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>
        <p:scale>
          <a:sx n="76" d="100"/>
          <a:sy n="76" d="100"/>
        </p:scale>
        <p:origin x="2508" y="82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Customer 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view OBAAS welcome page through a public URL, so that I can perform my banking tasks.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user must be able to see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must be able to see the different tabs and select them.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is able to access banking tasks.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Create New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create a new account in OBAAS, so that I can use online banking facilities provided by OBAAS.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is able to register an account through the registration tab.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must list down his particulars correctly in order to create personal unique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will be prompt invalid details for every non-accepted entry.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into OBAAS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log into OBAAS, so that I can perform my banking tasks.</a:t>
            </a:r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is able to reset password to retrieve forgotten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is able to confirm their login by looking at the top corner where their name is shown.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is able to view mobile verification when he/her logs into their account.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7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2769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161" y="131932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 View Account Balance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view my account balance through OBAAS, so that I can keep track of my balance.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Is able </a:t>
            </a:r>
            <a:r>
              <a:rPr lang="en-AU" sz="2000" dirty="0">
                <a:solidFill>
                  <a:schemeClr val="tx1"/>
                </a:solidFill>
              </a:rPr>
              <a:t>to manage his/her account information and </a:t>
            </a:r>
            <a:r>
              <a:rPr lang="en-AU" sz="2000" dirty="0" smtClean="0">
                <a:solidFill>
                  <a:schemeClr val="tx1"/>
                </a:solidFill>
              </a:rPr>
              <a:t>transactions.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</a:t>
            </a:r>
            <a:r>
              <a:rPr lang="en-AU" sz="2000" dirty="0" smtClean="0">
                <a:solidFill>
                  <a:schemeClr val="tx1"/>
                </a:solidFill>
              </a:rPr>
              <a:t>s able to check balance in his/her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Balance is shown clearly in the dialog of the screen.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91945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0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Request Cheque Book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request a cheque book through OBAAS, so that I can obtain a new cheque book.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Is abl</a:t>
            </a:r>
            <a:r>
              <a:rPr lang="en-AU" sz="2000" dirty="0" smtClean="0">
                <a:solidFill>
                  <a:schemeClr val="tx1"/>
                </a:solidFill>
              </a:rPr>
              <a:t>e to register for a new cheque book.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confirmation email will be sent to the user as to when he/she will receive the cheque book.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reference number will be sent to the user for tracking.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3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Pay Bills Facility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pay my bills through OBAAS, so that I can perform bill payments online.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4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07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Closing Account Facility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/>
              <a:t>As a customer, I want to close my account through OBAAS, so that I do not need to visit the bank to close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Double confirmation is being prompt to the user to close an account.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confirmation will be also sent to the email prompting that the account has been closed.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balance must be $0 in order to close the account. If not an error will inform the user to withdraw the balance within the account.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517</Words>
  <Application>Microsoft Office PowerPoint</Application>
  <PresentationFormat>A4 Paper (210x297 mm)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15</cp:revision>
  <dcterms:created xsi:type="dcterms:W3CDTF">2011-08-10T11:51:47Z</dcterms:created>
  <dcterms:modified xsi:type="dcterms:W3CDTF">2017-08-09T01:48:41Z</dcterms:modified>
</cp:coreProperties>
</file>