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CF3-055A-4E78-BCC0-C1CA6DA0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B947-E8A7-4137-8CA7-22356B99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41CA-269D-4D98-8957-3068C931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4BEA-DA07-411B-9928-E8A6AE1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6BA6-CB6E-4A70-9A76-68840A00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EF9C-3BEA-40CD-A5CD-73A62236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EEFA-B87B-4AC2-8AE6-492248A3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B8BE-BDC7-499B-BD12-60F8DC05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966A-0BD4-47A7-911E-FE0A010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4005-20A3-4A31-9628-55051684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29369-84B1-40E0-8AB9-9640CB56D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F5DB1-C91E-44E9-8B9D-494475CFE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950-634F-4210-98D8-EFC07D89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FBFF-18C5-45F1-BEC1-F52CF51D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944A-988E-4779-9C8D-43D35C12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FEDA-5232-4918-801B-52C7704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918B-7A6D-48EF-B196-DD2A5C26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65D7-CFDA-465C-A317-4AD8BE59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B098-D32E-4960-A458-755AE981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F3C1-BF3E-4439-97BA-532A1E98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1857-E9E6-49E1-A822-8D3549B1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8A30-E881-4150-8213-E8F1CC87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721D-ABF3-45D5-9C7E-94334A69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9E53-9D3C-44BE-822B-F362C54F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7BDD-15E1-4A85-82B7-03C2F1A3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99DE-9183-4374-9DE0-058244AB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FCD6-696E-4FAB-8829-F731F21D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1F27-D51C-478F-A47B-4EDE407C8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FE72-F2D9-43E5-BBF9-8FA599F3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730B-16BB-455A-A404-E0129C6E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A00A-AC19-43B3-AB50-B53AF520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C864-6517-48A6-9F72-9885244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B4C4-5E70-4461-8E4C-9C0BCBAD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E1B2-FD0F-49E5-AAF9-BF9FDB8D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6B43-19F5-423A-A3CF-512F6402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817FE-E656-4477-A928-45F48061F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85DF4-16FB-4B95-B365-100C4EE7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36227-720D-44BB-848F-7FF6772B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3D6BE-0B79-4DD2-AC8D-2D47B241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AABD-00C8-47A1-99E8-CA4D8438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F8B6F-1989-4E53-B191-DE63BBFA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737A4-5387-4202-9FAA-A1375862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1576-9E06-4AEF-8364-2089419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2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E62EB-FD59-4484-B9B6-3CD2700C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BCA0-5D36-414D-AAF9-B426CABD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2B45-36F6-4F25-9DFF-B0FC13D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2833-584A-46F0-A7FB-6B6A337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0D3F-D093-40C8-A7BB-C59C9C80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AAA3E-35CC-4B93-9FF8-C90E7F27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3195-5631-4B2B-ADC4-597D2B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B595-E57F-4E83-9CB5-81D8688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19966-AA17-45DA-B074-CCD80DD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BE7A-60E1-449F-830E-8386F13E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EA3F2-C2DB-49E0-941F-421BBCF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5484-5F10-446A-BEBB-C65B0FAFA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93808-B572-4BA0-8A67-A209F4CF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1D00D-D10D-4975-843E-612CF35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E633-5F50-49F0-BA73-3B0ECD7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1E336-E359-403E-BB5B-14E685EB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BDAC-8575-4ED7-A8BE-0CE4050D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DC22-8ABE-4AE4-B7F6-9332373E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8CAE-C1A2-4126-9A88-DDAB5ED6671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3F3C-F396-44A6-8E33-28570ADFD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A816-DEEF-498C-80E4-65A0C2D77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23A9-E07A-403B-98F8-1704AEE9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C68-D6FA-4CBE-BA28-6AF4C93E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94" y="1"/>
            <a:ext cx="9144000" cy="325120"/>
          </a:xfrm>
        </p:spPr>
        <p:txBody>
          <a:bodyPr>
            <a:normAutofit/>
          </a:bodyPr>
          <a:lstStyle/>
          <a:p>
            <a:r>
              <a:rPr lang="en-US" sz="1600" dirty="0"/>
              <a:t>Component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0AA1-85D2-41D1-9A75-341D6B5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83" y="2031668"/>
            <a:ext cx="1222594" cy="71225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Login Page</a:t>
            </a:r>
          </a:p>
          <a:p>
            <a:pPr algn="l"/>
            <a:endParaRPr lang="en-US" sz="1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581F6F-72CE-48E5-853B-CA1D60E98C60}"/>
              </a:ext>
            </a:extLst>
          </p:cNvPr>
          <p:cNvSpPr txBox="1">
            <a:spLocks/>
          </p:cNvSpPr>
          <p:nvPr/>
        </p:nvSpPr>
        <p:spPr>
          <a:xfrm>
            <a:off x="4692821" y="5323803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Logout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148194-D2EA-4C01-B155-D818E62A7419}"/>
              </a:ext>
            </a:extLst>
          </p:cNvPr>
          <p:cNvSpPr txBox="1">
            <a:spLocks/>
          </p:cNvSpPr>
          <p:nvPr/>
        </p:nvSpPr>
        <p:spPr>
          <a:xfrm>
            <a:off x="335635" y="4665653"/>
            <a:ext cx="1268777" cy="549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Home Page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7400E-7CF0-4D9F-8408-2D5A0588075A}"/>
              </a:ext>
            </a:extLst>
          </p:cNvPr>
          <p:cNvSpPr txBox="1">
            <a:spLocks/>
          </p:cNvSpPr>
          <p:nvPr/>
        </p:nvSpPr>
        <p:spPr>
          <a:xfrm>
            <a:off x="2755244" y="2080494"/>
            <a:ext cx="1413313" cy="601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Administration Page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7C736C4-65BE-420F-8AE4-B755D820BCED}"/>
              </a:ext>
            </a:extLst>
          </p:cNvPr>
          <p:cNvSpPr txBox="1">
            <a:spLocks/>
          </p:cNvSpPr>
          <p:nvPr/>
        </p:nvSpPr>
        <p:spPr>
          <a:xfrm>
            <a:off x="307228" y="917595"/>
            <a:ext cx="1353618" cy="497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0">
              <a:spcBef>
                <a:spcPts val="0"/>
              </a:spcBef>
            </a:pPr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 defTabSz="0">
              <a:lnSpc>
                <a:spcPct val="100000"/>
              </a:lnSpc>
            </a:pPr>
            <a:r>
              <a:rPr lang="en-US" sz="1000" dirty="0"/>
              <a:t>Register Page</a:t>
            </a:r>
          </a:p>
          <a:p>
            <a:pPr algn="l"/>
            <a:endParaRPr lang="en-US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37BB53-B38F-450D-993B-2694B352FECE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975380" y="1415306"/>
            <a:ext cx="8657" cy="616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381E46-9A73-4715-A27A-3CFFCEADAE94}"/>
              </a:ext>
            </a:extLst>
          </p:cNvPr>
          <p:cNvSpPr txBox="1"/>
          <p:nvPr/>
        </p:nvSpPr>
        <p:spPr>
          <a:xfrm>
            <a:off x="1101013" y="1511148"/>
            <a:ext cx="165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Authentication from user 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9D7F8-4469-4ED1-9644-9A70CA8C4700}"/>
              </a:ext>
            </a:extLst>
          </p:cNvPr>
          <p:cNvSpPr txBox="1"/>
          <p:nvPr/>
        </p:nvSpPr>
        <p:spPr>
          <a:xfrm>
            <a:off x="1604073" y="3607206"/>
            <a:ext cx="165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</a:t>
            </a:r>
            <a:r>
              <a:rPr lang="en-US" sz="1000"/>
              <a:t>user profile </a:t>
            </a:r>
            <a:r>
              <a:rPr lang="en-US" sz="1000" dirty="0"/>
              <a:t>DB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2D4077-196C-4D9E-BC01-F707AD5997A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04412" y="4816264"/>
            <a:ext cx="952356" cy="124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426082-947C-4FC0-9D4B-EE453D6EBB7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586677" y="2381435"/>
            <a:ext cx="1168567" cy="6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ubtitle 2">
            <a:extLst>
              <a:ext uri="{FF2B5EF4-FFF2-40B4-BE49-F238E27FC236}">
                <a16:creationId xmlns:a16="http://schemas.microsoft.com/office/drawing/2014/main" id="{3FC35F54-E67A-4E8B-AC8F-E5F6766CE404}"/>
              </a:ext>
            </a:extLst>
          </p:cNvPr>
          <p:cNvSpPr txBox="1">
            <a:spLocks/>
          </p:cNvSpPr>
          <p:nvPr/>
        </p:nvSpPr>
        <p:spPr>
          <a:xfrm>
            <a:off x="2755244" y="1155934"/>
            <a:ext cx="1413313" cy="601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Admin’s registration Page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96A653-12B6-47DE-9599-4F8D8B704829}"/>
              </a:ext>
            </a:extLst>
          </p:cNvPr>
          <p:cNvCxnSpPr>
            <a:cxnSpLocks/>
            <a:stCxn id="99" idx="2"/>
            <a:endCxn id="7" idx="0"/>
          </p:cNvCxnSpPr>
          <p:nvPr/>
        </p:nvCxnSpPr>
        <p:spPr>
          <a:xfrm>
            <a:off x="3461901" y="1757815"/>
            <a:ext cx="0" cy="322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2367D392-41E2-4EF2-A382-19C799D8749C}"/>
              </a:ext>
            </a:extLst>
          </p:cNvPr>
          <p:cNvSpPr txBox="1">
            <a:spLocks/>
          </p:cNvSpPr>
          <p:nvPr/>
        </p:nvSpPr>
        <p:spPr>
          <a:xfrm>
            <a:off x="2537785" y="2869368"/>
            <a:ext cx="1856238" cy="480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Edit/Update webpage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17E6F4-6755-42DC-B64F-96E909196D64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3461901" y="2682375"/>
            <a:ext cx="4003" cy="186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BAD8038-85A5-4F66-801B-CDD9BD79486F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970025" y="5215451"/>
            <a:ext cx="3722797" cy="3067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152E21-5CA9-4B15-ACE5-E168162F717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970024" y="2743919"/>
            <a:ext cx="5356" cy="192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0C64C0-2434-4997-8361-8F4589640372}"/>
              </a:ext>
            </a:extLst>
          </p:cNvPr>
          <p:cNvCxnSpPr>
            <a:cxnSpLocks/>
          </p:cNvCxnSpPr>
          <p:nvPr/>
        </p:nvCxnSpPr>
        <p:spPr>
          <a:xfrm flipV="1">
            <a:off x="1516088" y="1707502"/>
            <a:ext cx="0" cy="3265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4F302042-3EFB-462E-AA31-CD2FEB1E04FE}"/>
              </a:ext>
            </a:extLst>
          </p:cNvPr>
          <p:cNvSpPr txBox="1">
            <a:spLocks/>
          </p:cNvSpPr>
          <p:nvPr/>
        </p:nvSpPr>
        <p:spPr>
          <a:xfrm>
            <a:off x="2581416" y="4606189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User profile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08FA4C-81D7-4475-9217-3211F5A58362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463971" y="4338599"/>
            <a:ext cx="1480" cy="267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ubtitle 2">
            <a:extLst>
              <a:ext uri="{FF2B5EF4-FFF2-40B4-BE49-F238E27FC236}">
                <a16:creationId xmlns:a16="http://schemas.microsoft.com/office/drawing/2014/main" id="{05659660-0479-48C1-B2D7-DED29F047459}"/>
              </a:ext>
            </a:extLst>
          </p:cNvPr>
          <p:cNvSpPr txBox="1">
            <a:spLocks/>
          </p:cNvSpPr>
          <p:nvPr/>
        </p:nvSpPr>
        <p:spPr>
          <a:xfrm>
            <a:off x="2593253" y="3952200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Edit user profile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C8D874-1D1B-43C2-B471-A6EF29968805}"/>
              </a:ext>
            </a:extLst>
          </p:cNvPr>
          <p:cNvCxnSpPr>
            <a:cxnSpLocks/>
          </p:cNvCxnSpPr>
          <p:nvPr/>
        </p:nvCxnSpPr>
        <p:spPr>
          <a:xfrm flipH="1" flipV="1">
            <a:off x="2290439" y="3808521"/>
            <a:ext cx="292449" cy="26889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>
            <a:extLst>
              <a:ext uri="{FF2B5EF4-FFF2-40B4-BE49-F238E27FC236}">
                <a16:creationId xmlns:a16="http://schemas.microsoft.com/office/drawing/2014/main" id="{8A019909-7EF7-48EC-8EEF-7D6DF8C6E528}"/>
              </a:ext>
            </a:extLst>
          </p:cNvPr>
          <p:cNvSpPr txBox="1">
            <a:spLocks/>
          </p:cNvSpPr>
          <p:nvPr/>
        </p:nvSpPr>
        <p:spPr>
          <a:xfrm>
            <a:off x="4695782" y="4607669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Result Page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A72EC9F-752A-4F17-AB21-5214A49DE96D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1615735" y="5004425"/>
            <a:ext cx="3962602" cy="1978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FC5C4B11-ED31-4523-B6A1-19EC3EE23955}"/>
              </a:ext>
            </a:extLst>
          </p:cNvPr>
          <p:cNvSpPr txBox="1">
            <a:spLocks/>
          </p:cNvSpPr>
          <p:nvPr/>
        </p:nvSpPr>
        <p:spPr>
          <a:xfrm>
            <a:off x="4688384" y="3952201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Item Page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7F27ED-AEB9-4BF5-BC2A-C17557D327F2}"/>
              </a:ext>
            </a:extLst>
          </p:cNvPr>
          <p:cNvCxnSpPr>
            <a:cxnSpLocks/>
          </p:cNvCxnSpPr>
          <p:nvPr/>
        </p:nvCxnSpPr>
        <p:spPr>
          <a:xfrm flipH="1">
            <a:off x="5560581" y="4348956"/>
            <a:ext cx="1480" cy="267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162D51-ED0C-4A77-90EA-DC5380214A38}"/>
              </a:ext>
            </a:extLst>
          </p:cNvPr>
          <p:cNvSpPr txBox="1"/>
          <p:nvPr/>
        </p:nvSpPr>
        <p:spPr>
          <a:xfrm>
            <a:off x="2833638" y="713638"/>
            <a:ext cx="165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Edit / add admin into database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9A933D-BF8F-4EFA-9BF7-BDC58D846D6E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3461901" y="932155"/>
            <a:ext cx="0" cy="2237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06ABE5D-E137-4A17-AF85-4353A72DAF7B}"/>
              </a:ext>
            </a:extLst>
          </p:cNvPr>
          <p:cNvSpPr txBox="1"/>
          <p:nvPr/>
        </p:nvSpPr>
        <p:spPr>
          <a:xfrm>
            <a:off x="6639193" y="4602984"/>
            <a:ext cx="165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Get enquiry pages from database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4C20F7-0076-4454-AB8B-2FC6B905A9A6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6460892" y="4803039"/>
            <a:ext cx="178301" cy="30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84C471A-264D-4446-8476-13C1AFAA176A}"/>
              </a:ext>
            </a:extLst>
          </p:cNvPr>
          <p:cNvSpPr txBox="1"/>
          <p:nvPr/>
        </p:nvSpPr>
        <p:spPr>
          <a:xfrm>
            <a:off x="1241568" y="4185734"/>
            <a:ext cx="165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Get user data from DB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1F27417-5B5F-4974-B460-161DEF2047B2}"/>
              </a:ext>
            </a:extLst>
          </p:cNvPr>
          <p:cNvCxnSpPr>
            <a:cxnSpLocks/>
          </p:cNvCxnSpPr>
          <p:nvPr/>
        </p:nvCxnSpPr>
        <p:spPr>
          <a:xfrm flipH="1" flipV="1">
            <a:off x="2247530" y="4395927"/>
            <a:ext cx="292449" cy="26889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5B0E5981-80FD-49E1-BA5D-2B3E0EC8EBFC}"/>
              </a:ext>
            </a:extLst>
          </p:cNvPr>
          <p:cNvSpPr txBox="1">
            <a:spLocks/>
          </p:cNvSpPr>
          <p:nvPr/>
        </p:nvSpPr>
        <p:spPr>
          <a:xfrm>
            <a:off x="4645475" y="2187024"/>
            <a:ext cx="1765110" cy="396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&lt;&lt;</a:t>
            </a:r>
            <a:r>
              <a:rPr lang="en-US" sz="1000" dirty="0" err="1"/>
              <a:t>WebPage</a:t>
            </a:r>
            <a:r>
              <a:rPr lang="en-US" sz="1000" dirty="0"/>
              <a:t>&gt;&gt;</a:t>
            </a:r>
          </a:p>
          <a:p>
            <a:pPr algn="l"/>
            <a:r>
              <a:rPr lang="en-US" sz="1000" dirty="0"/>
              <a:t>Edit Item Page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0417C84-8E61-4175-A9B6-74441510D169}"/>
              </a:ext>
            </a:extLst>
          </p:cNvPr>
          <p:cNvCxnSpPr>
            <a:cxnSpLocks/>
            <a:stCxn id="7" idx="3"/>
            <a:endCxn id="109" idx="1"/>
          </p:cNvCxnSpPr>
          <p:nvPr/>
        </p:nvCxnSpPr>
        <p:spPr>
          <a:xfrm>
            <a:off x="4168557" y="2381435"/>
            <a:ext cx="476918" cy="3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F579C96-B1CB-44CF-982A-67727CAB71C2}"/>
              </a:ext>
            </a:extLst>
          </p:cNvPr>
          <p:cNvSpPr txBox="1"/>
          <p:nvPr/>
        </p:nvSpPr>
        <p:spPr>
          <a:xfrm>
            <a:off x="6631795" y="1950041"/>
            <a:ext cx="165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item database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C1A272-1E78-48B9-BC01-B18E3E0877BF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6410585" y="2073152"/>
            <a:ext cx="221210" cy="3122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2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93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Component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diagram</dc:title>
  <dc:creator>ang jie</dc:creator>
  <cp:lastModifiedBy>ang jie</cp:lastModifiedBy>
  <cp:revision>42</cp:revision>
  <dcterms:created xsi:type="dcterms:W3CDTF">2017-09-06T10:49:37Z</dcterms:created>
  <dcterms:modified xsi:type="dcterms:W3CDTF">2017-09-12T12:47:27Z</dcterms:modified>
</cp:coreProperties>
</file>