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0" r:id="rId5"/>
    <p:sldId id="309" r:id="rId6"/>
    <p:sldId id="313" r:id="rId7"/>
    <p:sldId id="265" r:id="rId8"/>
    <p:sldId id="305" r:id="rId9"/>
    <p:sldId id="330" r:id="rId10"/>
    <p:sldId id="259" r:id="rId11"/>
    <p:sldId id="310" r:id="rId12"/>
    <p:sldId id="261" r:id="rId13"/>
    <p:sldId id="306" r:id="rId14"/>
    <p:sldId id="307" r:id="rId15"/>
    <p:sldId id="311" r:id="rId16"/>
    <p:sldId id="312" r:id="rId17"/>
    <p:sldId id="263" r:id="rId18"/>
    <p:sldId id="314" r:id="rId19"/>
    <p:sldId id="264" r:id="rId20"/>
    <p:sldId id="267" r:id="rId21"/>
    <p:sldId id="317" r:id="rId22"/>
    <p:sldId id="331" r:id="rId23"/>
    <p:sldId id="332" r:id="rId24"/>
    <p:sldId id="335" r:id="rId25"/>
    <p:sldId id="336" r:id="rId26"/>
    <p:sldId id="337" r:id="rId27"/>
    <p:sldId id="338" r:id="rId28"/>
    <p:sldId id="316" r:id="rId29"/>
    <p:sldId id="320" r:id="rId30"/>
    <p:sldId id="321" r:id="rId31"/>
    <p:sldId id="326" r:id="rId32"/>
    <p:sldId id="322" r:id="rId33"/>
    <p:sldId id="323" r:id="rId34"/>
    <p:sldId id="325" r:id="rId35"/>
    <p:sldId id="327" r:id="rId36"/>
    <p:sldId id="333" r:id="rId37"/>
    <p:sldId id="334" r:id="rId38"/>
    <p:sldId id="324" r:id="rId39"/>
    <p:sldId id="329" r:id="rId40"/>
    <p:sldId id="319" r:id="rId41"/>
    <p:sldId id="318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300" r:id="rId52"/>
    <p:sldId id="277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285" r:id="rId61"/>
    <p:sldId id="290" r:id="rId62"/>
    <p:sldId id="303" r:id="rId63"/>
    <p:sldId id="301" r:id="rId64"/>
    <p:sldId id="286" r:id="rId65"/>
    <p:sldId id="287" r:id="rId66"/>
    <p:sldId id="289" r:id="rId67"/>
    <p:sldId id="291" r:id="rId68"/>
    <p:sldId id="292" r:id="rId69"/>
    <p:sldId id="293" r:id="rId7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23" y="43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Types</a:t>
            </a:r>
          </a:p>
          <a:p>
            <a:pPr marL="457200" indent="-457200">
              <a:spcBef>
                <a:spcPts val="900"/>
              </a:spcBef>
              <a:buAutoNum type="arabicPeriod"/>
            </a:pPr>
            <a:r>
              <a:rPr lang="en-US" sz="2000" dirty="0" smtClean="0"/>
              <a:t>Admin – An administrator of the Smart City system</a:t>
            </a:r>
          </a:p>
          <a:p>
            <a:pPr marL="457200" indent="-457200">
              <a:spcBef>
                <a:spcPts val="900"/>
              </a:spcBef>
              <a:buAutoNum type="arabicPeriod"/>
            </a:pPr>
            <a:r>
              <a:rPr lang="en-US" sz="2000" dirty="0" smtClean="0"/>
              <a:t>Users – A standard user of the Smart City system, users consist of Businessmen Tourist, Student</a:t>
            </a:r>
          </a:p>
          <a:p>
            <a:pPr marL="0" indent="0">
              <a:spcBef>
                <a:spcPts val="900"/>
              </a:spcBef>
              <a:buNone/>
            </a:pPr>
            <a:endParaRPr lang="en-US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US" sz="2000" u="sng" dirty="0" smtClean="0"/>
              <a:t>Story Card Categories: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/>
              <a:t>A – Optional Features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/>
              <a:t>S – System Architecture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/>
              <a:t>U – User End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</a:t>
            </a:r>
            <a:r>
              <a:rPr lang="en-AU" sz="2400" dirty="0">
                <a:solidFill>
                  <a:schemeClr val="tx1"/>
                </a:solidFill>
              </a:rPr>
              <a:t>have administrator</a:t>
            </a:r>
            <a:r>
              <a:rPr lang="en-AU" sz="2400" dirty="0" smtClean="0">
                <a:solidFill>
                  <a:schemeClr val="tx1"/>
                </a:solidFill>
              </a:rPr>
              <a:t> control access so that I can manage the 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Admin can update and delete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unique link to login as admin (must be different from normal user login page)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Only admin can create another Admin user if required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Susan is the original admin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be the able to access admin only web page so that I can access administrator tools.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Admin will see admin only interface to edit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Have all the privileges for manage the web </a:t>
            </a:r>
            <a:r>
              <a:rPr lang="en-US" sz="2000" dirty="0" smtClean="0">
                <a:solidFill>
                  <a:schemeClr val="tx1"/>
                </a:solidFill>
              </a:rPr>
              <a:t>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Admin only tools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2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198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management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be able to add, delete and edit user accounts so that I can moderate who can access the contents of the site and give access privileges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Able to view all the registration details of the users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admin have permission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can add, delete, update or ban users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SQL database is updated immediately if there is any changes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Users will be notified by email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be able to login to my account so that I can view my personalised city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426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Have different personalised views for type of the user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	Admin – Unique page for management of the website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Businessman – industries, hotels and chosen city information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Student – colleges, libraries and chosen city information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Tourist – events, hotel and chosen city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Login with user id and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Clear location of the login tab or button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917720"/>
            <a:ext cx="9828000" cy="8308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Logout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be able to logout of my account so that my account can not be used by others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59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Popup windows/screen to acknowledge the logout succession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Clear location of the logout tab or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Should redirect back to the main webpage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security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have security for my account so that my personal details are kept confidentially.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59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Password must be encrypted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CAPTCHA to avoid bruit force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Typing password on screen is masked to asterisks.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recovery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be able to recover my account details so that I can retrieve my account when in case I forget the details.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59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Account recover details are sent to users valid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“Forgot username or password” feature on login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 will be asked to change their password after using temporary password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Temporary password will be sent to valid email address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Temporary password will be updated to the account database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have the feature to search by keywords so that I can quickly narrow down my specific keyword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Results sorting (by alphabetically, by date)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User can click the search result which followed by relevant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individual categories to narrow down the search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City information database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</a:t>
            </a:r>
            <a:r>
              <a:rPr lang="en-AU" sz="2400" dirty="0">
                <a:solidFill>
                  <a:schemeClr val="tx1"/>
                </a:solidFill>
              </a:rPr>
              <a:t>admin I want to have </a:t>
            </a:r>
            <a:r>
              <a:rPr lang="en-AU" sz="2400" dirty="0" smtClean="0">
                <a:solidFill>
                  <a:schemeClr val="tx1"/>
                </a:solidFill>
              </a:rPr>
              <a:t>a separate </a:t>
            </a:r>
            <a:r>
              <a:rPr lang="en-AU" sz="2400" dirty="0">
                <a:solidFill>
                  <a:schemeClr val="tx1"/>
                </a:solidFill>
              </a:rPr>
              <a:t>database </a:t>
            </a:r>
            <a:r>
              <a:rPr lang="en-AU" sz="2400" dirty="0" smtClean="0">
                <a:solidFill>
                  <a:schemeClr val="tx1"/>
                </a:solidFill>
              </a:rPr>
              <a:t>containing only the city </a:t>
            </a:r>
            <a:r>
              <a:rPr lang="en-AU" sz="2400" dirty="0">
                <a:solidFill>
                  <a:schemeClr val="tx1"/>
                </a:solidFill>
              </a:rPr>
              <a:t>information so </a:t>
            </a:r>
            <a:r>
              <a:rPr lang="en-AU" sz="2400" dirty="0" smtClean="0">
                <a:solidFill>
                  <a:schemeClr val="tx1"/>
                </a:solidFill>
              </a:rPr>
              <a:t>relevant city information is shown to all user types.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City information database must be separate from other databases (colleges, industries, libraries and hotels)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City information database consist of parks, zoos, museums, malls, restaurants and city map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segmentation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have each separate databases for specific industries so that the appropriate information is provide to the relevant user types.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unique database for colleges, industries, libraries and hotels.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Welcome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see the website that display relevant information so that I can easily access the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Clear layout of relevant information in easy to navigate format (page to page format)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Tiled button for easy navigation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Clear links for create account and login function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2</a:t>
            </a:r>
            <a:endParaRPr lang="en-A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Aesthetically pleasing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Intuitive and easy to navigate webpage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an interactive map so that I can navigate and locate the destination that interest me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pinpoint to show place of interest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Implementing Google map API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Change user type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choose user type so that I can quickly view the relevant information that is important for me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461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three set of user types – Business, Student and Tourist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 users must be able to view city information data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View information based selected on users types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Business user must be able to view industry and hotel data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Student user must be able to view college and library data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Tourist user must be able to view hotels data</a:t>
            </a:r>
          </a:p>
          <a:p>
            <a:pPr marL="636588" lvl="1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072996"/>
            <a:ext cx="9828000" cy="6755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 Admins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create another administrator account so that another admin can help with the website management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admin can create another admin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account cannot be delete another admin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account can only be delete by their own admin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 account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want to update my account information so that details are always up to the date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Login user can change details they provided during the initial sign up except for the user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User will be confirmed with updated detail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New changed information will be updated to the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City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want to see the city information so that I can view the places that interests me through 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206225"/>
            <a:ext cx="9828000" cy="308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City information is displayed on the main page regardless of user type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Sub information tab or tile will be shown so it is easily found (</a:t>
            </a:r>
            <a:r>
              <a:rPr lang="en-US" sz="2000" dirty="0">
                <a:solidFill>
                  <a:schemeClr val="tx1"/>
                </a:solidFill>
              </a:rPr>
              <a:t>consist of parks, zoos, museums, malls, restaurants and city </a:t>
            </a:r>
            <a:r>
              <a:rPr lang="en-US" sz="2000" dirty="0" smtClean="0">
                <a:solidFill>
                  <a:schemeClr val="tx1"/>
                </a:solidFill>
              </a:rPr>
              <a:t>map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City information must </a:t>
            </a:r>
            <a:r>
              <a:rPr lang="en-US" sz="2000" dirty="0">
                <a:solidFill>
                  <a:schemeClr val="tx1"/>
                </a:solidFill>
              </a:rPr>
              <a:t>consists </a:t>
            </a:r>
            <a:r>
              <a:rPr lang="en-US" sz="2000" dirty="0" smtClean="0">
                <a:solidFill>
                  <a:schemeClr val="tx1"/>
                </a:solidFill>
              </a:rPr>
              <a:t>of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• Parks: park name, address, phone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Zoos: zoo name, address, phone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Museums: museum name, address, phone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Restaurants: restaurant name, address, phone and email </a:t>
            </a:r>
            <a:r>
              <a:rPr lang="en-GB" sz="2000" dirty="0" smtClean="0">
                <a:solidFill>
                  <a:schemeClr val="tx1"/>
                </a:solidFill>
              </a:rPr>
              <a:t>address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• Malls: mall name, address, phone and email address</a:t>
            </a:r>
            <a:endParaRPr lang="en-US" sz="2000" dirty="0">
              <a:solidFill>
                <a:schemeClr val="tx1"/>
              </a:solidFill>
            </a:endParaRPr>
          </a:p>
          <a:p>
            <a:pPr marL="636588" lvl="1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391564"/>
            <a:ext cx="9828000" cy="3570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142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Industries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want to view the detailed information of the industries around the city so that I can gain further information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9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Informative details of </a:t>
            </a:r>
            <a:r>
              <a:rPr lang="en-US" sz="2000" dirty="0">
                <a:solidFill>
                  <a:schemeClr val="tx1"/>
                </a:solidFill>
              </a:rPr>
              <a:t>for colleges, industries, libraries and hotels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Each industries must consists of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Colleges: college name, address, departments and email </a:t>
            </a:r>
            <a:r>
              <a:rPr lang="en-GB" sz="2000" dirty="0" smtClean="0">
                <a:solidFill>
                  <a:schemeClr val="tx1"/>
                </a:solidFill>
              </a:rPr>
              <a:t>address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Libraries</a:t>
            </a:r>
            <a:r>
              <a:rPr lang="en-GB" sz="2000" dirty="0">
                <a:solidFill>
                  <a:schemeClr val="tx1"/>
                </a:solidFill>
              </a:rPr>
              <a:t>: library name, address, phone number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Industries: industry name, address, industry type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Hotels: hotel name, address, phone and email address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726544"/>
            <a:ext cx="9828000" cy="10220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 / Create for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update / create data for current database so that I can keep the information up to date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New changed information will be updated to the MySQL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Only admin have the right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Confirmation for changes to the database</a:t>
            </a: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 / Create for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update / create data for current database so that I can keep the information up to date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New changed information will be updated to the MySQL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Only admin have the right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Confirmation for changes to the database</a:t>
            </a: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Language options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have option to display the website as my preferred language so that I can better understand the contents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Allow users to change the displayed language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Most of the contents are translated if possible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Translation must be correctly done based on the language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Have majority used language (English, French, Spanish, Mandarin, Korean)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Feedback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leave feedback so that I can easily report issues or </a:t>
            </a:r>
            <a:r>
              <a:rPr lang="en-AU" sz="2400" dirty="0">
                <a:solidFill>
                  <a:schemeClr val="tx1"/>
                </a:solidFill>
              </a:rPr>
              <a:t>suggest </a:t>
            </a:r>
            <a:r>
              <a:rPr lang="en-AU" sz="2400" dirty="0" smtClean="0">
                <a:solidFill>
                  <a:schemeClr val="tx1"/>
                </a:solidFill>
              </a:rPr>
              <a:t>improvements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Separate page or popup windows with feedback textbox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Captcha to prevent brute force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login user can send feedback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Confirm that the feedback has been sent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</a:t>
            </a:r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website customisation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change the layout of the website so that I can manage the style and look of the 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</a:t>
            </a:r>
            <a:r>
              <a:rPr lang="en-US" sz="2000" dirty="0" smtClean="0">
                <a:solidFill>
                  <a:schemeClr val="tx1"/>
                </a:solidFill>
              </a:rPr>
              <a:t>ustomization is only permitted for ‘Admin’ user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Database will always create backup before the last change as safe measure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Social media integration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integration social media services so that I can attract more users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Support “Facebook, Twitter, LinkedIn”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have sharing links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Online forum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have online forum so that I can ask questions and discuss it with the local users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various categories for the forum title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be login to leave or post message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Can be access by any user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be monitored my moderator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Different cities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see other Australian cities information so that I can use the website if I move out from Brisbane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Provide similar information of other Australian cities </a:t>
            </a:r>
            <a:r>
              <a:rPr lang="en-US" sz="2000" dirty="0">
                <a:solidFill>
                  <a:schemeClr val="tx1"/>
                </a:solidFill>
              </a:rPr>
              <a:t>like  Adelaide, Perth, Canberra, Hobart, Darwin etc.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Have tab to change current cities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More city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add more information of the new available city services so the users will have much more vast experience 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Ensure scalability to add variety of city services such as </a:t>
            </a:r>
            <a:r>
              <a:rPr lang="en-GB" sz="2000" dirty="0" smtClean="0">
                <a:solidFill>
                  <a:schemeClr val="tx1"/>
                </a:solidFill>
              </a:rPr>
              <a:t>city </a:t>
            </a:r>
            <a:r>
              <a:rPr lang="en-GB" sz="2000" dirty="0">
                <a:solidFill>
                  <a:schemeClr val="tx1"/>
                </a:solidFill>
              </a:rPr>
              <a:t>bus services, metro rail, government offices, courier services, travel services, education services, health services, business services etc.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Mobile application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have mobile application of the website so that I can easily use it on my mobile device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have mobile application for Android and iOS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be touch interactive</a:t>
            </a:r>
            <a:endParaRPr lang="en-GB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Must have same feature but in mobile friendly layout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Rating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rate a particular location so that I can inform other users about my experience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have a 5 star rating system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User can only rate once for particular location (can not rate it more than once)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login user can rate</a:t>
            </a: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Rating will be shown as average percentage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Calendar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add notes to the calendar so that I can plan ahead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Calendar can be synced automatically to google or apple calendar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Will be displayed on users </a:t>
            </a:r>
            <a:r>
              <a:rPr lang="en-US" sz="2000" dirty="0" err="1" smtClean="0">
                <a:solidFill>
                  <a:schemeClr val="tx1"/>
                </a:solidFill>
              </a:rPr>
              <a:t>personalised</a:t>
            </a:r>
            <a:r>
              <a:rPr lang="en-US" sz="2000" dirty="0" smtClean="0">
                <a:solidFill>
                  <a:schemeClr val="tx1"/>
                </a:solidFill>
              </a:rPr>
              <a:t>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Have function to delete or edit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Favorite feature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save my favourite information from the website so that I can quickly access them later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Able to add / delete information page to personal favorite my clicking star icon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Accessible from my favorite tab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END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7480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16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upload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</a:t>
            </a:r>
            <a:r>
              <a:rPr lang="en-AU" sz="2400" dirty="0">
                <a:solidFill>
                  <a:schemeClr val="tx1"/>
                </a:solidFill>
              </a:rPr>
              <a:t>admin I want to </a:t>
            </a:r>
            <a:r>
              <a:rPr lang="en-AU" sz="2400" dirty="0" smtClean="0">
                <a:solidFill>
                  <a:schemeClr val="tx1"/>
                </a:solidFill>
              </a:rPr>
              <a:t>be able to upload </a:t>
            </a:r>
            <a:r>
              <a:rPr lang="en-AU" sz="2400" dirty="0">
                <a:solidFill>
                  <a:schemeClr val="tx1"/>
                </a:solidFill>
              </a:rPr>
              <a:t>the map of the city so that each </a:t>
            </a:r>
            <a:r>
              <a:rPr lang="en-AU" sz="2400" dirty="0" smtClean="0">
                <a:solidFill>
                  <a:schemeClr val="tx1"/>
                </a:solidFill>
              </a:rPr>
              <a:t>chosen location </a:t>
            </a:r>
            <a:r>
              <a:rPr lang="en-AU" sz="2400" dirty="0">
                <a:solidFill>
                  <a:schemeClr val="tx1"/>
                </a:solidFill>
              </a:rPr>
              <a:t>can be easily </a:t>
            </a:r>
            <a:r>
              <a:rPr lang="en-AU" sz="2400" dirty="0" smtClean="0">
                <a:solidFill>
                  <a:schemeClr val="tx1"/>
                </a:solidFill>
              </a:rPr>
              <a:t>located for the users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Only administrator can upload the map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Pinpoint individual or multiple locations based on the category chosen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1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Working implement of Google map API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student I want to be able to find bars / restaurants so that I can host social events 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Invite my friends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Search by venue capacity / table size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Search by location, price, categories and review score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Scalability Map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student I want to be able to find bars / restaurants so that I can host social events 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Invite my friends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Search by venue capacity / table size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Search by location, price, categories and review score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20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student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find nearest coffee shops so that I can start my day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Include student / or special, happy hours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689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student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find nearest libraries so that I can go and study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Able to view selected libraries and its 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4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student </a:t>
            </a:r>
            <a:r>
              <a:rPr lang="en-AU" sz="2400" dirty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find the list of all universities and colleges so that I can decide which one is right for me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Able to search for list of education base on the options (like primary school, university)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Clicking name of the school should give more specific information such as ranking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Able to find school around the place I pin point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64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create an account to sign up so that I can have maximum privilege access to the webpage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01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find top heritage places to self-explore so that I can experience the country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eg</a:t>
            </a:r>
            <a:r>
              <a:rPr lang="en-AU" sz="2000" dirty="0" smtClean="0">
                <a:solidFill>
                  <a:schemeClr val="tx1"/>
                </a:solidFill>
              </a:rPr>
              <a:t> Museums, landmarks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68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view transport services so that I can travel to that destination	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See services time table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Map of the route I can travel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Student price (concession </a:t>
            </a:r>
            <a:r>
              <a:rPr lang="en-US" sz="2000" dirty="0" err="1" smtClean="0">
                <a:solidFill>
                  <a:schemeClr val="tx1"/>
                </a:solidFill>
              </a:rPr>
              <a:t>etc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33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view different bank within the vicinity so that I can do my banking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07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be able to see information on health related services so that I can uses them in a time of need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 hospitals near me, contact number, emergency services, reservation etc.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Should categories like GP, Physio, Optical </a:t>
            </a:r>
            <a:r>
              <a:rPr lang="en-US" sz="2000" dirty="0" err="1" smtClean="0">
                <a:solidFill>
                  <a:schemeClr val="tx1"/>
                </a:solidFill>
              </a:rPr>
              <a:t>etc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8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Detailed city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56406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see more detail information of the specific place so that I can get more details about the place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Detailed information is provide on the new page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Information includes Place name, location, contact details (phone number, email etc.), operation hours etc.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Should be updated regularly by the Admin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Information of the places is referred to colleges, hotels, libraries, industries and city information.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know what student accommodation are available so that I can choose that place to stay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Cost, Distance from School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64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363" dirty="0" smtClean="0"/>
              <a:t>TOURIST</a:t>
            </a:r>
            <a:endParaRPr lang="ko-KR" altLang="en-US" sz="536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009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save my trip plans to a list so that I can access and revise plans later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Able to view what’s on now, current events etc.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Able to share with friends, family etc.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Able to create planned trips which contain hotels, transports and activities etc.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14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search for hotels to stay so that I can find best deal around my area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Able to see the list of hotels according to current prices and condition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46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pin point of the  place I want to go to so </a:t>
            </a:r>
            <a:r>
              <a:rPr lang="en-AU" sz="2400" dirty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easily navigate that place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97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see that information of current city attractions </a:t>
            </a:r>
            <a:r>
              <a:rPr lang="en-AU" sz="2400" dirty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I can visit and have enjoyable day 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Display all the current attraction with more details like operation times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29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tourist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download city information so that I can use it offline when I don’t have access to the internet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56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search for top recommended place to go so that I can enjoy the new place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56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look for heritage place to self-explore so </a:t>
            </a:r>
            <a:r>
              <a:rPr lang="en-AU" sz="2400" dirty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experience the country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Museums, parks, landmarks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394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locate nearest shopping mall so </a:t>
            </a:r>
            <a:r>
              <a:rPr lang="en-AU" sz="2400" dirty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buy the necessities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City database manipulation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56406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add and modify city information database so that I can keep the system up to date as required.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Only admin user have access to this feature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Admin can update / edit the </a:t>
            </a:r>
            <a:r>
              <a:rPr lang="en-US" sz="2000" dirty="0" smtClean="0">
                <a:solidFill>
                  <a:schemeClr val="tx1"/>
                </a:solidFill>
              </a:rPr>
              <a:t>city </a:t>
            </a:r>
            <a:r>
              <a:rPr lang="en-US" sz="2000" dirty="0">
                <a:solidFill>
                  <a:schemeClr val="tx1"/>
                </a:solidFill>
              </a:rPr>
              <a:t>information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1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find tourist services so </a:t>
            </a:r>
            <a:r>
              <a:rPr lang="en-AU" sz="2400" dirty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book for tour packages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07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search for the public transport so </a:t>
            </a:r>
            <a:r>
              <a:rPr lang="en-AU" sz="2400" dirty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choose my option of moving around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83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tourist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see all the health services around me so I can use in case of emergency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Able to quickly find nearest hospital and GP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Detailed information of </a:t>
            </a:r>
            <a:r>
              <a:rPr lang="en-US" sz="2000" smtClean="0">
                <a:solidFill>
                  <a:schemeClr val="tx1"/>
                </a:solidFill>
              </a:rPr>
              <a:t>the chosen </a:t>
            </a:r>
            <a:r>
              <a:rPr lang="en-US" sz="2000" dirty="0" smtClean="0">
                <a:solidFill>
                  <a:schemeClr val="tx1"/>
                </a:solidFill>
              </a:rPr>
              <a:t>practices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898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363" dirty="0" smtClean="0"/>
              <a:t>BUSINESS</a:t>
            </a:r>
            <a:endParaRPr lang="ko-KR" altLang="en-US" sz="5363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208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businessman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find transports routes so that I can get to my meetings, conferences, etc..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Sort by cost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Separate by modes of transport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Account for traffic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Find the fastest route to the destination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25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businessman 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search for hotels so that I can find the best hotels around my area to stay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892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businessman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search for industries near my area so I can look for businesses in my area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144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businessman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find recommended restaurant so that I can take my colleges for dinner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67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businessman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view the information and location of the closest park so </a:t>
            </a:r>
            <a:r>
              <a:rPr lang="en-AU" sz="2400" dirty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go for jogging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6164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businessman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to view fun activities around the city so that I can enjoy my weekends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4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rows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each database to contain separate rows so that it can be very informative and easily managed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Have separate rows for </a:t>
            </a:r>
            <a:r>
              <a:rPr lang="en-AU" sz="2000" dirty="0">
                <a:solidFill>
                  <a:schemeClr val="tx1"/>
                </a:solidFill>
              </a:rPr>
              <a:t>name, address, departments and </a:t>
            </a:r>
            <a:r>
              <a:rPr lang="en-AU" sz="2000" dirty="0" smtClean="0">
                <a:solidFill>
                  <a:schemeClr val="tx1"/>
                </a:solidFill>
              </a:rPr>
              <a:t>emails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Able to add extra rows if required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can update / edit the database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Should have cloud backup for safety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1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create an account so that I my personal preference saved for the future use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New account creation should have name</a:t>
            </a:r>
            <a:r>
              <a:rPr lang="en-US" sz="2000" dirty="0" smtClean="0">
                <a:solidFill>
                  <a:schemeClr val="tx1"/>
                </a:solidFill>
              </a:rPr>
              <a:t>, valid </a:t>
            </a:r>
            <a:r>
              <a:rPr lang="en-US" sz="2000" dirty="0">
                <a:solidFill>
                  <a:schemeClr val="tx1"/>
                </a:solidFill>
              </a:rPr>
              <a:t>email, user id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Account creation should hold additional information like account type, mobile number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and  current address </a:t>
            </a:r>
          </a:p>
          <a:p>
            <a:pPr marL="179388" lvl="0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User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will be prompt </a:t>
            </a: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invalid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details for every non-accepted entry.</a:t>
            </a: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Password Encryption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Easy account setup process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Validation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Designate certain information based on user types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Account type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select user type so that webpage displayed based on the things that interest me.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Account user type that relates to “Student, Business and Tourist”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User must select one user type when signing up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Relevant </a:t>
            </a:r>
            <a:r>
              <a:rPr lang="en-AU" sz="2000" dirty="0" smtClean="0">
                <a:solidFill>
                  <a:schemeClr val="tx1"/>
                </a:solidFill>
              </a:rPr>
              <a:t>personalised</a:t>
            </a:r>
            <a:r>
              <a:rPr lang="en-US" sz="2000" dirty="0" smtClean="0">
                <a:solidFill>
                  <a:schemeClr val="tx1"/>
                </a:solidFill>
              </a:rPr>
              <a:t> information is shown based on the selected user 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Account details will be stored in the MySQL database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3845</Words>
  <Application>Microsoft Office PowerPoint</Application>
  <PresentationFormat>A4 Paper (210x297 mm)</PresentationFormat>
  <Paragraphs>727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Additional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TOURIST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Woong Jekal</cp:lastModifiedBy>
  <cp:revision>105</cp:revision>
  <dcterms:created xsi:type="dcterms:W3CDTF">2011-08-10T11:51:47Z</dcterms:created>
  <dcterms:modified xsi:type="dcterms:W3CDTF">2017-08-28T15:36:03Z</dcterms:modified>
</cp:coreProperties>
</file>