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0" r:id="rId5"/>
    <p:sldId id="309" r:id="rId6"/>
    <p:sldId id="313" r:id="rId7"/>
    <p:sldId id="265" r:id="rId8"/>
    <p:sldId id="305" r:id="rId9"/>
    <p:sldId id="330" r:id="rId10"/>
    <p:sldId id="259" r:id="rId11"/>
    <p:sldId id="310" r:id="rId12"/>
    <p:sldId id="261" r:id="rId13"/>
    <p:sldId id="306" r:id="rId14"/>
    <p:sldId id="307" r:id="rId15"/>
    <p:sldId id="311" r:id="rId16"/>
    <p:sldId id="312" r:id="rId17"/>
    <p:sldId id="263" r:id="rId18"/>
    <p:sldId id="314" r:id="rId19"/>
    <p:sldId id="264" r:id="rId20"/>
    <p:sldId id="267" r:id="rId21"/>
    <p:sldId id="317" r:id="rId22"/>
    <p:sldId id="331" r:id="rId23"/>
    <p:sldId id="332" r:id="rId24"/>
    <p:sldId id="335" r:id="rId25"/>
    <p:sldId id="336" r:id="rId26"/>
    <p:sldId id="337" r:id="rId27"/>
    <p:sldId id="316" r:id="rId28"/>
    <p:sldId id="320" r:id="rId29"/>
    <p:sldId id="321" r:id="rId30"/>
    <p:sldId id="326" r:id="rId31"/>
    <p:sldId id="322" r:id="rId32"/>
    <p:sldId id="323" r:id="rId33"/>
    <p:sldId id="325" r:id="rId34"/>
    <p:sldId id="327" r:id="rId35"/>
    <p:sldId id="333" r:id="rId36"/>
    <p:sldId id="334" r:id="rId3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23" y="4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Types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 smtClean="0"/>
              <a:t>Admin – An administrator of the Smart City system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 smtClean="0"/>
              <a:t>Users – A standard user of the Smart City system, users consist of Businessmen Tourist, Student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000" u="sng" dirty="0" smtClean="0"/>
              <a:t>Story Card Categories: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A – Optional Features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S – System Architecture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U – User End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</a:t>
            </a:r>
            <a:r>
              <a:rPr lang="en-AU" sz="2400" dirty="0">
                <a:solidFill>
                  <a:schemeClr val="tx1"/>
                </a:solidFill>
              </a:rPr>
              <a:t>have administrator</a:t>
            </a:r>
            <a:r>
              <a:rPr lang="en-AU" sz="2400" dirty="0" smtClean="0">
                <a:solidFill>
                  <a:schemeClr val="tx1"/>
                </a:solidFill>
              </a:rPr>
              <a:t> control access so that I can manage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can update and delete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unique link to login as admin (must be different from normal user login page)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Only admin can create another Admin user if required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Susan is the original admin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be the able to access admin only web page so that I can access administrator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Admin will see admin only interface to edit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all the privileges for manage the web </a:t>
            </a:r>
            <a:r>
              <a:rPr lang="en-US" sz="2000" dirty="0" smtClean="0">
                <a:solidFill>
                  <a:schemeClr val="tx1"/>
                </a:solidFill>
              </a:rPr>
              <a:t>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only tools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2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198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management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be able to add, delete and edit user accounts so that I can moderate who can access the contents of the site and give access privileges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Able to view all the registration details of the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admin have permission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can add, delete, update or ban users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SQL database is updated immediately if there is any changes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Users will be notified by email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login to my account so that I can view my personalised city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426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different personalised views for type of the user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	Admin – Unique page for management of the website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Businessman – industries, hotels and chosen city information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Student – colleges, libraries and chosen city information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Tourist – events, hotel and chosen city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Login with user id and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Clear location of the login tab or button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17720"/>
            <a:ext cx="9828000" cy="8308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Logout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logout of my account so that my account can not be used by others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Popup windows/screen to acknowledge the logout succession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Clear location of the logout tab or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Should redirect back to the main webpage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security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have security for my account so that my personal details are kept confidentially.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Password must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CAPTCHA to avoid bruit force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Typing password on screen is masked to asterisks.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recover my account details so that I can retrieve my account when in case I forget the details.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recover details are sent to users valid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“Forgot username or password” feature on login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will be asked to change their password after using temporary password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Temporary password will be sent to valid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Temporary password will be updated to the account database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have the feature to search by keywords so that I can quickly narrow down my specific keyword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Results sorting (by alphabetically, by date)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User can click the search result which followed by relevant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individual categories to narrow down the search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City information database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</a:t>
            </a:r>
            <a:r>
              <a:rPr lang="en-AU" sz="2400" dirty="0">
                <a:solidFill>
                  <a:schemeClr val="tx1"/>
                </a:solidFill>
              </a:rPr>
              <a:t>admin I want to have </a:t>
            </a:r>
            <a:r>
              <a:rPr lang="en-AU" sz="2400" dirty="0" smtClean="0">
                <a:solidFill>
                  <a:schemeClr val="tx1"/>
                </a:solidFill>
              </a:rPr>
              <a:t>a separate </a:t>
            </a:r>
            <a:r>
              <a:rPr lang="en-AU" sz="2400" dirty="0">
                <a:solidFill>
                  <a:schemeClr val="tx1"/>
                </a:solidFill>
              </a:rPr>
              <a:t>database </a:t>
            </a:r>
            <a:r>
              <a:rPr lang="en-AU" sz="2400" dirty="0" smtClean="0">
                <a:solidFill>
                  <a:schemeClr val="tx1"/>
                </a:solidFill>
              </a:rPr>
              <a:t>containing only the city </a:t>
            </a:r>
            <a:r>
              <a:rPr lang="en-AU" sz="2400" dirty="0">
                <a:solidFill>
                  <a:schemeClr val="tx1"/>
                </a:solidFill>
              </a:rPr>
              <a:t>information so </a:t>
            </a:r>
            <a:r>
              <a:rPr lang="en-AU" sz="2400" dirty="0" smtClean="0">
                <a:solidFill>
                  <a:schemeClr val="tx1"/>
                </a:solidFill>
              </a:rPr>
              <a:t>relevant city information is shown to all user types.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City information database must be separate from other databases (colleges, industries, libraries and hotels)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City information database consist of parks, zoos, museums, malls, restaurants and city map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segmentation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have each separate databases for specific industries so that the appropriate information is provide to the relevant user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unique database for colleges, industries, libraries and hotels.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see the website that display relevant information so that I can easily access the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Clear layout of relevant information in easy to navigate format (page to page format)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Tiled button for easy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Clear links for create account and login function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2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Aesthetically pleasing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Intuitive and easy to navigate webpage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an interactive map so that I can navigate and locate the destination that interest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pinpoint to show place of interest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Implementing Google map API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Change user type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choose user type so that I can quickly view the relevant information that is important for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461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three set of user types – Business, Student and Tourist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 users must be able to view city information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View information based selected on users types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Business user must be able to view industry and hotel data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Student user must be able to view college and library data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Tourist user must be able to view hotels data</a:t>
            </a: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072996"/>
            <a:ext cx="9828000" cy="6755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Admins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create another administrator account so that another admin can help with the website management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admin can create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account cannot be delete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account can only be delete by their own admin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account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update my account information so that details are always up to the date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Login user can change details they provided during the initial sign up except for the user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 will be confirmed with updated detail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see the city information so that I can view the places that interests me through 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206225"/>
            <a:ext cx="9828000" cy="308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City information is displayed on the main page regardless of user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Sub information tab or tile will be shown so it is easily found (</a:t>
            </a:r>
            <a:r>
              <a:rPr lang="en-US" sz="2000" dirty="0">
                <a:solidFill>
                  <a:schemeClr val="tx1"/>
                </a:solidFill>
              </a:rPr>
              <a:t>consist of parks, zoos, museums, malls, restaurants and city </a:t>
            </a:r>
            <a:r>
              <a:rPr lang="en-US" sz="2000" dirty="0" smtClean="0">
                <a:solidFill>
                  <a:schemeClr val="tx1"/>
                </a:solidFill>
              </a:rPr>
              <a:t>map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City information must </a:t>
            </a:r>
            <a:r>
              <a:rPr lang="en-US" sz="2000" dirty="0">
                <a:solidFill>
                  <a:schemeClr val="tx1"/>
                </a:solidFill>
              </a:rPr>
              <a:t>consists </a:t>
            </a:r>
            <a:r>
              <a:rPr lang="en-US" sz="2000" dirty="0" smtClean="0">
                <a:solidFill>
                  <a:schemeClr val="tx1"/>
                </a:solidFill>
              </a:rPr>
              <a:t>of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• Parks: park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Zoos: zoo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Museums: museum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Restaurants: restaurant name, address, phone and email </a:t>
            </a:r>
            <a:r>
              <a:rPr lang="en-GB" sz="2000" dirty="0" smtClean="0">
                <a:solidFill>
                  <a:schemeClr val="tx1"/>
                </a:solidFill>
              </a:rPr>
              <a:t>address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• Malls: mall name, address, phone and email address</a:t>
            </a:r>
            <a:endParaRPr lang="en-US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391564"/>
            <a:ext cx="9828000" cy="3570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142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Industries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view the detailed information of the industries around the city so that I can gain further information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9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Informative details of </a:t>
            </a:r>
            <a:r>
              <a:rPr lang="en-US" sz="2000" dirty="0">
                <a:solidFill>
                  <a:schemeClr val="tx1"/>
                </a:solidFill>
              </a:rPr>
              <a:t>for colleges, industries, libraries and hotels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Each industries must consists of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Colleges: college name, address, departments and email </a:t>
            </a:r>
            <a:r>
              <a:rPr lang="en-GB" sz="2000" dirty="0" smtClean="0">
                <a:solidFill>
                  <a:schemeClr val="tx1"/>
                </a:solidFill>
              </a:rPr>
              <a:t>address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Libraries</a:t>
            </a:r>
            <a:r>
              <a:rPr lang="en-GB" sz="2000" dirty="0">
                <a:solidFill>
                  <a:schemeClr val="tx1"/>
                </a:solidFill>
              </a:rPr>
              <a:t>: library name, address, phone number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Industries: industry name, address, industry type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Hotels: hotel name, address, phone and email address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726544"/>
            <a:ext cx="9828000" cy="10220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/ Create for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update / create data for current database so that I can keep the information up to date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Only admin have the right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Confirmation for changes to the database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 options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have option to display the website as my preferred language so that I can better understand the contents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 users to change the displayed language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Most of the contents are translated if possible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Translation must be correctly done based on the language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majority used language (English, French, Spanish, Mandarin, Korean)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Feedback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leave feedback so that I can easily report issues or </a:t>
            </a:r>
            <a:r>
              <a:rPr lang="en-AU" sz="2400" dirty="0">
                <a:solidFill>
                  <a:schemeClr val="tx1"/>
                </a:solidFill>
              </a:rPr>
              <a:t>suggest </a:t>
            </a:r>
            <a:r>
              <a:rPr lang="en-AU" sz="2400" dirty="0" smtClean="0">
                <a:solidFill>
                  <a:schemeClr val="tx1"/>
                </a:solidFill>
              </a:rPr>
              <a:t>improvements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Separate page or popup windows with feedback textbox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Captcha to prevent brute force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login user can send 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Confirm that the feedback has been sent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Social media integration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integration social media services so that I can attract more users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Support “Facebook, Twitter, LinkedIn”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sharing links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</a:t>
            </a:r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website customisation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change the layout of the website so that I can manage the style and look of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</a:t>
            </a:r>
            <a:r>
              <a:rPr lang="en-US" sz="2000" dirty="0" smtClean="0">
                <a:solidFill>
                  <a:schemeClr val="tx1"/>
                </a:solidFill>
              </a:rPr>
              <a:t>ustomization is only permitted for ‘Admin’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Database will always create backup before the last change as safe measure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Online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have online forum so that I can ask questions and discuss it with the local users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various categories for the forum title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login to leave or post message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Can be access by any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monitored my moderator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Different cities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see other Australian cities information so that I can use the website if I move out from Brisbane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Provide similar information of other Australian cities </a:t>
            </a:r>
            <a:r>
              <a:rPr lang="en-US" sz="2000" dirty="0">
                <a:solidFill>
                  <a:schemeClr val="tx1"/>
                </a:solidFill>
              </a:rPr>
              <a:t>like  Adelaide, Perth, Canberra, Hobart, Darwin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tab to change current cities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More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add more information of the new available city services so the users will have much more vast experience 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Ensure scalability to add variety of city services such as </a:t>
            </a:r>
            <a:r>
              <a:rPr lang="en-GB" sz="2000" dirty="0" smtClean="0">
                <a:solidFill>
                  <a:schemeClr val="tx1"/>
                </a:solidFill>
              </a:rPr>
              <a:t>city </a:t>
            </a:r>
            <a:r>
              <a:rPr lang="en-GB" sz="2000" dirty="0">
                <a:solidFill>
                  <a:schemeClr val="tx1"/>
                </a:solidFill>
              </a:rPr>
              <a:t>bus services, metro rail, government offices, courier services, travel services, education services, health services, business services etc.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Mobile application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have mobile application of the website so that I can easily use it on my mobile device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mobile application for Android and iOS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touch interactive</a:t>
            </a:r>
            <a:endParaRPr lang="en-GB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Must have same feature but in mobile friendly layout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Rating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rate a particular location so that I can inform other users about my experience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a 5 star rating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 can only rate once for particular location (can not rate it more than once)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login user can rate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Rating will be shown as average percentage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Calendar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add notes to the calendar so that I can plan ahead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Calendar can be synced automatically to google or apple calendar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Will be displayed on users </a:t>
            </a:r>
            <a:r>
              <a:rPr lang="en-US" sz="2000" dirty="0" err="1" smtClean="0">
                <a:solidFill>
                  <a:schemeClr val="tx1"/>
                </a:solidFill>
              </a:rPr>
              <a:t>personalised</a:t>
            </a:r>
            <a:r>
              <a:rPr lang="en-US" sz="2000" dirty="0" smtClean="0">
                <a:solidFill>
                  <a:schemeClr val="tx1"/>
                </a:solidFill>
              </a:rPr>
              <a:t>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function to delete or edit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Favorite feature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save my favourite information from the website so that I can quickly access them later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add / delete information page to personal favorite my clicking star icon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Accessible from my favorite 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upload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dirty="0">
                <a:solidFill>
                  <a:schemeClr val="tx1"/>
                </a:solidFill>
              </a:rPr>
              <a:t>admin I want to </a:t>
            </a:r>
            <a:r>
              <a:rPr lang="en-AU" sz="2400" dirty="0" smtClean="0">
                <a:solidFill>
                  <a:schemeClr val="tx1"/>
                </a:solidFill>
              </a:rPr>
              <a:t>be able to upload </a:t>
            </a:r>
            <a:r>
              <a:rPr lang="en-AU" sz="2400" dirty="0">
                <a:solidFill>
                  <a:schemeClr val="tx1"/>
                </a:solidFill>
              </a:rPr>
              <a:t>the map of the city so that each </a:t>
            </a:r>
            <a:r>
              <a:rPr lang="en-AU" sz="2400" dirty="0" smtClean="0">
                <a:solidFill>
                  <a:schemeClr val="tx1"/>
                </a:solidFill>
              </a:rPr>
              <a:t>chosen location </a:t>
            </a:r>
            <a:r>
              <a:rPr lang="en-AU" sz="2400" dirty="0">
                <a:solidFill>
                  <a:schemeClr val="tx1"/>
                </a:solidFill>
              </a:rPr>
              <a:t>can be easily </a:t>
            </a:r>
            <a:r>
              <a:rPr lang="en-AU" sz="2400" dirty="0" smtClean="0">
                <a:solidFill>
                  <a:schemeClr val="tx1"/>
                </a:solidFill>
              </a:rPr>
              <a:t>located for the users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Only administrator can upload the map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Pinpoint individual or multiple locations based on the category chosen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Working implement of Google map API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Detailed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56406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see more detail information of the specific place so that I can get more details about the place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Detailed information is provide on the new page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Information includes Place name, location, contact details (phone number, email etc.), operation hours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be updated regularly by the Admin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of the places is referred to colleges, hotels, libraries, industries and city information.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City database manipulation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56406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add and modify city information database so that I can keep the system up to date as required.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Only admin user have access to this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Admin can update / edit the </a:t>
            </a:r>
            <a:r>
              <a:rPr lang="en-US" sz="2000" dirty="0" smtClean="0">
                <a:solidFill>
                  <a:schemeClr val="tx1"/>
                </a:solidFill>
              </a:rPr>
              <a:t>city </a:t>
            </a:r>
            <a:r>
              <a:rPr lang="en-US" sz="2000" dirty="0">
                <a:solidFill>
                  <a:schemeClr val="tx1"/>
                </a:solidFill>
              </a:rPr>
              <a:t>information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rows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each database to contain separate rows so that it can be very informative and easily managed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separate rows for </a:t>
            </a:r>
            <a:r>
              <a:rPr lang="en-AU" sz="2000" dirty="0">
                <a:solidFill>
                  <a:schemeClr val="tx1"/>
                </a:solidFill>
              </a:rPr>
              <a:t>name, address, departments and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add extra rows if required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can update / edit the database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have cloud backup for safety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create an account so that I my personal preference saved for the future use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New account creation should have name</a:t>
            </a:r>
            <a:r>
              <a:rPr lang="en-US" sz="2000" dirty="0" smtClean="0">
                <a:solidFill>
                  <a:schemeClr val="tx1"/>
                </a:solidFill>
              </a:rPr>
              <a:t>, valid </a:t>
            </a:r>
            <a:r>
              <a:rPr lang="en-US" sz="2000" dirty="0">
                <a:solidFill>
                  <a:schemeClr val="tx1"/>
                </a:solidFill>
              </a:rPr>
              <a:t>email, user id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Account creation should hold additional information like account type, mobile number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and  current address </a:t>
            </a:r>
          </a:p>
          <a:p>
            <a:pPr marL="179388" lvl="0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User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will be prompt </a:t>
            </a: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invalid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details for every non-accepted entry.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Password Encryption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Easy account setup process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Validation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Designate certain information based on user types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Account type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select user type so that webpage displayed based on the things that interest me.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Account user type that relates to “Student, Business and Tourist”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User must select one user type when signing up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Relevant </a:t>
            </a:r>
            <a:r>
              <a:rPr lang="en-AU" sz="2000" dirty="0" smtClean="0">
                <a:solidFill>
                  <a:schemeClr val="tx1"/>
                </a:solidFill>
              </a:rPr>
              <a:t>personalised</a:t>
            </a:r>
            <a:r>
              <a:rPr lang="en-US" sz="2000" dirty="0" smtClean="0">
                <a:solidFill>
                  <a:schemeClr val="tx1"/>
                </a:solidFill>
              </a:rPr>
              <a:t> information is shown based on the selected user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details will be stored in the MySQL database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2600</Words>
  <Application>Microsoft Office PowerPoint</Application>
  <PresentationFormat>A4 Paper (210x297 mm)</PresentationFormat>
  <Paragraphs>444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Woong Jekal</cp:lastModifiedBy>
  <cp:revision>107</cp:revision>
  <dcterms:created xsi:type="dcterms:W3CDTF">2011-08-10T11:51:47Z</dcterms:created>
  <dcterms:modified xsi:type="dcterms:W3CDTF">2017-08-28T16:38:19Z</dcterms:modified>
</cp:coreProperties>
</file>