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4" r:id="rId4"/>
    <p:sldId id="263" r:id="rId5"/>
    <p:sldId id="259" r:id="rId6"/>
    <p:sldId id="260" r:id="rId7"/>
    <p:sldId id="261" r:id="rId8"/>
    <p:sldId id="262" r:id="rId9"/>
    <p:sldId id="265" r:id="rId10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56" y="10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1</a:t>
            </a:r>
            <a:r>
              <a:rPr lang="en-AU" sz="2000" dirty="0"/>
              <a:t> – Businessman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Hotel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US" altLang="zh-CN" sz="2400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 I want to see information about hotels so that I can compare all the hotels then choose the suitable one for me.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altLang="zh-CN" sz="2000" dirty="0">
                <a:solidFill>
                  <a:schemeClr val="tx1"/>
                </a:solidFill>
              </a:rPr>
              <a:t>Is able to view hotel’s details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Is able to book a hotel room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Is able to change the booked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Restaurant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2400" dirty="0">
                <a:solidFill>
                  <a:schemeClr val="tx1"/>
                </a:solidFill>
              </a:rPr>
              <a:t>As a businessman, I want the system to provide me the information about restaurant’s name, type, address, phone and email address so that I can quickly find the one I prefer and phone the restaurant to book seats.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is able to view restaurant’s details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Is able to book a time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Is able to view customers rates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418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Traffic 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2400" dirty="0">
                <a:solidFill>
                  <a:schemeClr val="tx1"/>
                </a:solidFill>
              </a:rPr>
              <a:t>As a businessman, I want to see the traffic information around me, so that I can find the easiest and fastest way to travel and meet my clients.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is able to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25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Industrial/facilities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2400" dirty="0">
                <a:solidFill>
                  <a:schemeClr val="tx1"/>
                </a:solidFill>
              </a:rPr>
              <a:t>As a businessman, I want to know the surrounding industrial / facilities within the city. e.g. through map geo location, telephone, fax.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is able to view industrial/facilities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Is bale to contact them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Is able to go to their website by click the link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196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2400" dirty="0">
                <a:solidFill>
                  <a:schemeClr val="tx1"/>
                </a:solidFill>
              </a:rPr>
              <a:t>As a businessman, I want to see mall around me, so I  can buy some groceries when I need it.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is able to view mall’s details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Is able to view map of the mall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834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Rental 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2400" dirty="0">
                <a:solidFill>
                  <a:schemeClr val="tx1"/>
                </a:solidFill>
              </a:rPr>
              <a:t>As a businessman, I want to rent a vehicle for a more flexible route through my journey.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126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2400" dirty="0">
                <a:solidFill>
                  <a:schemeClr val="tx1"/>
                </a:solidFill>
              </a:rPr>
              <a:t>As a businessman, I want to know the bank’s details around me, so I can deal with the potential capital problems as soon as possible.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099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2400" dirty="0">
                <a:solidFill>
                  <a:schemeClr val="tx1"/>
                </a:solidFill>
              </a:rPr>
              <a:t>As a businessman, I want to see hospital details around me, so I can see a doctor or buy medicine as soon as possible when feeling uncomfortable.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Is able to view details about the hospital, e.g.: blood test, X-ray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Is able to make an appointment.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311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421</Words>
  <Application>Microsoft Office PowerPoint</Application>
  <PresentationFormat>A4 Paper (210x297 mm)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宋体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changyao xu</cp:lastModifiedBy>
  <cp:revision>15</cp:revision>
  <dcterms:created xsi:type="dcterms:W3CDTF">2011-08-10T11:51:47Z</dcterms:created>
  <dcterms:modified xsi:type="dcterms:W3CDTF">2017-08-17T01:06:15Z</dcterms:modified>
</cp:coreProperties>
</file>