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21D6A-2B72-4F87-AC4F-0B157273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EDEC3E-72A8-4BAB-B781-E90AA6C7E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B193B-6C44-43E1-99CF-73360044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38CEB-DAF5-4F2F-A8D8-642527DF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96F41-CE3F-4997-BB6D-E60F8C2E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0CA5F-9E5B-4AA0-8B2C-1222EE9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637BB-AB6C-4FB6-8323-2F1066A2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2C341-337A-456B-AF2C-D78DD206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73840-9B93-4435-9278-33E5BBCC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88EE9-D914-4D19-BDE8-EA95E1C6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22B45C-8F4A-40E2-8F71-E00071686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699A91-6D3A-4291-9952-E9BE57590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6D3A7-16FB-4B6C-8CE5-177249BD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B066A-4826-4B11-8ED8-CAC94A47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D70FD-D18C-44BF-A8CC-1C698D06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BC404-31DB-439C-8F33-21D3B68C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590D5-8376-49B3-A746-067E4298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967EE-37F7-44CD-B082-556DE182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1C52E-9957-4CF3-9487-FEBA2E11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4DAEE-E224-4232-9E97-7A22CD78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D41A-524D-4B22-8A9D-4D3DD466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D89A5-E69A-43C8-BB71-B373AB10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6AF00-D15A-4969-B7F3-186D33BA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4A1FE-5426-4E2C-A4A9-40C2707B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E94C5-4A55-4C0F-B931-978063CC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2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0D08-1B1D-43CA-A0CD-85E8C712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94868-AB6A-4B75-BEFC-FE750547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DF629-6572-4FA7-8E06-4FFD2429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047C6-7381-4FD2-971A-22372A95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2C698-A54C-4D8F-BB57-F4D8EB30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71354-BC1C-4832-AFB5-969FA0D4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E6390-4FBA-4E65-BE28-68627425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0E829-4692-4301-A10D-2C156245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CC4D4-F6E4-42D8-94BC-77E18127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E4BAF3-4F90-4466-85EC-D52DD6BD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3A6450-E0CD-4B45-9288-C325570A8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203266-43D1-44DE-87D7-5B3FAEDB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15099-F061-4D19-A4FE-8D1F2EB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4A2517-CC32-4DC6-8EC2-2E214BC6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8146A-6A02-4536-851C-8F876DAF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F884A8-FD1A-4318-BFF5-3159F453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6DCF9E-1B16-4109-A9B0-9AF7772E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D2103-502F-44AC-B8C1-474046AE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31799-8CA7-4E4B-BBE4-B0F58713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84441-B132-4AF2-8E02-CCFC4B3A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C557B-295F-4719-A184-8988E239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7FAF-21F2-4010-BBF1-ED5301AB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FE8D2-26E7-4679-97AE-1EAE1004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449D6-70F6-46C8-8DDB-B9244812D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265-BF12-43A6-A4C2-FB29F75D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3C855-BD91-4D7C-9747-ADB11E52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7FED9-D199-4DB1-B7EE-8772974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C3672-813C-4BD3-A611-AA6C4992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5E5D37-B058-480A-8F86-A4998E403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046B3-405C-4E8B-B364-C4F399287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91D4F-CD69-46F2-9F53-5AE37255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1EDD4-C932-4927-BB22-F9A7F114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00D3F-BFAF-45E7-9116-2C99863A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7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05D1B6-3333-45B8-AE12-C9BF93B6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5C904-8D49-4194-B0B7-8EA202505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CFA7-4DCE-4FD8-8ADA-6D04713BD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43BC-9672-49B4-A803-A45EDB1647E9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C29C9-F876-4891-A7BC-8C29C0B60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F003F-A842-4693-9100-1099F0FCB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F8C3-6334-4FEB-B018-91A8FA42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1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08D496-96B6-482A-89FE-A513507F8EE2}"/>
              </a:ext>
            </a:extLst>
          </p:cNvPr>
          <p:cNvSpPr txBox="1"/>
          <p:nvPr/>
        </p:nvSpPr>
        <p:spPr>
          <a:xfrm>
            <a:off x="723626" y="506538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钢管混凝土倾斜圆柱填板式斜撑</a:t>
            </a:r>
            <a:r>
              <a:rPr lang="en-US" altLang="zh-CN" dirty="0"/>
              <a:t>-X</a:t>
            </a:r>
            <a:r>
              <a:rPr lang="zh-CN" altLang="en-US" dirty="0"/>
              <a:t>形</a:t>
            </a:r>
            <a:r>
              <a:rPr lang="en-US" altLang="zh-CN" dirty="0"/>
              <a:t>-</a:t>
            </a:r>
            <a:r>
              <a:rPr lang="zh-CN" altLang="en-US" dirty="0"/>
              <a:t>边节点</a:t>
            </a: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BD5BAAF-66D3-43BE-A040-72FF2218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69" y="3836143"/>
            <a:ext cx="2095500" cy="2019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B291F4-558B-4F56-A9B4-8904D4B7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13" y="3954130"/>
            <a:ext cx="2314050" cy="21922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9EE206-301E-43BA-A172-107250EDC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145" y="1728753"/>
            <a:ext cx="2425386" cy="16130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7198CF-1D2D-4D2A-A67D-68DA0C13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283" y="1153999"/>
            <a:ext cx="5114717" cy="47243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76B5B9-1163-4332-BD5B-596ABFB79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00" y="1282945"/>
            <a:ext cx="3302467" cy="22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6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Lufeng Wang</dc:creator>
  <cp:lastModifiedBy>Lufeng Wang</cp:lastModifiedBy>
  <cp:revision>17</cp:revision>
  <dcterms:created xsi:type="dcterms:W3CDTF">2021-11-30T05:29:57Z</dcterms:created>
  <dcterms:modified xsi:type="dcterms:W3CDTF">2024-09-04T08:33:07Z</dcterms:modified>
</cp:coreProperties>
</file>