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0B7B80D-AC89-4ABD-94F3-E2CFF28F7B93}">
          <p14:sldIdLst>
            <p14:sldId id="256"/>
            <p14:sldId id="257"/>
            <p14:sldId id="258"/>
            <p14:sldId id="259"/>
          </p14:sldIdLst>
        </p14:section>
        <p14:section name="无标题节" id="{EB0EF5F8-65A8-4E7B-909F-01013615680E}">
          <p14:sldIdLst>
            <p14:sldId id="260"/>
            <p14:sldId id="261"/>
            <p14:sldId id="267"/>
            <p14:sldId id="264"/>
            <p14:sldId id="263"/>
            <p14:sldId id="265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80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9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4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2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49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45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0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98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10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D392-8FF9-4CC3-8C22-2219E52EE3B4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2C43-1835-4AE6-83F0-0B89709C7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WORKDAY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Training</a:t>
            </a:r>
            <a:endParaRPr kumimoji="1" lang="ja-JP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79" y="1122363"/>
            <a:ext cx="1914525" cy="1047750"/>
          </a:xfrm>
          <a:prstGeom prst="rect">
            <a:avLst/>
          </a:prstGeom>
        </p:spPr>
      </p:pic>
      <p:sp>
        <p:nvSpPr>
          <p:cNvPr id="5" name="AutoShape 2" descr="https://www.workday.com/content/dam/web/en-us/images/icons/general/workday-logo.svg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ja-JP" sz="4800" dirty="0" smtClean="0"/>
          </a:p>
          <a:p>
            <a:r>
              <a:rPr kumimoji="1" lang="en-US" altLang="ja-JP" sz="4800" dirty="0" smtClean="0"/>
              <a:t>2020</a:t>
            </a:r>
            <a:r>
              <a:rPr kumimoji="1" lang="ja-JP" altLang="en-US" sz="4800" dirty="0" smtClean="0"/>
              <a:t>年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4650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8</a:t>
            </a:r>
            <a:r>
              <a:rPr kumimoji="1" lang="en-US" altLang="ja-JP" dirty="0" smtClean="0"/>
              <a:t>.EIB Integration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2151141"/>
            <a:ext cx="51720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.Core Connector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614"/>
            <a:ext cx="5129213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10</a:t>
            </a:r>
            <a:r>
              <a:rPr kumimoji="1" lang="en-US" altLang="ja-JP" dirty="0" smtClean="0"/>
              <a:t>.Studio Integration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8903"/>
            <a:ext cx="51006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Workday</a:t>
            </a:r>
            <a:r>
              <a:rPr kumimoji="1" lang="ja-JP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ja-JP" dirty="0" smtClean="0">
                <a:solidFill>
                  <a:srgbClr val="0070C0"/>
                </a:solidFill>
              </a:rPr>
              <a:t>HCM</a:t>
            </a:r>
            <a:r>
              <a:rPr lang="ja-JP" altLang="en-US" dirty="0">
                <a:solidFill>
                  <a:srgbClr val="0070C0"/>
                </a:solidFill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Training (</a:t>
            </a:r>
            <a:r>
              <a:rPr lang="ja-JP" altLang="en-US" dirty="0" smtClean="0">
                <a:solidFill>
                  <a:srgbClr val="0070C0"/>
                </a:solidFill>
              </a:rPr>
              <a:t>レッセン：</a:t>
            </a:r>
            <a:r>
              <a:rPr lang="en-US" altLang="ja-JP" dirty="0" smtClean="0">
                <a:solidFill>
                  <a:srgbClr val="0070C0"/>
                </a:solidFill>
              </a:rPr>
              <a:t>10</a:t>
            </a:r>
            <a:r>
              <a:rPr lang="ja-JP" altLang="en-US" dirty="0" smtClean="0">
                <a:solidFill>
                  <a:srgbClr val="0070C0"/>
                </a:solidFill>
              </a:rPr>
              <a:t>回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1.Introduction to Workday and Navigation Basics/</a:t>
            </a:r>
            <a:r>
              <a:rPr lang="ja-JP" altLang="en-US" dirty="0" smtClean="0"/>
              <a:t>概要説明</a:t>
            </a:r>
            <a:endParaRPr lang="en-US" altLang="ja-JP" dirty="0" smtClean="0"/>
          </a:p>
          <a:p>
            <a:r>
              <a:rPr lang="en-US" altLang="ja-JP" dirty="0" smtClean="0"/>
              <a:t>2.Workda</a:t>
            </a:r>
            <a:r>
              <a:rPr lang="ja-JP" altLang="en-US" dirty="0" smtClean="0"/>
              <a:t>ｙ </a:t>
            </a:r>
            <a:r>
              <a:rPr lang="en-US" altLang="ja-JP" dirty="0" smtClean="0"/>
              <a:t>Organizations/</a:t>
            </a:r>
            <a:r>
              <a:rPr lang="ja-JP" altLang="en-US" dirty="0" smtClean="0"/>
              <a:t>人事組織管理</a:t>
            </a:r>
            <a:endParaRPr lang="en-US" altLang="ja-JP" dirty="0" smtClean="0"/>
          </a:p>
          <a:p>
            <a:r>
              <a:rPr lang="en-US" altLang="ja-JP" dirty="0" smtClean="0"/>
              <a:t>3.Workday Staffing models/</a:t>
            </a:r>
            <a:r>
              <a:rPr lang="ja-JP" altLang="en-US" dirty="0" smtClean="0"/>
              <a:t>従業員管理</a:t>
            </a:r>
            <a:endParaRPr lang="en-US" altLang="ja-JP" dirty="0" smtClean="0"/>
          </a:p>
          <a:p>
            <a:r>
              <a:rPr kumimoji="1" lang="en-US" altLang="ja-JP" dirty="0" smtClean="0"/>
              <a:t>4.</a:t>
            </a:r>
            <a:r>
              <a:rPr lang="en-US" altLang="ja-JP" dirty="0" smtClean="0"/>
              <a:t>Workday Compensation/</a:t>
            </a:r>
            <a:r>
              <a:rPr lang="ja-JP" altLang="en-US" dirty="0" smtClean="0"/>
              <a:t>報酬管理</a:t>
            </a:r>
            <a:endParaRPr lang="en-US" altLang="ja-JP" dirty="0" smtClean="0"/>
          </a:p>
          <a:p>
            <a:r>
              <a:rPr lang="en-US" altLang="ja-JP" dirty="0" smtClean="0"/>
              <a:t>5.Workday CTM/</a:t>
            </a:r>
            <a:r>
              <a:rPr lang="ja-JP" altLang="en-US" dirty="0" smtClean="0"/>
              <a:t>タレントマネジメント</a:t>
            </a:r>
            <a:endParaRPr lang="en-US" altLang="ja-JP" dirty="0" smtClean="0"/>
          </a:p>
          <a:p>
            <a:r>
              <a:rPr lang="en-US" altLang="ja-JP" dirty="0" smtClean="0"/>
              <a:t>6.Business Process/</a:t>
            </a:r>
            <a:r>
              <a:rPr lang="ja-JP" altLang="en-US" dirty="0" smtClean="0"/>
              <a:t>ビジネスプロセス管理</a:t>
            </a:r>
            <a:endParaRPr lang="en-US" altLang="ja-JP" dirty="0" smtClean="0"/>
          </a:p>
          <a:p>
            <a:r>
              <a:rPr lang="en-US" altLang="ja-JP" dirty="0" smtClean="0"/>
              <a:t>7</a:t>
            </a:r>
            <a:r>
              <a:rPr kumimoji="1" lang="en-US" altLang="ja-JP" dirty="0" smtClean="0"/>
              <a:t>.Reports/</a:t>
            </a:r>
            <a:r>
              <a:rPr kumimoji="1" lang="ja-JP" altLang="en-US" dirty="0" smtClean="0"/>
              <a:t>レポートイング分析</a:t>
            </a:r>
            <a:endParaRPr kumimoji="1" lang="en-US" altLang="ja-JP" dirty="0" smtClean="0"/>
          </a:p>
          <a:p>
            <a:r>
              <a:rPr lang="en-US" altLang="ja-JP" dirty="0" smtClean="0"/>
              <a:t>8.EIB Integration/EIB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IN</a:t>
            </a:r>
            <a:r>
              <a:rPr lang="ja-JP" altLang="en-US" dirty="0" smtClean="0"/>
              <a:t>・</a:t>
            </a:r>
            <a:r>
              <a:rPr lang="en-US" altLang="ja-JP" dirty="0" smtClean="0"/>
              <a:t>OUT</a:t>
            </a:r>
          </a:p>
          <a:p>
            <a:r>
              <a:rPr lang="en-US" altLang="ja-JP" dirty="0" smtClean="0"/>
              <a:t>9.Core Connector/</a:t>
            </a:r>
            <a:r>
              <a:rPr lang="ja-JP" altLang="en-US" dirty="0" smtClean="0"/>
              <a:t>コアコネクター</a:t>
            </a:r>
            <a:endParaRPr lang="en-US" altLang="ja-JP" dirty="0" smtClean="0"/>
          </a:p>
          <a:p>
            <a:r>
              <a:rPr lang="en-US" altLang="ja-JP" dirty="0" smtClean="0"/>
              <a:t>10.Studio Integration/</a:t>
            </a:r>
            <a:r>
              <a:rPr lang="en-US" altLang="ja-JP" dirty="0" err="1" smtClean="0"/>
              <a:t>Workda</a:t>
            </a:r>
            <a:r>
              <a:rPr lang="en-US" altLang="ja-JP" dirty="0" err="1"/>
              <a:t>y</a:t>
            </a:r>
            <a:r>
              <a:rPr lang="en-US" altLang="ja-JP" dirty="0" err="1" smtClean="0"/>
              <a:t>Stuido</a:t>
            </a:r>
            <a:r>
              <a:rPr lang="ja-JP" altLang="en-US" dirty="0" smtClean="0"/>
              <a:t>開発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75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1.Introduction to Workday and Navigation Basics</a:t>
            </a:r>
            <a:endParaRPr kumimoji="1" lang="ja-JP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237"/>
            <a:ext cx="5185715" cy="37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2.Workday Organizations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143" y="1983665"/>
            <a:ext cx="5142857" cy="36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0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3.Workday Staffing models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537" y="1887791"/>
            <a:ext cx="52149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1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4.Compensation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546" y="1979273"/>
            <a:ext cx="518636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5.Talent Management</a:t>
            </a:r>
            <a:endParaRPr kumimoji="1" lang="ja-JP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646"/>
            <a:ext cx="608076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0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.Business Process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160142"/>
            <a:ext cx="5143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7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r>
              <a:rPr kumimoji="1" lang="en-US" altLang="ja-JP" dirty="0" smtClean="0"/>
              <a:t>.Reports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5050"/>
            <a:ext cx="520065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97</Words>
  <Application>Microsoft Office PowerPoint</Application>
  <PresentationFormat>宽屏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ＭＳ Ｐゴシック</vt:lpstr>
      <vt:lpstr>宋体</vt:lpstr>
      <vt:lpstr>Arial</vt:lpstr>
      <vt:lpstr>Calibri</vt:lpstr>
      <vt:lpstr>Calibri Light</vt:lpstr>
      <vt:lpstr>Office 主题</vt:lpstr>
      <vt:lpstr>WORKDAY　Training</vt:lpstr>
      <vt:lpstr>Workday HCM Training (レッセン：10回)</vt:lpstr>
      <vt:lpstr>1.Introduction to Workday and Navigation Basics</vt:lpstr>
      <vt:lpstr>2.Workday Organizations</vt:lpstr>
      <vt:lpstr>3.Workday Staffing models</vt:lpstr>
      <vt:lpstr>4.Compensation</vt:lpstr>
      <vt:lpstr>5.Talent Management</vt:lpstr>
      <vt:lpstr>6.Business Process</vt:lpstr>
      <vt:lpstr>7.Reports</vt:lpstr>
      <vt:lpstr>8.EIB Integration</vt:lpstr>
      <vt:lpstr>9.Core Connector</vt:lpstr>
      <vt:lpstr>10.Studio Integration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WORKDAY　Training</dc:title>
  <dc:creator>luff2019@outlook.jp</dc:creator>
  <cp:lastModifiedBy>luff2019@outlook.jp</cp:lastModifiedBy>
  <cp:revision>8</cp:revision>
  <dcterms:created xsi:type="dcterms:W3CDTF">2020-02-29T03:24:17Z</dcterms:created>
  <dcterms:modified xsi:type="dcterms:W3CDTF">2020-02-29T05:10:05Z</dcterms:modified>
</cp:coreProperties>
</file>