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C60F-9A18-4570-B3A4-B0719CBD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9805036" cy="3655377"/>
          </a:xfrm>
        </p:spPr>
        <p:txBody>
          <a:bodyPr>
            <a:normAutofit/>
          </a:bodyPr>
          <a:lstStyle/>
          <a:p>
            <a:r>
              <a:rPr lang="es-BO" dirty="0"/>
              <a:t>PROPUESTA CONFIGURACIÓN DE UN FOS-ERP PARA CONTROL DE INVENTARIOS Y GESTIÓN DE VENTAS EN LA EMPRESA IMPORTADORA, IMPORTBOLIVIA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0597B-A372-45C9-AB29-F418BA30F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0425" y="4907757"/>
            <a:ext cx="8791575" cy="1655762"/>
          </a:xfrm>
        </p:spPr>
        <p:txBody>
          <a:bodyPr/>
          <a:lstStyle/>
          <a:p>
            <a:r>
              <a:rPr lang="en-US" dirty="0" err="1"/>
              <a:t>Postulante</a:t>
            </a:r>
            <a:r>
              <a:rPr lang="en-US" dirty="0"/>
              <a:t>: Luis Fernando Cachi</a:t>
            </a:r>
            <a:br>
              <a:rPr lang="en-US" dirty="0"/>
            </a:br>
            <a:r>
              <a:rPr lang="en-US" dirty="0"/>
              <a:t>Tutor: Johnny </a:t>
            </a:r>
            <a:r>
              <a:rPr lang="en-US" dirty="0" err="1"/>
              <a:t>Cahuaya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212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24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Circuit</vt:lpstr>
      <vt:lpstr>PROPUESTA CONFIGURACIÓN DE UN FOS-ERP PARA CONTROL DE INVENTARIOS Y GESTIÓN DE VENTAS EN LA EMPRESA IMPORTADORA, IMPORTBOLIVIA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CONFIGURACIÓN DE UN FOS-ERP PARA CONTROL DE INVENTARIOS Y GESTIÓN DE VENTAS EN LA EMPRESA IMPORTADORA, IMPORTBOLIVIA</dc:title>
  <dc:creator>Luis Fernando Cachi Condori</dc:creator>
  <cp:lastModifiedBy>Luis Fernando Cachi Condori</cp:lastModifiedBy>
  <cp:revision>3</cp:revision>
  <dcterms:created xsi:type="dcterms:W3CDTF">2019-03-20T03:49:05Z</dcterms:created>
  <dcterms:modified xsi:type="dcterms:W3CDTF">2019-03-20T04:20:50Z</dcterms:modified>
</cp:coreProperties>
</file>