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24297-CDF8-4BD2-ACBC-29F553CEE81F}" type="datetimeFigureOut">
              <a:rPr lang="es-CO" smtClean="0"/>
              <a:t>28/08/2016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E7C09-A4B2-4044-AE08-6489E9BBCD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006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ie de página 5"/>
          <p:cNvSpPr>
            <a:spLocks noGrp="1"/>
          </p:cNvSpPr>
          <p:nvPr>
            <p:ph type="ftr" sz="quarter" idx="3"/>
          </p:nvPr>
        </p:nvSpPr>
        <p:spPr>
          <a:xfrm>
            <a:off x="7744911" y="6237382"/>
            <a:ext cx="4478462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r>
              <a:rPr lang="es-CO" dirty="0" smtClean="0"/>
              <a:t>CATÓLICA DEL NORTE – FUNDACIÓN UNIVERSITARIA</a:t>
            </a:r>
            <a:br>
              <a:rPr lang="es-CO" dirty="0" smtClean="0"/>
            </a:br>
            <a:r>
              <a:rPr lang="es-CO" dirty="0" smtClean="0"/>
              <a:t>DESARROLLO PENSAMIENTO LOGICO MATEMATICO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792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4" name="Marcador de pie de página 5"/>
          <p:cNvSpPr>
            <a:spLocks noGrp="1"/>
          </p:cNvSpPr>
          <p:nvPr>
            <p:ph type="ftr" sz="quarter" idx="3"/>
          </p:nvPr>
        </p:nvSpPr>
        <p:spPr>
          <a:xfrm>
            <a:off x="7744911" y="6237382"/>
            <a:ext cx="4478462" cy="365125"/>
          </a:xfrm>
          <a:prstGeom prst="rect">
            <a:avLst/>
          </a:prstGeom>
        </p:spPr>
        <p:txBody>
          <a:bodyPr/>
          <a:lstStyle>
            <a:lvl1pPr>
              <a:defRPr sz="1400" b="1"/>
            </a:lvl1pPr>
          </a:lstStyle>
          <a:p>
            <a:r>
              <a:rPr lang="es-CO" dirty="0" smtClean="0"/>
              <a:t>CATÓLICA DEL NORTE – FUNDACIÓN UNIVERSITARIA</a:t>
            </a:r>
            <a:br>
              <a:rPr lang="es-CO" dirty="0" smtClean="0"/>
            </a:br>
            <a:r>
              <a:rPr lang="es-CO" dirty="0" smtClean="0"/>
              <a:t>DESARROLLO PENSAMIENTO LOGICO MATEMATICO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252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ulavirtualbb.ucn.edu.co/webapps/assignment/uploadAssignment?content_id=_590471_1&amp;course_id=_31836_1&amp;assign_group_id=&amp;mode=vie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CO" smtClean="0"/>
              <a:t>CATÓLICA DEL NORTE – FUNDACIÓN UNIVERSITARIA</a:t>
            </a:r>
            <a:br>
              <a:rPr lang="es-CO" smtClean="0"/>
            </a:br>
            <a:r>
              <a:rPr lang="es-CO" smtClean="0"/>
              <a:t>DESARROLLO PENSAMIENTO LOGICO MATEMATICO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>
            <a:off x="0" y="1733266"/>
            <a:ext cx="12192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/>
              <a:t>SISTEMAS DE NUMERACIÓN</a:t>
            </a:r>
          </a:p>
          <a:p>
            <a:pPr algn="ctr"/>
            <a:endParaRPr lang="es-CO" dirty="0"/>
          </a:p>
          <a:p>
            <a:pPr algn="ctr"/>
            <a:r>
              <a:rPr lang="es-CO" dirty="0" smtClean="0"/>
              <a:t>Actividad: </a:t>
            </a:r>
            <a:r>
              <a:rPr lang="es-CO" b="1" dirty="0">
                <a:hlinkClick r:id="rId2"/>
              </a:rPr>
              <a:t>Práctica (30%-Agosto 20 a Septiembre 2)</a:t>
            </a:r>
            <a:endParaRPr lang="es-CO" b="1" dirty="0"/>
          </a:p>
          <a:p>
            <a:pPr algn="ctr"/>
            <a:endParaRPr lang="es-CO" dirty="0" smtClean="0"/>
          </a:p>
          <a:p>
            <a:pPr algn="ctr"/>
            <a:r>
              <a:rPr lang="es-CO" b="1" dirty="0" smtClean="0"/>
              <a:t>Integrantes</a:t>
            </a:r>
            <a:r>
              <a:rPr lang="es-CO" dirty="0" smtClean="0"/>
              <a:t>:</a:t>
            </a:r>
          </a:p>
          <a:p>
            <a:pPr algn="ctr"/>
            <a:endParaRPr lang="es-CO" sz="2400" dirty="0"/>
          </a:p>
          <a:p>
            <a:pPr algn="ctr"/>
            <a:r>
              <a:rPr lang="es-CO" sz="2400" dirty="0" smtClean="0"/>
              <a:t>Juan David Gómez</a:t>
            </a:r>
          </a:p>
          <a:p>
            <a:pPr algn="ctr"/>
            <a:r>
              <a:rPr lang="es-CO" sz="2400" dirty="0" smtClean="0"/>
              <a:t>Manuel Francisco Sotelo</a:t>
            </a:r>
          </a:p>
          <a:p>
            <a:pPr algn="ctr"/>
            <a:r>
              <a:rPr lang="es-CO" sz="2400" dirty="0" err="1" smtClean="0"/>
              <a:t>Yovani</a:t>
            </a:r>
            <a:r>
              <a:rPr lang="es-CO" sz="2400" dirty="0" smtClean="0"/>
              <a:t> Montoya</a:t>
            </a:r>
          </a:p>
          <a:p>
            <a:pPr algn="ctr"/>
            <a:r>
              <a:rPr lang="es-CO" sz="2400" dirty="0" smtClean="0"/>
              <a:t>Luis Fernando Maldonado Arango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0985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s-CO" smtClean="0"/>
              <a:t>CATÓLICA DEL NORTE – FUNDACIÓN UNIVERSITARIA</a:t>
            </a:r>
            <a:br>
              <a:rPr lang="es-CO" smtClean="0"/>
            </a:br>
            <a:r>
              <a:rPr lang="es-CO" smtClean="0"/>
              <a:t>DESARROLLO PENSAMIENTO LOGICO MATEMATICO</a:t>
            </a:r>
            <a:endParaRPr lang="es-CO" dirty="0"/>
          </a:p>
        </p:txBody>
      </p:sp>
      <p:sp>
        <p:nvSpPr>
          <p:cNvPr id="3" name="CuadroTexto 2"/>
          <p:cNvSpPr txBox="1"/>
          <p:nvPr/>
        </p:nvSpPr>
        <p:spPr>
          <a:xfrm flipH="1">
            <a:off x="7260364" y="0"/>
            <a:ext cx="4963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 smtClean="0"/>
              <a:t>Sistemas de numeración</a:t>
            </a:r>
            <a:endParaRPr lang="es-CO" sz="36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166883" y="5210430"/>
            <a:ext cx="11232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Bibliografía:</a:t>
            </a:r>
            <a:endParaRPr lang="es-CO" b="1" dirty="0"/>
          </a:p>
          <a:p>
            <a:r>
              <a:rPr lang="es-CO" dirty="0"/>
              <a:t>CORDERO, K., GÓMEZ, A. &amp; MACUAR, G.. (Abril 25, 2006). Sistemas de numeración</a:t>
            </a:r>
            <a:r>
              <a:rPr lang="es-CO" dirty="0" smtClean="0"/>
              <a:t>., </a:t>
            </a:r>
            <a:r>
              <a:rPr lang="es-CO" dirty="0"/>
              <a:t>de </a:t>
            </a:r>
            <a:r>
              <a:rPr lang="es-CO" dirty="0" smtClean="0"/>
              <a:t>Monografías </a:t>
            </a:r>
            <a:r>
              <a:rPr lang="es-CO" dirty="0"/>
              <a:t>Sitio web: http://www.monografias.com/trabajos34/sistemas-numeracion/sistemas-numeracion.shtml#bibl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66883" y="776575"/>
            <a:ext cx="10003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/>
              <a:t>Conversión de decimal a binario</a:t>
            </a:r>
          </a:p>
          <a:p>
            <a:endParaRPr lang="es-CO" dirty="0"/>
          </a:p>
          <a:p>
            <a:r>
              <a:rPr lang="es-CO" dirty="0" smtClean="0"/>
              <a:t>Para convertir de números enteros de decimal a binarios , la forma mas sencilla es realizar divisiones sucesivas entre 2</a:t>
            </a:r>
          </a:p>
          <a:p>
            <a:endParaRPr lang="es-CO" dirty="0"/>
          </a:p>
          <a:p>
            <a:r>
              <a:rPr lang="es-CO" dirty="0" smtClean="0"/>
              <a:t>Ejemplo, convirtamos el número </a:t>
            </a:r>
            <a:r>
              <a:rPr lang="es-CO" b="1" dirty="0" smtClean="0"/>
              <a:t>53</a:t>
            </a:r>
            <a:r>
              <a:rPr lang="es-CO" dirty="0" smtClean="0"/>
              <a:t> a binario:</a:t>
            </a:r>
            <a:endParaRPr lang="es-CO" dirty="0"/>
          </a:p>
        </p:txBody>
      </p:sp>
      <p:grpSp>
        <p:nvGrpSpPr>
          <p:cNvPr id="35" name="Grupo 34"/>
          <p:cNvGrpSpPr/>
          <p:nvPr/>
        </p:nvGrpSpPr>
        <p:grpSpPr>
          <a:xfrm>
            <a:off x="4162567" y="2838200"/>
            <a:ext cx="788748" cy="369332"/>
            <a:chOff x="4162567" y="2838200"/>
            <a:chExt cx="788748" cy="369332"/>
          </a:xfrm>
        </p:grpSpPr>
        <p:sp>
          <p:nvSpPr>
            <p:cNvPr id="14" name="CuadroTexto 13"/>
            <p:cNvSpPr txBox="1"/>
            <p:nvPr/>
          </p:nvSpPr>
          <p:spPr>
            <a:xfrm>
              <a:off x="4162567" y="2838200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53    2</a:t>
              </a:r>
              <a:endParaRPr lang="es-CO" dirty="0"/>
            </a:p>
          </p:txBody>
        </p:sp>
        <p:cxnSp>
          <p:nvCxnSpPr>
            <p:cNvPr id="18" name="Conector angular 17"/>
            <p:cNvCxnSpPr/>
            <p:nvPr/>
          </p:nvCxnSpPr>
          <p:spPr>
            <a:xfrm>
              <a:off x="4555530" y="2883817"/>
              <a:ext cx="395785" cy="323715"/>
            </a:xfrm>
            <a:prstGeom prst="bentConnector3">
              <a:avLst>
                <a:gd name="adj1" fmla="val -17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o 35"/>
          <p:cNvGrpSpPr/>
          <p:nvPr/>
        </p:nvGrpSpPr>
        <p:grpSpPr>
          <a:xfrm>
            <a:off x="4173389" y="3183648"/>
            <a:ext cx="1170889" cy="369332"/>
            <a:chOff x="4173389" y="3183648"/>
            <a:chExt cx="1170889" cy="369332"/>
          </a:xfrm>
        </p:grpSpPr>
        <p:sp>
          <p:nvSpPr>
            <p:cNvPr id="22" name="CuadroTexto 21"/>
            <p:cNvSpPr txBox="1"/>
            <p:nvPr/>
          </p:nvSpPr>
          <p:spPr>
            <a:xfrm>
              <a:off x="4173389" y="3183648"/>
              <a:ext cx="1106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11   21     2</a:t>
              </a:r>
              <a:endParaRPr lang="es-CO" dirty="0"/>
            </a:p>
          </p:txBody>
        </p:sp>
        <p:cxnSp>
          <p:nvCxnSpPr>
            <p:cNvPr id="23" name="Conector angular 22"/>
            <p:cNvCxnSpPr/>
            <p:nvPr/>
          </p:nvCxnSpPr>
          <p:spPr>
            <a:xfrm>
              <a:off x="4948493" y="3229265"/>
              <a:ext cx="395785" cy="323715"/>
            </a:xfrm>
            <a:prstGeom prst="bentConnector3">
              <a:avLst>
                <a:gd name="adj1" fmla="val -17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/>
          <p:cNvGrpSpPr/>
          <p:nvPr/>
        </p:nvGrpSpPr>
        <p:grpSpPr>
          <a:xfrm>
            <a:off x="4664708" y="3536563"/>
            <a:ext cx="1116298" cy="369332"/>
            <a:chOff x="4664708" y="3536563"/>
            <a:chExt cx="1116298" cy="369332"/>
          </a:xfrm>
        </p:grpSpPr>
        <p:sp>
          <p:nvSpPr>
            <p:cNvPr id="24" name="CuadroTexto 23"/>
            <p:cNvSpPr txBox="1"/>
            <p:nvPr/>
          </p:nvSpPr>
          <p:spPr>
            <a:xfrm>
              <a:off x="4664708" y="3536563"/>
              <a:ext cx="104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1   10      2</a:t>
              </a:r>
              <a:endParaRPr lang="es-CO" dirty="0"/>
            </a:p>
          </p:txBody>
        </p:sp>
        <p:cxnSp>
          <p:nvCxnSpPr>
            <p:cNvPr id="25" name="Conector angular 24"/>
            <p:cNvCxnSpPr/>
            <p:nvPr/>
          </p:nvCxnSpPr>
          <p:spPr>
            <a:xfrm>
              <a:off x="5385221" y="3582180"/>
              <a:ext cx="395785" cy="323715"/>
            </a:xfrm>
            <a:prstGeom prst="bentConnector3">
              <a:avLst>
                <a:gd name="adj1" fmla="val -17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o 37"/>
          <p:cNvGrpSpPr/>
          <p:nvPr/>
        </p:nvGrpSpPr>
        <p:grpSpPr>
          <a:xfrm>
            <a:off x="5033202" y="3863422"/>
            <a:ext cx="1184532" cy="369332"/>
            <a:chOff x="5033202" y="3863422"/>
            <a:chExt cx="1184532" cy="369332"/>
          </a:xfrm>
        </p:grpSpPr>
        <p:sp>
          <p:nvSpPr>
            <p:cNvPr id="26" name="CuadroTexto 25"/>
            <p:cNvSpPr txBox="1"/>
            <p:nvPr/>
          </p:nvSpPr>
          <p:spPr>
            <a:xfrm>
              <a:off x="5033202" y="3863422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0      5      2</a:t>
              </a:r>
              <a:endParaRPr lang="es-CO" dirty="0"/>
            </a:p>
          </p:txBody>
        </p:sp>
        <p:cxnSp>
          <p:nvCxnSpPr>
            <p:cNvPr id="27" name="Conector angular 26"/>
            <p:cNvCxnSpPr/>
            <p:nvPr/>
          </p:nvCxnSpPr>
          <p:spPr>
            <a:xfrm>
              <a:off x="5821949" y="3909039"/>
              <a:ext cx="395785" cy="323715"/>
            </a:xfrm>
            <a:prstGeom prst="bentConnector3">
              <a:avLst>
                <a:gd name="adj1" fmla="val -17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o 38"/>
          <p:cNvGrpSpPr/>
          <p:nvPr/>
        </p:nvGrpSpPr>
        <p:grpSpPr>
          <a:xfrm>
            <a:off x="5428985" y="4184291"/>
            <a:ext cx="1225477" cy="369332"/>
            <a:chOff x="5428985" y="4184291"/>
            <a:chExt cx="1225477" cy="369332"/>
          </a:xfrm>
        </p:grpSpPr>
        <p:sp>
          <p:nvSpPr>
            <p:cNvPr id="28" name="CuadroTexto 27"/>
            <p:cNvSpPr txBox="1"/>
            <p:nvPr/>
          </p:nvSpPr>
          <p:spPr>
            <a:xfrm>
              <a:off x="5428985" y="4184291"/>
              <a:ext cx="1130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 smtClean="0"/>
                <a:t>1      2       2</a:t>
              </a:r>
              <a:endParaRPr lang="es-CO" dirty="0"/>
            </a:p>
          </p:txBody>
        </p:sp>
        <p:cxnSp>
          <p:nvCxnSpPr>
            <p:cNvPr id="29" name="Conector angular 28"/>
            <p:cNvCxnSpPr/>
            <p:nvPr/>
          </p:nvCxnSpPr>
          <p:spPr>
            <a:xfrm>
              <a:off x="6258677" y="4229908"/>
              <a:ext cx="395785" cy="323715"/>
            </a:xfrm>
            <a:prstGeom prst="bentConnector3">
              <a:avLst>
                <a:gd name="adj1" fmla="val -172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uadroTexto 29"/>
          <p:cNvSpPr txBox="1"/>
          <p:nvPr/>
        </p:nvSpPr>
        <p:spPr>
          <a:xfrm>
            <a:off x="5865714" y="4533799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0</a:t>
            </a:r>
            <a:r>
              <a:rPr lang="es-CO" dirty="0" smtClean="0"/>
              <a:t>      1</a:t>
            </a:r>
            <a:endParaRPr lang="es-CO" dirty="0"/>
          </a:p>
        </p:txBody>
      </p:sp>
      <p:sp>
        <p:nvSpPr>
          <p:cNvPr id="31" name="CuadroTexto 30"/>
          <p:cNvSpPr txBox="1"/>
          <p:nvPr/>
        </p:nvSpPr>
        <p:spPr>
          <a:xfrm>
            <a:off x="7533565" y="2838200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53 = 1010111</a:t>
            </a:r>
            <a:endParaRPr lang="es-CO" sz="3600" dirty="0"/>
          </a:p>
        </p:txBody>
      </p:sp>
      <p:cxnSp>
        <p:nvCxnSpPr>
          <p:cNvPr id="34" name="Conector recto de flecha 33"/>
          <p:cNvCxnSpPr/>
          <p:nvPr/>
        </p:nvCxnSpPr>
        <p:spPr>
          <a:xfrm flipH="1" flipV="1">
            <a:off x="4162567" y="3582180"/>
            <a:ext cx="1857274" cy="1481139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73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</TotalTime>
  <Words>130</Words>
  <Application>Microsoft Office PowerPoint</Application>
  <PresentationFormat>Panorámica</PresentationFormat>
  <Paragraphs>27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Parallax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Fernando Maldonado Arango</dc:creator>
  <cp:lastModifiedBy>Luis Fernando Maldonado Arango</cp:lastModifiedBy>
  <cp:revision>11</cp:revision>
  <dcterms:created xsi:type="dcterms:W3CDTF">2016-08-28T18:18:18Z</dcterms:created>
  <dcterms:modified xsi:type="dcterms:W3CDTF">2016-08-28T23:29:15Z</dcterms:modified>
</cp:coreProperties>
</file>