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6" r:id="rId2"/>
    <p:sldId id="267" r:id="rId3"/>
    <p:sldId id="270" r:id="rId4"/>
    <p:sldId id="268" r:id="rId5"/>
    <p:sldId id="269" r:id="rId6"/>
    <p:sldId id="271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1AD0B-DE07-4669-8175-540B2D5539B7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83DCC48B-8919-442D-A827-CB78BEF522F3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ESTRUCTURA DEL ENSAYO</a:t>
          </a:r>
          <a:endParaRPr lang="es-MX" dirty="0">
            <a:solidFill>
              <a:schemeClr val="tx1"/>
            </a:solidFill>
          </a:endParaRPr>
        </a:p>
      </dgm:t>
    </dgm:pt>
    <dgm:pt modelId="{32E97FCD-3D78-44DC-AF9B-69C5FE58B86B}" type="parTrans" cxnId="{C45261D0-D99E-4AF6-91A3-5599D2518317}">
      <dgm:prSet/>
      <dgm:spPr/>
      <dgm:t>
        <a:bodyPr/>
        <a:lstStyle/>
        <a:p>
          <a:endParaRPr lang="es-MX"/>
        </a:p>
      </dgm:t>
    </dgm:pt>
    <dgm:pt modelId="{90758394-C4A0-448C-887F-731653339276}" type="sibTrans" cxnId="{C45261D0-D99E-4AF6-91A3-5599D2518317}">
      <dgm:prSet/>
      <dgm:spPr/>
      <dgm:t>
        <a:bodyPr/>
        <a:lstStyle/>
        <a:p>
          <a:endParaRPr lang="es-MX"/>
        </a:p>
      </dgm:t>
    </dgm:pt>
    <dgm:pt modelId="{AF124881-E1AD-4AE1-9E7D-FE70E7BDDC28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INTRODUCCION</a:t>
          </a:r>
          <a:endParaRPr lang="es-MX" dirty="0">
            <a:solidFill>
              <a:schemeClr val="tx1"/>
            </a:solidFill>
          </a:endParaRPr>
        </a:p>
      </dgm:t>
    </dgm:pt>
    <dgm:pt modelId="{142112FA-FB53-4818-89D1-2B503CA5FF00}" type="parTrans" cxnId="{923D0DBA-A5B9-4F51-8514-427A7C7DBAFF}">
      <dgm:prSet/>
      <dgm:spPr/>
      <dgm:t>
        <a:bodyPr/>
        <a:lstStyle/>
        <a:p>
          <a:endParaRPr lang="es-MX"/>
        </a:p>
      </dgm:t>
    </dgm:pt>
    <dgm:pt modelId="{9FF7798C-0137-446D-8AE7-4452607C551B}" type="sibTrans" cxnId="{923D0DBA-A5B9-4F51-8514-427A7C7DBAFF}">
      <dgm:prSet/>
      <dgm:spPr/>
      <dgm:t>
        <a:bodyPr/>
        <a:lstStyle/>
        <a:p>
          <a:endParaRPr lang="es-MX"/>
        </a:p>
      </dgm:t>
    </dgm:pt>
    <dgm:pt modelId="{DDA7F92C-D5B6-4F43-8D41-AACE2FA906C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CONCLUSIONES </a:t>
          </a:r>
          <a:endParaRPr lang="es-MX" dirty="0">
            <a:solidFill>
              <a:schemeClr val="tx1"/>
            </a:solidFill>
          </a:endParaRPr>
        </a:p>
      </dgm:t>
    </dgm:pt>
    <dgm:pt modelId="{D09728D1-39F9-48F7-9CB7-D5A92E94B220}" type="parTrans" cxnId="{8993EA56-3567-4702-8C8E-5AA4CF32EF3A}">
      <dgm:prSet/>
      <dgm:spPr/>
      <dgm:t>
        <a:bodyPr/>
        <a:lstStyle/>
        <a:p>
          <a:endParaRPr lang="es-MX"/>
        </a:p>
      </dgm:t>
    </dgm:pt>
    <dgm:pt modelId="{0E5A42E0-B185-43D2-ABBB-72FD31C09F47}" type="sibTrans" cxnId="{8993EA56-3567-4702-8C8E-5AA4CF32EF3A}">
      <dgm:prSet/>
      <dgm:spPr/>
      <dgm:t>
        <a:bodyPr/>
        <a:lstStyle/>
        <a:p>
          <a:endParaRPr lang="es-MX"/>
        </a:p>
      </dgm:t>
    </dgm:pt>
    <dgm:pt modelId="{C9362D1F-C4ED-4707-B23B-09A269981FE3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BIBLIOGRAFIA</a:t>
          </a:r>
          <a:endParaRPr lang="es-MX" dirty="0">
            <a:solidFill>
              <a:schemeClr val="tx1"/>
            </a:solidFill>
          </a:endParaRPr>
        </a:p>
      </dgm:t>
    </dgm:pt>
    <dgm:pt modelId="{A26ACFA8-11D5-421B-80F2-FE6452AB99D9}" type="parTrans" cxnId="{7602ADA1-7E1F-4755-9CB1-E2034BCEB8EE}">
      <dgm:prSet/>
      <dgm:spPr/>
      <dgm:t>
        <a:bodyPr/>
        <a:lstStyle/>
        <a:p>
          <a:endParaRPr lang="es-MX"/>
        </a:p>
      </dgm:t>
    </dgm:pt>
    <dgm:pt modelId="{09654C84-A56E-4519-A254-4146825E8904}" type="sibTrans" cxnId="{7602ADA1-7E1F-4755-9CB1-E2034BCEB8EE}">
      <dgm:prSet/>
      <dgm:spPr/>
      <dgm:t>
        <a:bodyPr/>
        <a:lstStyle/>
        <a:p>
          <a:endParaRPr lang="es-MX"/>
        </a:p>
      </dgm:t>
    </dgm:pt>
    <dgm:pt modelId="{39634552-0BD5-43AC-9839-43902BB3A2C0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DESARROLLO</a:t>
          </a:r>
          <a:endParaRPr lang="es-MX" dirty="0">
            <a:solidFill>
              <a:schemeClr val="tx1"/>
            </a:solidFill>
          </a:endParaRPr>
        </a:p>
      </dgm:t>
    </dgm:pt>
    <dgm:pt modelId="{F86F816A-519C-4EC3-892D-722E9A8D7959}" type="parTrans" cxnId="{A210D036-4C67-4174-8EDE-96394DD1943D}">
      <dgm:prSet/>
      <dgm:spPr/>
      <dgm:t>
        <a:bodyPr/>
        <a:lstStyle/>
        <a:p>
          <a:endParaRPr lang="es-MX"/>
        </a:p>
      </dgm:t>
    </dgm:pt>
    <dgm:pt modelId="{35C3DE47-2EA8-4236-BE72-564C2CD65E49}" type="sibTrans" cxnId="{A210D036-4C67-4174-8EDE-96394DD1943D}">
      <dgm:prSet/>
      <dgm:spPr/>
      <dgm:t>
        <a:bodyPr/>
        <a:lstStyle/>
        <a:p>
          <a:endParaRPr lang="es-MX"/>
        </a:p>
      </dgm:t>
    </dgm:pt>
    <dgm:pt modelId="{130981D8-32FB-484B-9811-6AF0E54B1320}" type="pres">
      <dgm:prSet presAssocID="{8C81AD0B-DE07-4669-8175-540B2D5539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369F278-6431-4C4B-BD47-9E07B78B1519}" type="pres">
      <dgm:prSet presAssocID="{83DCC48B-8919-442D-A827-CB78BEF522F3}" presName="centerShape" presStyleLbl="node0" presStyleIdx="0" presStyleCnt="1"/>
      <dgm:spPr/>
      <dgm:t>
        <a:bodyPr/>
        <a:lstStyle/>
        <a:p>
          <a:endParaRPr lang="es-MX"/>
        </a:p>
      </dgm:t>
    </dgm:pt>
    <dgm:pt modelId="{1B5871C8-12B5-40CD-9B3A-B426F9FA3563}" type="pres">
      <dgm:prSet presAssocID="{142112FA-FB53-4818-89D1-2B503CA5FF00}" presName="Name9" presStyleLbl="parChTrans1D2" presStyleIdx="0" presStyleCnt="4"/>
      <dgm:spPr/>
      <dgm:t>
        <a:bodyPr/>
        <a:lstStyle/>
        <a:p>
          <a:endParaRPr lang="es-CO"/>
        </a:p>
      </dgm:t>
    </dgm:pt>
    <dgm:pt modelId="{1D161F51-B0F4-4738-8B6A-CB6779F105D3}" type="pres">
      <dgm:prSet presAssocID="{142112FA-FB53-4818-89D1-2B503CA5FF00}" presName="connTx" presStyleLbl="parChTrans1D2" presStyleIdx="0" presStyleCnt="4"/>
      <dgm:spPr/>
      <dgm:t>
        <a:bodyPr/>
        <a:lstStyle/>
        <a:p>
          <a:endParaRPr lang="es-CO"/>
        </a:p>
      </dgm:t>
    </dgm:pt>
    <dgm:pt modelId="{520D489D-C913-4BFA-8F82-D89BDA61B1C2}" type="pres">
      <dgm:prSet presAssocID="{AF124881-E1AD-4AE1-9E7D-FE70E7BDDC28}" presName="node" presStyleLbl="node1" presStyleIdx="0" presStyleCnt="4" custScaleX="12274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E3C2CF-A13A-4A59-ACD1-0F62DBB4B964}" type="pres">
      <dgm:prSet presAssocID="{D09728D1-39F9-48F7-9CB7-D5A92E94B220}" presName="Name9" presStyleLbl="parChTrans1D2" presStyleIdx="1" presStyleCnt="4"/>
      <dgm:spPr/>
      <dgm:t>
        <a:bodyPr/>
        <a:lstStyle/>
        <a:p>
          <a:endParaRPr lang="es-CO"/>
        </a:p>
      </dgm:t>
    </dgm:pt>
    <dgm:pt modelId="{ABDE7AE8-1C9F-45B3-9060-D7DE0D9C7BDB}" type="pres">
      <dgm:prSet presAssocID="{D09728D1-39F9-48F7-9CB7-D5A92E94B220}" presName="connTx" presStyleLbl="parChTrans1D2" presStyleIdx="1" presStyleCnt="4"/>
      <dgm:spPr/>
      <dgm:t>
        <a:bodyPr/>
        <a:lstStyle/>
        <a:p>
          <a:endParaRPr lang="es-CO"/>
        </a:p>
      </dgm:t>
    </dgm:pt>
    <dgm:pt modelId="{8BF61BDC-556B-42A3-A626-30F717758783}" type="pres">
      <dgm:prSet presAssocID="{DDA7F92C-D5B6-4F43-8D41-AACE2FA906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76A6AB-6630-48D5-A89B-E046BACC91CB}" type="pres">
      <dgm:prSet presAssocID="{A26ACFA8-11D5-421B-80F2-FE6452AB99D9}" presName="Name9" presStyleLbl="parChTrans1D2" presStyleIdx="2" presStyleCnt="4"/>
      <dgm:spPr/>
      <dgm:t>
        <a:bodyPr/>
        <a:lstStyle/>
        <a:p>
          <a:endParaRPr lang="es-CO"/>
        </a:p>
      </dgm:t>
    </dgm:pt>
    <dgm:pt modelId="{FE3EC705-A07C-4E7C-9633-98381B662E53}" type="pres">
      <dgm:prSet presAssocID="{A26ACFA8-11D5-421B-80F2-FE6452AB99D9}" presName="connTx" presStyleLbl="parChTrans1D2" presStyleIdx="2" presStyleCnt="4"/>
      <dgm:spPr/>
      <dgm:t>
        <a:bodyPr/>
        <a:lstStyle/>
        <a:p>
          <a:endParaRPr lang="es-CO"/>
        </a:p>
      </dgm:t>
    </dgm:pt>
    <dgm:pt modelId="{B162F1C8-E689-4DFD-BE63-C134C5DA9489}" type="pres">
      <dgm:prSet presAssocID="{C9362D1F-C4ED-4707-B23B-09A269981F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65D1FA-3ADE-41D2-8FCB-AE4F2417A2D6}" type="pres">
      <dgm:prSet presAssocID="{F86F816A-519C-4EC3-892D-722E9A8D7959}" presName="Name9" presStyleLbl="parChTrans1D2" presStyleIdx="3" presStyleCnt="4"/>
      <dgm:spPr/>
      <dgm:t>
        <a:bodyPr/>
        <a:lstStyle/>
        <a:p>
          <a:endParaRPr lang="es-CO"/>
        </a:p>
      </dgm:t>
    </dgm:pt>
    <dgm:pt modelId="{8B472947-575E-4029-8F95-B851A478CDE3}" type="pres">
      <dgm:prSet presAssocID="{F86F816A-519C-4EC3-892D-722E9A8D7959}" presName="connTx" presStyleLbl="parChTrans1D2" presStyleIdx="3" presStyleCnt="4"/>
      <dgm:spPr/>
      <dgm:t>
        <a:bodyPr/>
        <a:lstStyle/>
        <a:p>
          <a:endParaRPr lang="es-CO"/>
        </a:p>
      </dgm:t>
    </dgm:pt>
    <dgm:pt modelId="{204E0A94-82CE-4B34-A95C-6752813991AA}" type="pres">
      <dgm:prSet presAssocID="{39634552-0BD5-43AC-9839-43902BB3A2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763529B-7674-467D-82A2-4205CBFE7357}" type="presOf" srcId="{D09728D1-39F9-48F7-9CB7-D5A92E94B220}" destId="{A6E3C2CF-A13A-4A59-ACD1-0F62DBB4B964}" srcOrd="0" destOrd="0" presId="urn:microsoft.com/office/officeart/2005/8/layout/radial1"/>
    <dgm:cxn modelId="{8993EA56-3567-4702-8C8E-5AA4CF32EF3A}" srcId="{83DCC48B-8919-442D-A827-CB78BEF522F3}" destId="{DDA7F92C-D5B6-4F43-8D41-AACE2FA906C4}" srcOrd="1" destOrd="0" parTransId="{D09728D1-39F9-48F7-9CB7-D5A92E94B220}" sibTransId="{0E5A42E0-B185-43D2-ABBB-72FD31C09F47}"/>
    <dgm:cxn modelId="{89C2FE79-D2A4-46E7-8AC2-21099EA7786D}" type="presOf" srcId="{A26ACFA8-11D5-421B-80F2-FE6452AB99D9}" destId="{FE3EC705-A07C-4E7C-9633-98381B662E53}" srcOrd="1" destOrd="0" presId="urn:microsoft.com/office/officeart/2005/8/layout/radial1"/>
    <dgm:cxn modelId="{AA436FD8-3162-4A9E-ACA0-0278319F06E1}" type="presOf" srcId="{DDA7F92C-D5B6-4F43-8D41-AACE2FA906C4}" destId="{8BF61BDC-556B-42A3-A626-30F717758783}" srcOrd="0" destOrd="0" presId="urn:microsoft.com/office/officeart/2005/8/layout/radial1"/>
    <dgm:cxn modelId="{923D0DBA-A5B9-4F51-8514-427A7C7DBAFF}" srcId="{83DCC48B-8919-442D-A827-CB78BEF522F3}" destId="{AF124881-E1AD-4AE1-9E7D-FE70E7BDDC28}" srcOrd="0" destOrd="0" parTransId="{142112FA-FB53-4818-89D1-2B503CA5FF00}" sibTransId="{9FF7798C-0137-446D-8AE7-4452607C551B}"/>
    <dgm:cxn modelId="{288B3754-6742-4462-9508-774511F9C8BE}" type="presOf" srcId="{83DCC48B-8919-442D-A827-CB78BEF522F3}" destId="{A369F278-6431-4C4B-BD47-9E07B78B1519}" srcOrd="0" destOrd="0" presId="urn:microsoft.com/office/officeart/2005/8/layout/radial1"/>
    <dgm:cxn modelId="{20244D92-9E96-4E4C-8124-5AA7EE6FAF37}" type="presOf" srcId="{AF124881-E1AD-4AE1-9E7D-FE70E7BDDC28}" destId="{520D489D-C913-4BFA-8F82-D89BDA61B1C2}" srcOrd="0" destOrd="0" presId="urn:microsoft.com/office/officeart/2005/8/layout/radial1"/>
    <dgm:cxn modelId="{AE35A567-06A9-481E-91D0-5F9AAFCEB48D}" type="presOf" srcId="{142112FA-FB53-4818-89D1-2B503CA5FF00}" destId="{1D161F51-B0F4-4738-8B6A-CB6779F105D3}" srcOrd="1" destOrd="0" presId="urn:microsoft.com/office/officeart/2005/8/layout/radial1"/>
    <dgm:cxn modelId="{363EC5D9-C5C3-4425-B8BF-972A7BEBD15F}" type="presOf" srcId="{A26ACFA8-11D5-421B-80F2-FE6452AB99D9}" destId="{8176A6AB-6630-48D5-A89B-E046BACC91CB}" srcOrd="0" destOrd="0" presId="urn:microsoft.com/office/officeart/2005/8/layout/radial1"/>
    <dgm:cxn modelId="{6FE8C157-ECD5-4711-B676-8D709D569503}" type="presOf" srcId="{C9362D1F-C4ED-4707-B23B-09A269981FE3}" destId="{B162F1C8-E689-4DFD-BE63-C134C5DA9489}" srcOrd="0" destOrd="0" presId="urn:microsoft.com/office/officeart/2005/8/layout/radial1"/>
    <dgm:cxn modelId="{7602ADA1-7E1F-4755-9CB1-E2034BCEB8EE}" srcId="{83DCC48B-8919-442D-A827-CB78BEF522F3}" destId="{C9362D1F-C4ED-4707-B23B-09A269981FE3}" srcOrd="2" destOrd="0" parTransId="{A26ACFA8-11D5-421B-80F2-FE6452AB99D9}" sibTransId="{09654C84-A56E-4519-A254-4146825E8904}"/>
    <dgm:cxn modelId="{C47B9989-2376-4C57-95C3-9225F70BD7D7}" type="presOf" srcId="{F86F816A-519C-4EC3-892D-722E9A8D7959}" destId="{8B472947-575E-4029-8F95-B851A478CDE3}" srcOrd="1" destOrd="0" presId="urn:microsoft.com/office/officeart/2005/8/layout/radial1"/>
    <dgm:cxn modelId="{5288C07E-8C80-4479-A0FD-6A7412EEFB1A}" type="presOf" srcId="{F86F816A-519C-4EC3-892D-722E9A8D7959}" destId="{AE65D1FA-3ADE-41D2-8FCB-AE4F2417A2D6}" srcOrd="0" destOrd="0" presId="urn:microsoft.com/office/officeart/2005/8/layout/radial1"/>
    <dgm:cxn modelId="{4B23E73D-760D-45A2-AA4A-A0EA2802EFF6}" type="presOf" srcId="{D09728D1-39F9-48F7-9CB7-D5A92E94B220}" destId="{ABDE7AE8-1C9F-45B3-9060-D7DE0D9C7BDB}" srcOrd="1" destOrd="0" presId="urn:microsoft.com/office/officeart/2005/8/layout/radial1"/>
    <dgm:cxn modelId="{C45261D0-D99E-4AF6-91A3-5599D2518317}" srcId="{8C81AD0B-DE07-4669-8175-540B2D5539B7}" destId="{83DCC48B-8919-442D-A827-CB78BEF522F3}" srcOrd="0" destOrd="0" parTransId="{32E97FCD-3D78-44DC-AF9B-69C5FE58B86B}" sibTransId="{90758394-C4A0-448C-887F-731653339276}"/>
    <dgm:cxn modelId="{F517EBBB-707B-4677-8FEA-89F67CCBFD74}" type="presOf" srcId="{142112FA-FB53-4818-89D1-2B503CA5FF00}" destId="{1B5871C8-12B5-40CD-9B3A-B426F9FA3563}" srcOrd="0" destOrd="0" presId="urn:microsoft.com/office/officeart/2005/8/layout/radial1"/>
    <dgm:cxn modelId="{A210D036-4C67-4174-8EDE-96394DD1943D}" srcId="{83DCC48B-8919-442D-A827-CB78BEF522F3}" destId="{39634552-0BD5-43AC-9839-43902BB3A2C0}" srcOrd="3" destOrd="0" parTransId="{F86F816A-519C-4EC3-892D-722E9A8D7959}" sibTransId="{35C3DE47-2EA8-4236-BE72-564C2CD65E49}"/>
    <dgm:cxn modelId="{D18CF8CA-C174-4696-B107-5696AADA7C7D}" type="presOf" srcId="{39634552-0BD5-43AC-9839-43902BB3A2C0}" destId="{204E0A94-82CE-4B34-A95C-6752813991AA}" srcOrd="0" destOrd="0" presId="urn:microsoft.com/office/officeart/2005/8/layout/radial1"/>
    <dgm:cxn modelId="{D87E9A1F-53A1-46BE-B21D-F3443F980822}" type="presOf" srcId="{8C81AD0B-DE07-4669-8175-540B2D5539B7}" destId="{130981D8-32FB-484B-9811-6AF0E54B1320}" srcOrd="0" destOrd="0" presId="urn:microsoft.com/office/officeart/2005/8/layout/radial1"/>
    <dgm:cxn modelId="{7B11C1B8-F79E-4E5A-93B3-E1952A59CE8E}" type="presParOf" srcId="{130981D8-32FB-484B-9811-6AF0E54B1320}" destId="{A369F278-6431-4C4B-BD47-9E07B78B1519}" srcOrd="0" destOrd="0" presId="urn:microsoft.com/office/officeart/2005/8/layout/radial1"/>
    <dgm:cxn modelId="{0099C1C2-2CF2-40AF-B7A9-481C09D1FBBF}" type="presParOf" srcId="{130981D8-32FB-484B-9811-6AF0E54B1320}" destId="{1B5871C8-12B5-40CD-9B3A-B426F9FA3563}" srcOrd="1" destOrd="0" presId="urn:microsoft.com/office/officeart/2005/8/layout/radial1"/>
    <dgm:cxn modelId="{206F7C0A-D9FA-4356-AD88-5592C423EEF9}" type="presParOf" srcId="{1B5871C8-12B5-40CD-9B3A-B426F9FA3563}" destId="{1D161F51-B0F4-4738-8B6A-CB6779F105D3}" srcOrd="0" destOrd="0" presId="urn:microsoft.com/office/officeart/2005/8/layout/radial1"/>
    <dgm:cxn modelId="{61C151B1-C1D7-4F1B-A650-AC613EE83DB5}" type="presParOf" srcId="{130981D8-32FB-484B-9811-6AF0E54B1320}" destId="{520D489D-C913-4BFA-8F82-D89BDA61B1C2}" srcOrd="2" destOrd="0" presId="urn:microsoft.com/office/officeart/2005/8/layout/radial1"/>
    <dgm:cxn modelId="{0EF675E1-275A-4908-BA1D-5C3779491215}" type="presParOf" srcId="{130981D8-32FB-484B-9811-6AF0E54B1320}" destId="{A6E3C2CF-A13A-4A59-ACD1-0F62DBB4B964}" srcOrd="3" destOrd="0" presId="urn:microsoft.com/office/officeart/2005/8/layout/radial1"/>
    <dgm:cxn modelId="{73540A9D-2FF2-488F-B0B1-95CC55EB6C8C}" type="presParOf" srcId="{A6E3C2CF-A13A-4A59-ACD1-0F62DBB4B964}" destId="{ABDE7AE8-1C9F-45B3-9060-D7DE0D9C7BDB}" srcOrd="0" destOrd="0" presId="urn:microsoft.com/office/officeart/2005/8/layout/radial1"/>
    <dgm:cxn modelId="{D6FA5708-AB87-4794-B0B6-4E1D1C6EA2E9}" type="presParOf" srcId="{130981D8-32FB-484B-9811-6AF0E54B1320}" destId="{8BF61BDC-556B-42A3-A626-30F717758783}" srcOrd="4" destOrd="0" presId="urn:microsoft.com/office/officeart/2005/8/layout/radial1"/>
    <dgm:cxn modelId="{8A849172-16CA-474B-94D3-992B3B50695C}" type="presParOf" srcId="{130981D8-32FB-484B-9811-6AF0E54B1320}" destId="{8176A6AB-6630-48D5-A89B-E046BACC91CB}" srcOrd="5" destOrd="0" presId="urn:microsoft.com/office/officeart/2005/8/layout/radial1"/>
    <dgm:cxn modelId="{7F9461BA-5DD5-4105-9477-F4F603B27B48}" type="presParOf" srcId="{8176A6AB-6630-48D5-A89B-E046BACC91CB}" destId="{FE3EC705-A07C-4E7C-9633-98381B662E53}" srcOrd="0" destOrd="0" presId="urn:microsoft.com/office/officeart/2005/8/layout/radial1"/>
    <dgm:cxn modelId="{987C4F38-19AF-4925-9D61-0F14C4AF8AB7}" type="presParOf" srcId="{130981D8-32FB-484B-9811-6AF0E54B1320}" destId="{B162F1C8-E689-4DFD-BE63-C134C5DA9489}" srcOrd="6" destOrd="0" presId="urn:microsoft.com/office/officeart/2005/8/layout/radial1"/>
    <dgm:cxn modelId="{5965E575-C70E-4B77-B605-AB68EC09E5E3}" type="presParOf" srcId="{130981D8-32FB-484B-9811-6AF0E54B1320}" destId="{AE65D1FA-3ADE-41D2-8FCB-AE4F2417A2D6}" srcOrd="7" destOrd="0" presId="urn:microsoft.com/office/officeart/2005/8/layout/radial1"/>
    <dgm:cxn modelId="{1AFFCE1B-1191-4ED3-AF45-E842C452F3F0}" type="presParOf" srcId="{AE65D1FA-3ADE-41D2-8FCB-AE4F2417A2D6}" destId="{8B472947-575E-4029-8F95-B851A478CDE3}" srcOrd="0" destOrd="0" presId="urn:microsoft.com/office/officeart/2005/8/layout/radial1"/>
    <dgm:cxn modelId="{7B3ACEE5-C887-4D09-95A9-B4F29EB8D1DD}" type="presParOf" srcId="{130981D8-32FB-484B-9811-6AF0E54B1320}" destId="{204E0A94-82CE-4B34-A95C-6752813991A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155C6A-8144-47FC-A5FC-FA73A9417E4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F85BE72-4B45-4CC2-BB7F-32541DB83FAE}">
      <dgm:prSet phldrT="[Texto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s-ES" dirty="0" smtClean="0"/>
            <a:t>Seleccionar el tema</a:t>
          </a:r>
          <a:endParaRPr lang="es-MX" dirty="0"/>
        </a:p>
      </dgm:t>
    </dgm:pt>
    <dgm:pt modelId="{114EBD92-E379-4060-AE81-FB5BC7E18A02}" type="parTrans" cxnId="{32DA4BE4-F197-486A-A152-48B98A680351}">
      <dgm:prSet/>
      <dgm:spPr/>
      <dgm:t>
        <a:bodyPr/>
        <a:lstStyle/>
        <a:p>
          <a:endParaRPr lang="es-MX"/>
        </a:p>
      </dgm:t>
    </dgm:pt>
    <dgm:pt modelId="{27FCEFAD-38BD-4CB4-B836-9D75C82FCAE2}" type="sibTrans" cxnId="{32DA4BE4-F197-486A-A152-48B98A680351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1C0969D4-AFB1-4F6F-8689-DD544D376AFD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Finalidad o intención comunicativa</a:t>
          </a:r>
          <a:endParaRPr lang="es-MX" dirty="0"/>
        </a:p>
      </dgm:t>
    </dgm:pt>
    <dgm:pt modelId="{3C93F016-2839-467B-8D2B-6313C88C3EC1}" type="parTrans" cxnId="{3BE6F8FF-5E2A-4F36-ABB4-270CC176ABEC}">
      <dgm:prSet/>
      <dgm:spPr/>
      <dgm:t>
        <a:bodyPr/>
        <a:lstStyle/>
        <a:p>
          <a:endParaRPr lang="es-MX"/>
        </a:p>
      </dgm:t>
    </dgm:pt>
    <dgm:pt modelId="{08967080-F1D6-42CC-B882-2860D7C3B947}" type="sibTrans" cxnId="{3BE6F8FF-5E2A-4F36-ABB4-270CC176ABEC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01481948-76AC-4A7E-A4F1-D5F366A9B80A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Definir el público</a:t>
          </a:r>
          <a:endParaRPr lang="es-MX" dirty="0"/>
        </a:p>
      </dgm:t>
    </dgm:pt>
    <dgm:pt modelId="{CF39C167-145D-4FEC-9BD7-ED4CA406DDDF}" type="parTrans" cxnId="{96F776A0-9DD1-497C-A713-C6E17816EF07}">
      <dgm:prSet/>
      <dgm:spPr/>
      <dgm:t>
        <a:bodyPr/>
        <a:lstStyle/>
        <a:p>
          <a:endParaRPr lang="es-MX"/>
        </a:p>
      </dgm:t>
    </dgm:pt>
    <dgm:pt modelId="{7EDB1D3A-4322-42B6-A17D-EEC1CF5D90B5}" type="sibTrans" cxnId="{96F776A0-9DD1-497C-A713-C6E17816EF07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6DD75649-1163-4735-AD56-FA0C4F78897F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Busqueda de la información</a:t>
          </a:r>
          <a:endParaRPr lang="es-MX" dirty="0"/>
        </a:p>
      </dgm:t>
    </dgm:pt>
    <dgm:pt modelId="{231D4809-8618-4F04-9FE1-ACBC6A08F408}" type="parTrans" cxnId="{1F249544-5B81-4EE9-B963-B9F4D8E49794}">
      <dgm:prSet/>
      <dgm:spPr/>
      <dgm:t>
        <a:bodyPr/>
        <a:lstStyle/>
        <a:p>
          <a:endParaRPr lang="es-MX"/>
        </a:p>
      </dgm:t>
    </dgm:pt>
    <dgm:pt modelId="{5BBEA2F2-4A3A-41AD-9FEC-A8F5DEF4CF56}" type="sibTrans" cxnId="{1F249544-5B81-4EE9-B963-B9F4D8E49794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EDC64A91-04AB-40EB-A0DE-7A3F5E685307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Generar ideas</a:t>
          </a:r>
          <a:endParaRPr lang="es-MX" dirty="0"/>
        </a:p>
      </dgm:t>
    </dgm:pt>
    <dgm:pt modelId="{09221164-ADDD-410F-BCF2-EA39B753653A}" type="parTrans" cxnId="{13B54C77-1C9E-44A2-8989-9F9256F85AB8}">
      <dgm:prSet/>
      <dgm:spPr/>
      <dgm:t>
        <a:bodyPr/>
        <a:lstStyle/>
        <a:p>
          <a:endParaRPr lang="es-MX"/>
        </a:p>
      </dgm:t>
    </dgm:pt>
    <dgm:pt modelId="{BE79880B-1139-4B9F-96FD-802D6E9CF8BB}" type="sibTrans" cxnId="{13B54C77-1C9E-44A2-8989-9F9256F85AB8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AA23E073-6706-44CA-9643-D8672C3959EE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Hacernos preguntas</a:t>
          </a:r>
          <a:endParaRPr lang="es-MX" dirty="0"/>
        </a:p>
      </dgm:t>
    </dgm:pt>
    <dgm:pt modelId="{AA5DF558-2217-43D4-A7E4-8775358EC111}" type="parTrans" cxnId="{45E49990-5F0F-456F-B4A1-5AA7B93EC60A}">
      <dgm:prSet/>
      <dgm:spPr/>
      <dgm:t>
        <a:bodyPr/>
        <a:lstStyle/>
        <a:p>
          <a:endParaRPr lang="es-MX"/>
        </a:p>
      </dgm:t>
    </dgm:pt>
    <dgm:pt modelId="{8695C755-68D0-4EB9-B77C-66EC96AD4F42}" type="sibTrans" cxnId="{45E49990-5F0F-456F-B4A1-5AA7B93EC60A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FD9D2AAE-9852-4DFE-A116-78F5E04F8255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Palabras claves </a:t>
          </a:r>
          <a:endParaRPr lang="es-MX" dirty="0"/>
        </a:p>
      </dgm:t>
    </dgm:pt>
    <dgm:pt modelId="{AC738EC3-D715-451F-A9AD-08321FC768C6}" type="parTrans" cxnId="{DE8F3630-193F-46AC-B00E-E52BA646FF44}">
      <dgm:prSet/>
      <dgm:spPr/>
      <dgm:t>
        <a:bodyPr/>
        <a:lstStyle/>
        <a:p>
          <a:endParaRPr lang="es-MX"/>
        </a:p>
      </dgm:t>
    </dgm:pt>
    <dgm:pt modelId="{B7D93B07-F7E8-4CCD-A9E3-8E2F82DECB89}" type="sibTrans" cxnId="{DE8F3630-193F-46AC-B00E-E52BA646FF44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F4507FB8-94A9-455C-8438-0C36FF55E556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Clasificar ideas</a:t>
          </a:r>
          <a:endParaRPr lang="es-MX" dirty="0"/>
        </a:p>
      </dgm:t>
    </dgm:pt>
    <dgm:pt modelId="{EAAE2DE1-F552-4EFE-B9F5-D151F259FD5F}" type="parTrans" cxnId="{6437578B-81BD-4AFB-9884-DB3068AE5F35}">
      <dgm:prSet/>
      <dgm:spPr/>
      <dgm:t>
        <a:bodyPr/>
        <a:lstStyle/>
        <a:p>
          <a:endParaRPr lang="es-MX"/>
        </a:p>
      </dgm:t>
    </dgm:pt>
    <dgm:pt modelId="{19114F40-14E6-44D2-B1F0-28F3B878CCC4}" type="sibTrans" cxnId="{6437578B-81BD-4AFB-9884-DB3068AE5F35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9C8BFA52-5EDB-469A-B4A5-A7655B87B681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Esbozar el ideograma o mapa conceptual.</a:t>
          </a:r>
          <a:endParaRPr lang="es-MX" dirty="0"/>
        </a:p>
      </dgm:t>
    </dgm:pt>
    <dgm:pt modelId="{214BF59A-74CD-405A-AD35-BB976297DC5C}" type="parTrans" cxnId="{525B5EA2-0788-43C0-9766-0FCD2042A9E6}">
      <dgm:prSet/>
      <dgm:spPr/>
      <dgm:t>
        <a:bodyPr/>
        <a:lstStyle/>
        <a:p>
          <a:endParaRPr lang="es-MX"/>
        </a:p>
      </dgm:t>
    </dgm:pt>
    <dgm:pt modelId="{698EE40D-9AB0-4510-9F25-9CAF40E2927B}" type="sibTrans" cxnId="{525B5EA2-0788-43C0-9766-0FCD2042A9E6}">
      <dgm:prSet/>
      <dgm:spPr/>
      <dgm:t>
        <a:bodyPr/>
        <a:lstStyle/>
        <a:p>
          <a:endParaRPr lang="es-MX"/>
        </a:p>
      </dgm:t>
    </dgm:pt>
    <dgm:pt modelId="{880DE80A-2D66-43B5-AC06-0CE6AE1ADE38}" type="pres">
      <dgm:prSet presAssocID="{D5155C6A-8144-47FC-A5FC-FA73A9417E4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2DF857C4-0537-4C11-A7D8-72DAFCC303E5}" type="pres">
      <dgm:prSet presAssocID="{8F85BE72-4B45-4CC2-BB7F-32541DB83FAE}" presName="compNode" presStyleCnt="0"/>
      <dgm:spPr/>
    </dgm:pt>
    <dgm:pt modelId="{E7144383-C8B5-4F89-9F92-02AC13205A87}" type="pres">
      <dgm:prSet presAssocID="{8F85BE72-4B45-4CC2-BB7F-32541DB83FAE}" presName="dummyConnPt" presStyleCnt="0"/>
      <dgm:spPr/>
    </dgm:pt>
    <dgm:pt modelId="{51EE3828-CB44-4DAD-A10D-EF4765FB8B63}" type="pres">
      <dgm:prSet presAssocID="{8F85BE72-4B45-4CC2-BB7F-32541DB83FA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B0F58C-6B01-44E8-9FDE-8E6163810571}" type="pres">
      <dgm:prSet presAssocID="{27FCEFAD-38BD-4CB4-B836-9D75C82FCAE2}" presName="sibTrans" presStyleLbl="bgSibTrans2D1" presStyleIdx="0" presStyleCnt="8"/>
      <dgm:spPr/>
      <dgm:t>
        <a:bodyPr/>
        <a:lstStyle/>
        <a:p>
          <a:endParaRPr lang="es-CO"/>
        </a:p>
      </dgm:t>
    </dgm:pt>
    <dgm:pt modelId="{3A68705C-4C9F-4ED5-A35B-B3C45E04ABA6}" type="pres">
      <dgm:prSet presAssocID="{1C0969D4-AFB1-4F6F-8689-DD544D376AFD}" presName="compNode" presStyleCnt="0"/>
      <dgm:spPr/>
    </dgm:pt>
    <dgm:pt modelId="{F9A590C6-E218-476F-9464-0A9E4761822E}" type="pres">
      <dgm:prSet presAssocID="{1C0969D4-AFB1-4F6F-8689-DD544D376AFD}" presName="dummyConnPt" presStyleCnt="0"/>
      <dgm:spPr/>
    </dgm:pt>
    <dgm:pt modelId="{B9512E9F-E3D7-469A-ABF2-60C2781579B6}" type="pres">
      <dgm:prSet presAssocID="{1C0969D4-AFB1-4F6F-8689-DD544D376AF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82399E3-0E31-49F9-8077-A16ACD747551}" type="pres">
      <dgm:prSet presAssocID="{08967080-F1D6-42CC-B882-2860D7C3B947}" presName="sibTrans" presStyleLbl="bgSibTrans2D1" presStyleIdx="1" presStyleCnt="8"/>
      <dgm:spPr/>
      <dgm:t>
        <a:bodyPr/>
        <a:lstStyle/>
        <a:p>
          <a:endParaRPr lang="es-CO"/>
        </a:p>
      </dgm:t>
    </dgm:pt>
    <dgm:pt modelId="{A07CDC2C-E3BF-45F0-8775-F32AD7FA87B3}" type="pres">
      <dgm:prSet presAssocID="{01481948-76AC-4A7E-A4F1-D5F366A9B80A}" presName="compNode" presStyleCnt="0"/>
      <dgm:spPr/>
    </dgm:pt>
    <dgm:pt modelId="{740883A7-25CA-48AE-889A-B3266BBFF901}" type="pres">
      <dgm:prSet presAssocID="{01481948-76AC-4A7E-A4F1-D5F366A9B80A}" presName="dummyConnPt" presStyleCnt="0"/>
      <dgm:spPr/>
    </dgm:pt>
    <dgm:pt modelId="{C425E5A5-6980-4CE2-979C-7CFE45F3BA77}" type="pres">
      <dgm:prSet presAssocID="{01481948-76AC-4A7E-A4F1-D5F366A9B80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0AB13CE-A494-46CA-AF6A-3B4BE8A19704}" type="pres">
      <dgm:prSet presAssocID="{7EDB1D3A-4322-42B6-A17D-EEC1CF5D90B5}" presName="sibTrans" presStyleLbl="bgSibTrans2D1" presStyleIdx="2" presStyleCnt="8"/>
      <dgm:spPr/>
      <dgm:t>
        <a:bodyPr/>
        <a:lstStyle/>
        <a:p>
          <a:endParaRPr lang="es-CO"/>
        </a:p>
      </dgm:t>
    </dgm:pt>
    <dgm:pt modelId="{9E82DD16-40C9-4A6A-8136-5B67B3CA7FF3}" type="pres">
      <dgm:prSet presAssocID="{6DD75649-1163-4735-AD56-FA0C4F78897F}" presName="compNode" presStyleCnt="0"/>
      <dgm:spPr/>
    </dgm:pt>
    <dgm:pt modelId="{22055F58-A1BE-4767-884C-AE45C5AB6B48}" type="pres">
      <dgm:prSet presAssocID="{6DD75649-1163-4735-AD56-FA0C4F78897F}" presName="dummyConnPt" presStyleCnt="0"/>
      <dgm:spPr/>
    </dgm:pt>
    <dgm:pt modelId="{4D9077B1-6665-4D4E-9CC0-FBD1500F212D}" type="pres">
      <dgm:prSet presAssocID="{6DD75649-1163-4735-AD56-FA0C4F78897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858F7C-9650-42D0-8478-401219A4C133}" type="pres">
      <dgm:prSet presAssocID="{5BBEA2F2-4A3A-41AD-9FEC-A8F5DEF4CF56}" presName="sibTrans" presStyleLbl="bgSibTrans2D1" presStyleIdx="3" presStyleCnt="8"/>
      <dgm:spPr/>
      <dgm:t>
        <a:bodyPr/>
        <a:lstStyle/>
        <a:p>
          <a:endParaRPr lang="es-CO"/>
        </a:p>
      </dgm:t>
    </dgm:pt>
    <dgm:pt modelId="{B678DF56-FE44-4E43-8F94-A6568946FCC2}" type="pres">
      <dgm:prSet presAssocID="{EDC64A91-04AB-40EB-A0DE-7A3F5E685307}" presName="compNode" presStyleCnt="0"/>
      <dgm:spPr/>
    </dgm:pt>
    <dgm:pt modelId="{C2E3BCBD-7406-43CC-8773-98A9BC95F958}" type="pres">
      <dgm:prSet presAssocID="{EDC64A91-04AB-40EB-A0DE-7A3F5E685307}" presName="dummyConnPt" presStyleCnt="0"/>
      <dgm:spPr/>
    </dgm:pt>
    <dgm:pt modelId="{F58CBECB-5B55-42DD-97B3-F9F1269C5CE8}" type="pres">
      <dgm:prSet presAssocID="{EDC64A91-04AB-40EB-A0DE-7A3F5E68530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B34B89-3761-4C03-A956-421C8358C686}" type="pres">
      <dgm:prSet presAssocID="{BE79880B-1139-4B9F-96FD-802D6E9CF8BB}" presName="sibTrans" presStyleLbl="bgSibTrans2D1" presStyleIdx="4" presStyleCnt="8"/>
      <dgm:spPr/>
      <dgm:t>
        <a:bodyPr/>
        <a:lstStyle/>
        <a:p>
          <a:endParaRPr lang="es-CO"/>
        </a:p>
      </dgm:t>
    </dgm:pt>
    <dgm:pt modelId="{CF0BD3E1-D7F7-4F2E-A8B8-15388AE3CFDB}" type="pres">
      <dgm:prSet presAssocID="{AA23E073-6706-44CA-9643-D8672C3959EE}" presName="compNode" presStyleCnt="0"/>
      <dgm:spPr/>
    </dgm:pt>
    <dgm:pt modelId="{68FB4BD2-8829-4EAE-8973-22EA6E16F21C}" type="pres">
      <dgm:prSet presAssocID="{AA23E073-6706-44CA-9643-D8672C3959EE}" presName="dummyConnPt" presStyleCnt="0"/>
      <dgm:spPr/>
    </dgm:pt>
    <dgm:pt modelId="{D5A6E1EC-D67E-4795-A53B-656AF7F66564}" type="pres">
      <dgm:prSet presAssocID="{AA23E073-6706-44CA-9643-D8672C3959E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6EF6C4-3F17-42F3-AF2E-68D45088B7C7}" type="pres">
      <dgm:prSet presAssocID="{8695C755-68D0-4EB9-B77C-66EC96AD4F42}" presName="sibTrans" presStyleLbl="bgSibTrans2D1" presStyleIdx="5" presStyleCnt="8"/>
      <dgm:spPr/>
      <dgm:t>
        <a:bodyPr/>
        <a:lstStyle/>
        <a:p>
          <a:endParaRPr lang="es-CO"/>
        </a:p>
      </dgm:t>
    </dgm:pt>
    <dgm:pt modelId="{E3C4566D-7448-416C-B8CC-EFD04786066D}" type="pres">
      <dgm:prSet presAssocID="{FD9D2AAE-9852-4DFE-A116-78F5E04F8255}" presName="compNode" presStyleCnt="0"/>
      <dgm:spPr/>
    </dgm:pt>
    <dgm:pt modelId="{D3D44DCE-C437-4F0E-A720-38093F9DF3FD}" type="pres">
      <dgm:prSet presAssocID="{FD9D2AAE-9852-4DFE-A116-78F5E04F8255}" presName="dummyConnPt" presStyleCnt="0"/>
      <dgm:spPr/>
    </dgm:pt>
    <dgm:pt modelId="{59D44FDC-A31F-4211-AEAF-AB80301470CE}" type="pres">
      <dgm:prSet presAssocID="{FD9D2AAE-9852-4DFE-A116-78F5E04F825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989D94-D64E-4D91-9BF7-877FFB52CA44}" type="pres">
      <dgm:prSet presAssocID="{B7D93B07-F7E8-4CCD-A9E3-8E2F82DECB89}" presName="sibTrans" presStyleLbl="bgSibTrans2D1" presStyleIdx="6" presStyleCnt="8"/>
      <dgm:spPr/>
      <dgm:t>
        <a:bodyPr/>
        <a:lstStyle/>
        <a:p>
          <a:endParaRPr lang="es-CO"/>
        </a:p>
      </dgm:t>
    </dgm:pt>
    <dgm:pt modelId="{20B44BA8-1EFC-46CC-8FEB-4F9730B6C827}" type="pres">
      <dgm:prSet presAssocID="{F4507FB8-94A9-455C-8438-0C36FF55E556}" presName="compNode" presStyleCnt="0"/>
      <dgm:spPr/>
    </dgm:pt>
    <dgm:pt modelId="{9E590531-F69F-435C-BE85-2925C666BA66}" type="pres">
      <dgm:prSet presAssocID="{F4507FB8-94A9-455C-8438-0C36FF55E556}" presName="dummyConnPt" presStyleCnt="0"/>
      <dgm:spPr/>
    </dgm:pt>
    <dgm:pt modelId="{581AA19E-690C-401D-A9AE-0326A7273EDE}" type="pres">
      <dgm:prSet presAssocID="{F4507FB8-94A9-455C-8438-0C36FF55E55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76BE5-6098-4153-A826-F3270B06DF9A}" type="pres">
      <dgm:prSet presAssocID="{19114F40-14E6-44D2-B1F0-28F3B878CCC4}" presName="sibTrans" presStyleLbl="bgSibTrans2D1" presStyleIdx="7" presStyleCnt="8"/>
      <dgm:spPr/>
      <dgm:t>
        <a:bodyPr/>
        <a:lstStyle/>
        <a:p>
          <a:endParaRPr lang="es-CO"/>
        </a:p>
      </dgm:t>
    </dgm:pt>
    <dgm:pt modelId="{BD27308D-3CC5-4DF0-89AA-B132780F099A}" type="pres">
      <dgm:prSet presAssocID="{9C8BFA52-5EDB-469A-B4A5-A7655B87B681}" presName="compNode" presStyleCnt="0"/>
      <dgm:spPr/>
    </dgm:pt>
    <dgm:pt modelId="{F02640AF-9422-4CE9-90D1-94CEE10BC39E}" type="pres">
      <dgm:prSet presAssocID="{9C8BFA52-5EDB-469A-B4A5-A7655B87B681}" presName="dummyConnPt" presStyleCnt="0"/>
      <dgm:spPr/>
    </dgm:pt>
    <dgm:pt modelId="{A5141839-88D2-4830-BFFB-8E3A829D9A26}" type="pres">
      <dgm:prSet presAssocID="{9C8BFA52-5EDB-469A-B4A5-A7655B87B681}" presName="node" presStyleLbl="node1" presStyleIdx="8" presStyleCnt="9" custScaleX="9640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4F9165-D448-4C7E-A795-5D194A7D1203}" type="presOf" srcId="{8F85BE72-4B45-4CC2-BB7F-32541DB83FAE}" destId="{51EE3828-CB44-4DAD-A10D-EF4765FB8B63}" srcOrd="0" destOrd="0" presId="urn:microsoft.com/office/officeart/2005/8/layout/bProcess4"/>
    <dgm:cxn modelId="{1F249544-5B81-4EE9-B963-B9F4D8E49794}" srcId="{D5155C6A-8144-47FC-A5FC-FA73A9417E43}" destId="{6DD75649-1163-4735-AD56-FA0C4F78897F}" srcOrd="3" destOrd="0" parTransId="{231D4809-8618-4F04-9FE1-ACBC6A08F408}" sibTransId="{5BBEA2F2-4A3A-41AD-9FEC-A8F5DEF4CF56}"/>
    <dgm:cxn modelId="{525B5EA2-0788-43C0-9766-0FCD2042A9E6}" srcId="{D5155C6A-8144-47FC-A5FC-FA73A9417E43}" destId="{9C8BFA52-5EDB-469A-B4A5-A7655B87B681}" srcOrd="8" destOrd="0" parTransId="{214BF59A-74CD-405A-AD35-BB976297DC5C}" sibTransId="{698EE40D-9AB0-4510-9F25-9CAF40E2927B}"/>
    <dgm:cxn modelId="{32B6C8AA-E8FF-4DE4-80F3-56940511D599}" type="presOf" srcId="{F4507FB8-94A9-455C-8438-0C36FF55E556}" destId="{581AA19E-690C-401D-A9AE-0326A7273EDE}" srcOrd="0" destOrd="0" presId="urn:microsoft.com/office/officeart/2005/8/layout/bProcess4"/>
    <dgm:cxn modelId="{9E071BAB-D2EB-483D-B4FA-1ECC361EB8E1}" type="presOf" srcId="{08967080-F1D6-42CC-B882-2860D7C3B947}" destId="{182399E3-0E31-49F9-8077-A16ACD747551}" srcOrd="0" destOrd="0" presId="urn:microsoft.com/office/officeart/2005/8/layout/bProcess4"/>
    <dgm:cxn modelId="{7AECA380-96FA-40B9-86B3-0B25FAF4EDD9}" type="presOf" srcId="{7EDB1D3A-4322-42B6-A17D-EEC1CF5D90B5}" destId="{70AB13CE-A494-46CA-AF6A-3B4BE8A19704}" srcOrd="0" destOrd="0" presId="urn:microsoft.com/office/officeart/2005/8/layout/bProcess4"/>
    <dgm:cxn modelId="{672A2D01-E9A4-4498-B91F-F3AAA3159B56}" type="presOf" srcId="{BE79880B-1139-4B9F-96FD-802D6E9CF8BB}" destId="{F9B34B89-3761-4C03-A956-421C8358C686}" srcOrd="0" destOrd="0" presId="urn:microsoft.com/office/officeart/2005/8/layout/bProcess4"/>
    <dgm:cxn modelId="{05AE16B2-A263-4949-AAFC-1D8A0621EB86}" type="presOf" srcId="{27FCEFAD-38BD-4CB4-B836-9D75C82FCAE2}" destId="{1CB0F58C-6B01-44E8-9FDE-8E6163810571}" srcOrd="0" destOrd="0" presId="urn:microsoft.com/office/officeart/2005/8/layout/bProcess4"/>
    <dgm:cxn modelId="{B4BF8C1A-F892-4D36-8BB5-FD60ED1F8E09}" type="presOf" srcId="{1C0969D4-AFB1-4F6F-8689-DD544D376AFD}" destId="{B9512E9F-E3D7-469A-ABF2-60C2781579B6}" srcOrd="0" destOrd="0" presId="urn:microsoft.com/office/officeart/2005/8/layout/bProcess4"/>
    <dgm:cxn modelId="{09E51CA5-F40A-4547-97E8-63D8928B0B0B}" type="presOf" srcId="{19114F40-14E6-44D2-B1F0-28F3B878CCC4}" destId="{74276BE5-6098-4153-A826-F3270B06DF9A}" srcOrd="0" destOrd="0" presId="urn:microsoft.com/office/officeart/2005/8/layout/bProcess4"/>
    <dgm:cxn modelId="{EB601F74-F29B-4E02-BD7B-CB7FB14CBF39}" type="presOf" srcId="{8695C755-68D0-4EB9-B77C-66EC96AD4F42}" destId="{5E6EF6C4-3F17-42F3-AF2E-68D45088B7C7}" srcOrd="0" destOrd="0" presId="urn:microsoft.com/office/officeart/2005/8/layout/bProcess4"/>
    <dgm:cxn modelId="{CA445096-BFC8-4035-96E9-59C64F28A356}" type="presOf" srcId="{9C8BFA52-5EDB-469A-B4A5-A7655B87B681}" destId="{A5141839-88D2-4830-BFFB-8E3A829D9A26}" srcOrd="0" destOrd="0" presId="urn:microsoft.com/office/officeart/2005/8/layout/bProcess4"/>
    <dgm:cxn modelId="{1BA99BAB-5639-4613-B760-80E1BC3AB01D}" type="presOf" srcId="{01481948-76AC-4A7E-A4F1-D5F366A9B80A}" destId="{C425E5A5-6980-4CE2-979C-7CFE45F3BA77}" srcOrd="0" destOrd="0" presId="urn:microsoft.com/office/officeart/2005/8/layout/bProcess4"/>
    <dgm:cxn modelId="{F099B86D-9F90-4C73-A9AD-0D4BD2213ACF}" type="presOf" srcId="{FD9D2AAE-9852-4DFE-A116-78F5E04F8255}" destId="{59D44FDC-A31F-4211-AEAF-AB80301470CE}" srcOrd="0" destOrd="0" presId="urn:microsoft.com/office/officeart/2005/8/layout/bProcess4"/>
    <dgm:cxn modelId="{B01557E0-7799-4F64-9089-B050A65115DB}" type="presOf" srcId="{B7D93B07-F7E8-4CCD-A9E3-8E2F82DECB89}" destId="{E2989D94-D64E-4D91-9BF7-877FFB52CA44}" srcOrd="0" destOrd="0" presId="urn:microsoft.com/office/officeart/2005/8/layout/bProcess4"/>
    <dgm:cxn modelId="{C78A2CB0-AD0B-4F0D-808E-7B456C71281D}" type="presOf" srcId="{6DD75649-1163-4735-AD56-FA0C4F78897F}" destId="{4D9077B1-6665-4D4E-9CC0-FBD1500F212D}" srcOrd="0" destOrd="0" presId="urn:microsoft.com/office/officeart/2005/8/layout/bProcess4"/>
    <dgm:cxn modelId="{ACFEA373-9244-4372-A4A1-CC5D38B0F17B}" type="presOf" srcId="{AA23E073-6706-44CA-9643-D8672C3959EE}" destId="{D5A6E1EC-D67E-4795-A53B-656AF7F66564}" srcOrd="0" destOrd="0" presId="urn:microsoft.com/office/officeart/2005/8/layout/bProcess4"/>
    <dgm:cxn modelId="{48557329-17E0-4BDD-B1FE-562E591BB4A0}" type="presOf" srcId="{D5155C6A-8144-47FC-A5FC-FA73A9417E43}" destId="{880DE80A-2D66-43B5-AC06-0CE6AE1ADE38}" srcOrd="0" destOrd="0" presId="urn:microsoft.com/office/officeart/2005/8/layout/bProcess4"/>
    <dgm:cxn modelId="{6437578B-81BD-4AFB-9884-DB3068AE5F35}" srcId="{D5155C6A-8144-47FC-A5FC-FA73A9417E43}" destId="{F4507FB8-94A9-455C-8438-0C36FF55E556}" srcOrd="7" destOrd="0" parTransId="{EAAE2DE1-F552-4EFE-B9F5-D151F259FD5F}" sibTransId="{19114F40-14E6-44D2-B1F0-28F3B878CCC4}"/>
    <dgm:cxn modelId="{96F776A0-9DD1-497C-A713-C6E17816EF07}" srcId="{D5155C6A-8144-47FC-A5FC-FA73A9417E43}" destId="{01481948-76AC-4A7E-A4F1-D5F366A9B80A}" srcOrd="2" destOrd="0" parTransId="{CF39C167-145D-4FEC-9BD7-ED4CA406DDDF}" sibTransId="{7EDB1D3A-4322-42B6-A17D-EEC1CF5D90B5}"/>
    <dgm:cxn modelId="{32DA4BE4-F197-486A-A152-48B98A680351}" srcId="{D5155C6A-8144-47FC-A5FC-FA73A9417E43}" destId="{8F85BE72-4B45-4CC2-BB7F-32541DB83FAE}" srcOrd="0" destOrd="0" parTransId="{114EBD92-E379-4060-AE81-FB5BC7E18A02}" sibTransId="{27FCEFAD-38BD-4CB4-B836-9D75C82FCAE2}"/>
    <dgm:cxn modelId="{45E49990-5F0F-456F-B4A1-5AA7B93EC60A}" srcId="{D5155C6A-8144-47FC-A5FC-FA73A9417E43}" destId="{AA23E073-6706-44CA-9643-D8672C3959EE}" srcOrd="5" destOrd="0" parTransId="{AA5DF558-2217-43D4-A7E4-8775358EC111}" sibTransId="{8695C755-68D0-4EB9-B77C-66EC96AD4F42}"/>
    <dgm:cxn modelId="{3BE6F8FF-5E2A-4F36-ABB4-270CC176ABEC}" srcId="{D5155C6A-8144-47FC-A5FC-FA73A9417E43}" destId="{1C0969D4-AFB1-4F6F-8689-DD544D376AFD}" srcOrd="1" destOrd="0" parTransId="{3C93F016-2839-467B-8D2B-6313C88C3EC1}" sibTransId="{08967080-F1D6-42CC-B882-2860D7C3B947}"/>
    <dgm:cxn modelId="{DE8F3630-193F-46AC-B00E-E52BA646FF44}" srcId="{D5155C6A-8144-47FC-A5FC-FA73A9417E43}" destId="{FD9D2AAE-9852-4DFE-A116-78F5E04F8255}" srcOrd="6" destOrd="0" parTransId="{AC738EC3-D715-451F-A9AD-08321FC768C6}" sibTransId="{B7D93B07-F7E8-4CCD-A9E3-8E2F82DECB89}"/>
    <dgm:cxn modelId="{9357D16A-AD92-4A24-918C-2D3FA31345B7}" type="presOf" srcId="{EDC64A91-04AB-40EB-A0DE-7A3F5E685307}" destId="{F58CBECB-5B55-42DD-97B3-F9F1269C5CE8}" srcOrd="0" destOrd="0" presId="urn:microsoft.com/office/officeart/2005/8/layout/bProcess4"/>
    <dgm:cxn modelId="{13B54C77-1C9E-44A2-8989-9F9256F85AB8}" srcId="{D5155C6A-8144-47FC-A5FC-FA73A9417E43}" destId="{EDC64A91-04AB-40EB-A0DE-7A3F5E685307}" srcOrd="4" destOrd="0" parTransId="{09221164-ADDD-410F-BCF2-EA39B753653A}" sibTransId="{BE79880B-1139-4B9F-96FD-802D6E9CF8BB}"/>
    <dgm:cxn modelId="{9BB2BE76-EB19-43B9-AFCA-BFAEE30BB893}" type="presOf" srcId="{5BBEA2F2-4A3A-41AD-9FEC-A8F5DEF4CF56}" destId="{10858F7C-9650-42D0-8478-401219A4C133}" srcOrd="0" destOrd="0" presId="urn:microsoft.com/office/officeart/2005/8/layout/bProcess4"/>
    <dgm:cxn modelId="{FB0A27F3-BDFA-4C17-A90B-2ED089A462B5}" type="presParOf" srcId="{880DE80A-2D66-43B5-AC06-0CE6AE1ADE38}" destId="{2DF857C4-0537-4C11-A7D8-72DAFCC303E5}" srcOrd="0" destOrd="0" presId="urn:microsoft.com/office/officeart/2005/8/layout/bProcess4"/>
    <dgm:cxn modelId="{07A6D035-4211-4CC6-98EB-67E2CFD58779}" type="presParOf" srcId="{2DF857C4-0537-4C11-A7D8-72DAFCC303E5}" destId="{E7144383-C8B5-4F89-9F92-02AC13205A87}" srcOrd="0" destOrd="0" presId="urn:microsoft.com/office/officeart/2005/8/layout/bProcess4"/>
    <dgm:cxn modelId="{41A1D8C7-5FDF-4A9F-A545-9AB58C4922B2}" type="presParOf" srcId="{2DF857C4-0537-4C11-A7D8-72DAFCC303E5}" destId="{51EE3828-CB44-4DAD-A10D-EF4765FB8B63}" srcOrd="1" destOrd="0" presId="urn:microsoft.com/office/officeart/2005/8/layout/bProcess4"/>
    <dgm:cxn modelId="{C59B6C05-F32C-46BD-B01C-697621C7C93E}" type="presParOf" srcId="{880DE80A-2D66-43B5-AC06-0CE6AE1ADE38}" destId="{1CB0F58C-6B01-44E8-9FDE-8E6163810571}" srcOrd="1" destOrd="0" presId="urn:microsoft.com/office/officeart/2005/8/layout/bProcess4"/>
    <dgm:cxn modelId="{F5578733-FA57-4E84-B6F1-FF8B814FE456}" type="presParOf" srcId="{880DE80A-2D66-43B5-AC06-0CE6AE1ADE38}" destId="{3A68705C-4C9F-4ED5-A35B-B3C45E04ABA6}" srcOrd="2" destOrd="0" presId="urn:microsoft.com/office/officeart/2005/8/layout/bProcess4"/>
    <dgm:cxn modelId="{3518451A-5320-40FC-AD8C-BFBE76175276}" type="presParOf" srcId="{3A68705C-4C9F-4ED5-A35B-B3C45E04ABA6}" destId="{F9A590C6-E218-476F-9464-0A9E4761822E}" srcOrd="0" destOrd="0" presId="urn:microsoft.com/office/officeart/2005/8/layout/bProcess4"/>
    <dgm:cxn modelId="{112281E5-56FE-465D-83F7-CC0F2934AD2F}" type="presParOf" srcId="{3A68705C-4C9F-4ED5-A35B-B3C45E04ABA6}" destId="{B9512E9F-E3D7-469A-ABF2-60C2781579B6}" srcOrd="1" destOrd="0" presId="urn:microsoft.com/office/officeart/2005/8/layout/bProcess4"/>
    <dgm:cxn modelId="{DCD0A508-C726-4557-BBE2-30E3D6C9301C}" type="presParOf" srcId="{880DE80A-2D66-43B5-AC06-0CE6AE1ADE38}" destId="{182399E3-0E31-49F9-8077-A16ACD747551}" srcOrd="3" destOrd="0" presId="urn:microsoft.com/office/officeart/2005/8/layout/bProcess4"/>
    <dgm:cxn modelId="{9AA30C04-D699-478A-90E1-FFC3E32E8654}" type="presParOf" srcId="{880DE80A-2D66-43B5-AC06-0CE6AE1ADE38}" destId="{A07CDC2C-E3BF-45F0-8775-F32AD7FA87B3}" srcOrd="4" destOrd="0" presId="urn:microsoft.com/office/officeart/2005/8/layout/bProcess4"/>
    <dgm:cxn modelId="{7E8FD8AB-05D7-4CD7-8BC6-DDCA76666EBE}" type="presParOf" srcId="{A07CDC2C-E3BF-45F0-8775-F32AD7FA87B3}" destId="{740883A7-25CA-48AE-889A-B3266BBFF901}" srcOrd="0" destOrd="0" presId="urn:microsoft.com/office/officeart/2005/8/layout/bProcess4"/>
    <dgm:cxn modelId="{73305569-EF1C-4700-8F93-13979D16D24D}" type="presParOf" srcId="{A07CDC2C-E3BF-45F0-8775-F32AD7FA87B3}" destId="{C425E5A5-6980-4CE2-979C-7CFE45F3BA77}" srcOrd="1" destOrd="0" presId="urn:microsoft.com/office/officeart/2005/8/layout/bProcess4"/>
    <dgm:cxn modelId="{70EAAB7D-36ED-45D0-86F3-9A93E9ADA2FD}" type="presParOf" srcId="{880DE80A-2D66-43B5-AC06-0CE6AE1ADE38}" destId="{70AB13CE-A494-46CA-AF6A-3B4BE8A19704}" srcOrd="5" destOrd="0" presId="urn:microsoft.com/office/officeart/2005/8/layout/bProcess4"/>
    <dgm:cxn modelId="{6032A402-494A-4FCC-9752-86B150898914}" type="presParOf" srcId="{880DE80A-2D66-43B5-AC06-0CE6AE1ADE38}" destId="{9E82DD16-40C9-4A6A-8136-5B67B3CA7FF3}" srcOrd="6" destOrd="0" presId="urn:microsoft.com/office/officeart/2005/8/layout/bProcess4"/>
    <dgm:cxn modelId="{1AB49D21-A2F3-48EB-9424-3E73590E5F26}" type="presParOf" srcId="{9E82DD16-40C9-4A6A-8136-5B67B3CA7FF3}" destId="{22055F58-A1BE-4767-884C-AE45C5AB6B48}" srcOrd="0" destOrd="0" presId="urn:microsoft.com/office/officeart/2005/8/layout/bProcess4"/>
    <dgm:cxn modelId="{11D321A3-351A-4437-8E25-DAEA137F0DCB}" type="presParOf" srcId="{9E82DD16-40C9-4A6A-8136-5B67B3CA7FF3}" destId="{4D9077B1-6665-4D4E-9CC0-FBD1500F212D}" srcOrd="1" destOrd="0" presId="urn:microsoft.com/office/officeart/2005/8/layout/bProcess4"/>
    <dgm:cxn modelId="{6D1BE6BD-1AED-48C9-8546-56EB23E05896}" type="presParOf" srcId="{880DE80A-2D66-43B5-AC06-0CE6AE1ADE38}" destId="{10858F7C-9650-42D0-8478-401219A4C133}" srcOrd="7" destOrd="0" presId="urn:microsoft.com/office/officeart/2005/8/layout/bProcess4"/>
    <dgm:cxn modelId="{B943B66B-D583-4486-9C8A-786F464B115F}" type="presParOf" srcId="{880DE80A-2D66-43B5-AC06-0CE6AE1ADE38}" destId="{B678DF56-FE44-4E43-8F94-A6568946FCC2}" srcOrd="8" destOrd="0" presId="urn:microsoft.com/office/officeart/2005/8/layout/bProcess4"/>
    <dgm:cxn modelId="{227CC476-8034-4C3B-882B-46DC04101722}" type="presParOf" srcId="{B678DF56-FE44-4E43-8F94-A6568946FCC2}" destId="{C2E3BCBD-7406-43CC-8773-98A9BC95F958}" srcOrd="0" destOrd="0" presId="urn:microsoft.com/office/officeart/2005/8/layout/bProcess4"/>
    <dgm:cxn modelId="{ABCCF981-170D-4CB0-A2E4-BBB41A8AF4FC}" type="presParOf" srcId="{B678DF56-FE44-4E43-8F94-A6568946FCC2}" destId="{F58CBECB-5B55-42DD-97B3-F9F1269C5CE8}" srcOrd="1" destOrd="0" presId="urn:microsoft.com/office/officeart/2005/8/layout/bProcess4"/>
    <dgm:cxn modelId="{C839EC8A-38C4-4B5B-A6C7-860D5D1008ED}" type="presParOf" srcId="{880DE80A-2D66-43B5-AC06-0CE6AE1ADE38}" destId="{F9B34B89-3761-4C03-A956-421C8358C686}" srcOrd="9" destOrd="0" presId="urn:microsoft.com/office/officeart/2005/8/layout/bProcess4"/>
    <dgm:cxn modelId="{741AE0C8-ECB5-4C2F-90FC-D232049DA534}" type="presParOf" srcId="{880DE80A-2D66-43B5-AC06-0CE6AE1ADE38}" destId="{CF0BD3E1-D7F7-4F2E-A8B8-15388AE3CFDB}" srcOrd="10" destOrd="0" presId="urn:microsoft.com/office/officeart/2005/8/layout/bProcess4"/>
    <dgm:cxn modelId="{F84314C8-4A99-4F7D-BB03-34CA74F0CFA4}" type="presParOf" srcId="{CF0BD3E1-D7F7-4F2E-A8B8-15388AE3CFDB}" destId="{68FB4BD2-8829-4EAE-8973-22EA6E16F21C}" srcOrd="0" destOrd="0" presId="urn:microsoft.com/office/officeart/2005/8/layout/bProcess4"/>
    <dgm:cxn modelId="{7D00A6B8-EDA2-491B-A514-5B41960EAC82}" type="presParOf" srcId="{CF0BD3E1-D7F7-4F2E-A8B8-15388AE3CFDB}" destId="{D5A6E1EC-D67E-4795-A53B-656AF7F66564}" srcOrd="1" destOrd="0" presId="urn:microsoft.com/office/officeart/2005/8/layout/bProcess4"/>
    <dgm:cxn modelId="{361EDD32-9AAA-409C-9DE0-4751F05CDEAD}" type="presParOf" srcId="{880DE80A-2D66-43B5-AC06-0CE6AE1ADE38}" destId="{5E6EF6C4-3F17-42F3-AF2E-68D45088B7C7}" srcOrd="11" destOrd="0" presId="urn:microsoft.com/office/officeart/2005/8/layout/bProcess4"/>
    <dgm:cxn modelId="{D91CA0F0-23FB-4ED2-8A1B-67943BFD50C0}" type="presParOf" srcId="{880DE80A-2D66-43B5-AC06-0CE6AE1ADE38}" destId="{E3C4566D-7448-416C-B8CC-EFD04786066D}" srcOrd="12" destOrd="0" presId="urn:microsoft.com/office/officeart/2005/8/layout/bProcess4"/>
    <dgm:cxn modelId="{3AEDBD69-8617-4C07-A966-4BBAF23FD234}" type="presParOf" srcId="{E3C4566D-7448-416C-B8CC-EFD04786066D}" destId="{D3D44DCE-C437-4F0E-A720-38093F9DF3FD}" srcOrd="0" destOrd="0" presId="urn:microsoft.com/office/officeart/2005/8/layout/bProcess4"/>
    <dgm:cxn modelId="{ACA01C16-55CE-44D4-A106-601F3C068FEE}" type="presParOf" srcId="{E3C4566D-7448-416C-B8CC-EFD04786066D}" destId="{59D44FDC-A31F-4211-AEAF-AB80301470CE}" srcOrd="1" destOrd="0" presId="urn:microsoft.com/office/officeart/2005/8/layout/bProcess4"/>
    <dgm:cxn modelId="{A9B9FFA7-3085-4FED-98B4-5F18C255BAEA}" type="presParOf" srcId="{880DE80A-2D66-43B5-AC06-0CE6AE1ADE38}" destId="{E2989D94-D64E-4D91-9BF7-877FFB52CA44}" srcOrd="13" destOrd="0" presId="urn:microsoft.com/office/officeart/2005/8/layout/bProcess4"/>
    <dgm:cxn modelId="{DF1516A5-6D68-4CAD-B3D5-6D6CDEAF6C26}" type="presParOf" srcId="{880DE80A-2D66-43B5-AC06-0CE6AE1ADE38}" destId="{20B44BA8-1EFC-46CC-8FEB-4F9730B6C827}" srcOrd="14" destOrd="0" presId="urn:microsoft.com/office/officeart/2005/8/layout/bProcess4"/>
    <dgm:cxn modelId="{38E4879F-3AAC-42A4-A02B-96817915CE22}" type="presParOf" srcId="{20B44BA8-1EFC-46CC-8FEB-4F9730B6C827}" destId="{9E590531-F69F-435C-BE85-2925C666BA66}" srcOrd="0" destOrd="0" presId="urn:microsoft.com/office/officeart/2005/8/layout/bProcess4"/>
    <dgm:cxn modelId="{14ECE644-CA1A-4C19-BE78-FBF26C5CE1EE}" type="presParOf" srcId="{20B44BA8-1EFC-46CC-8FEB-4F9730B6C827}" destId="{581AA19E-690C-401D-A9AE-0326A7273EDE}" srcOrd="1" destOrd="0" presId="urn:microsoft.com/office/officeart/2005/8/layout/bProcess4"/>
    <dgm:cxn modelId="{2F540E57-43A9-44BD-8B9D-C78B75FC41D5}" type="presParOf" srcId="{880DE80A-2D66-43B5-AC06-0CE6AE1ADE38}" destId="{74276BE5-6098-4153-A826-F3270B06DF9A}" srcOrd="15" destOrd="0" presId="urn:microsoft.com/office/officeart/2005/8/layout/bProcess4"/>
    <dgm:cxn modelId="{570B21E4-BDE2-4CE1-9116-2C06DD7730DC}" type="presParOf" srcId="{880DE80A-2D66-43B5-AC06-0CE6AE1ADE38}" destId="{BD27308D-3CC5-4DF0-89AA-B132780F099A}" srcOrd="16" destOrd="0" presId="urn:microsoft.com/office/officeart/2005/8/layout/bProcess4"/>
    <dgm:cxn modelId="{5A4A1552-DEB2-427E-A374-5B1DBB2822E1}" type="presParOf" srcId="{BD27308D-3CC5-4DF0-89AA-B132780F099A}" destId="{F02640AF-9422-4CE9-90D1-94CEE10BC39E}" srcOrd="0" destOrd="0" presId="urn:microsoft.com/office/officeart/2005/8/layout/bProcess4"/>
    <dgm:cxn modelId="{698448F9-9918-492C-A866-97895EEE04D0}" type="presParOf" srcId="{BD27308D-3CC5-4DF0-89AA-B132780F099A}" destId="{A5141839-88D2-4830-BFFB-8E3A829D9A2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452FF-493F-4ED0-A9D7-25B9A8BF011B}" type="doc">
      <dgm:prSet loTypeId="urn:microsoft.com/office/officeart/2005/8/layout/radial1" loCatId="cycle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40A4ED81-1290-481E-A193-3ABAEFE5BB60}">
      <dgm:prSet phldrT="[Texto]" custT="1"/>
      <dgm:spPr/>
      <dgm:t>
        <a:bodyPr/>
        <a:lstStyle/>
        <a:p>
          <a:r>
            <a: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TIPOS DE ENSAYO</a:t>
          </a:r>
          <a:endParaRPr lang="es-MX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EE4E1C-18C7-4563-997E-B17039DEB1BD}" type="parTrans" cxnId="{A379CE2F-A355-4B4B-8E94-892C266DC9FE}">
      <dgm:prSet/>
      <dgm:spPr/>
      <dgm:t>
        <a:bodyPr/>
        <a:lstStyle/>
        <a:p>
          <a:endParaRPr lang="es-MX"/>
        </a:p>
      </dgm:t>
    </dgm:pt>
    <dgm:pt modelId="{C10FD0E7-C451-417D-A454-A694DEC9B120}" type="sibTrans" cxnId="{A379CE2F-A355-4B4B-8E94-892C266DC9FE}">
      <dgm:prSet/>
      <dgm:spPr/>
      <dgm:t>
        <a:bodyPr/>
        <a:lstStyle/>
        <a:p>
          <a:endParaRPr lang="es-MX"/>
        </a:p>
      </dgm:t>
    </dgm:pt>
    <dgm:pt modelId="{4D0F35BF-07BB-4C6E-BC46-B095A2B89F1B}">
      <dgm:prSet phldrT="[Texto]"/>
      <dgm:spPr/>
      <dgm:t>
        <a:bodyPr/>
        <a:lstStyle/>
        <a:p>
          <a:r>
            <a:rPr lang="es-ES" dirty="0" smtClean="0"/>
            <a:t>LITERARIO</a:t>
          </a:r>
          <a:endParaRPr lang="es-MX" dirty="0"/>
        </a:p>
      </dgm:t>
    </dgm:pt>
    <dgm:pt modelId="{9691C2AE-A61C-4A51-B8C1-2784A7BE11DA}" type="parTrans" cxnId="{F3F3BBA3-672E-46EE-9EBA-3CAA73F6D796}">
      <dgm:prSet/>
      <dgm:spPr/>
      <dgm:t>
        <a:bodyPr/>
        <a:lstStyle/>
        <a:p>
          <a:endParaRPr lang="es-MX"/>
        </a:p>
      </dgm:t>
    </dgm:pt>
    <dgm:pt modelId="{0CD53CF0-B25A-4286-BE76-559C9E882EF3}" type="sibTrans" cxnId="{F3F3BBA3-672E-46EE-9EBA-3CAA73F6D796}">
      <dgm:prSet/>
      <dgm:spPr/>
      <dgm:t>
        <a:bodyPr/>
        <a:lstStyle/>
        <a:p>
          <a:endParaRPr lang="es-MX"/>
        </a:p>
      </dgm:t>
    </dgm:pt>
    <dgm:pt modelId="{D0C66AB5-1107-4FE8-BE8B-C60DC1456473}">
      <dgm:prSet phldrT="[Texto]"/>
      <dgm:spPr/>
      <dgm:t>
        <a:bodyPr/>
        <a:lstStyle/>
        <a:p>
          <a:r>
            <a:rPr lang="es-ES" dirty="0" smtClean="0"/>
            <a:t>SEGÚN EL TEMA</a:t>
          </a:r>
          <a:endParaRPr lang="es-MX" dirty="0"/>
        </a:p>
      </dgm:t>
    </dgm:pt>
    <dgm:pt modelId="{D7BBE7C3-0F52-4454-839D-B3740F39D365}" type="parTrans" cxnId="{6DCF7A51-C940-431F-A3B3-BEC0917854D1}">
      <dgm:prSet/>
      <dgm:spPr/>
      <dgm:t>
        <a:bodyPr/>
        <a:lstStyle/>
        <a:p>
          <a:endParaRPr lang="es-MX"/>
        </a:p>
      </dgm:t>
    </dgm:pt>
    <dgm:pt modelId="{FD8BBE3C-5FF4-406B-BA2D-E8F375859AB5}" type="sibTrans" cxnId="{6DCF7A51-C940-431F-A3B3-BEC0917854D1}">
      <dgm:prSet/>
      <dgm:spPr/>
      <dgm:t>
        <a:bodyPr/>
        <a:lstStyle/>
        <a:p>
          <a:endParaRPr lang="es-MX"/>
        </a:p>
      </dgm:t>
    </dgm:pt>
    <dgm:pt modelId="{4255323D-8B89-4E29-AC4A-06FDAA01B28F}">
      <dgm:prSet phldrT="[Texto]"/>
      <dgm:spPr/>
      <dgm:t>
        <a:bodyPr/>
        <a:lstStyle/>
        <a:p>
          <a:r>
            <a:rPr lang="es-ES" dirty="0" smtClean="0"/>
            <a:t>SEGÚN LA INTENCIÓN COMUNICATIVA</a:t>
          </a:r>
          <a:endParaRPr lang="es-MX" dirty="0"/>
        </a:p>
      </dgm:t>
    </dgm:pt>
    <dgm:pt modelId="{49FCF18A-A647-45B0-9B8C-9C8C54CB1D6D}" type="parTrans" cxnId="{D817CFC5-3CFB-4FE2-B6A9-5D660A0198AF}">
      <dgm:prSet/>
      <dgm:spPr/>
      <dgm:t>
        <a:bodyPr/>
        <a:lstStyle/>
        <a:p>
          <a:endParaRPr lang="es-MX"/>
        </a:p>
      </dgm:t>
    </dgm:pt>
    <dgm:pt modelId="{4C591DD7-6BA8-4CE6-87BD-BB29236BA39A}" type="sibTrans" cxnId="{D817CFC5-3CFB-4FE2-B6A9-5D660A0198AF}">
      <dgm:prSet/>
      <dgm:spPr/>
      <dgm:t>
        <a:bodyPr/>
        <a:lstStyle/>
        <a:p>
          <a:endParaRPr lang="es-MX"/>
        </a:p>
      </dgm:t>
    </dgm:pt>
    <dgm:pt modelId="{8A439DFF-BF8D-4DA7-B9DE-6D46D4587F11}">
      <dgm:prSet phldrT="[Texto]"/>
      <dgm:spPr/>
      <dgm:t>
        <a:bodyPr/>
        <a:lstStyle/>
        <a:p>
          <a:r>
            <a:rPr lang="es-ES" dirty="0" smtClean="0"/>
            <a:t>CIENTÍFICO</a:t>
          </a:r>
          <a:endParaRPr lang="es-MX" dirty="0"/>
        </a:p>
      </dgm:t>
    </dgm:pt>
    <dgm:pt modelId="{3CF8496A-E8D5-47AF-845D-CF3449C2BF9D}" type="parTrans" cxnId="{2B72A3EE-532F-4A21-89D9-74345A2D1700}">
      <dgm:prSet/>
      <dgm:spPr/>
      <dgm:t>
        <a:bodyPr/>
        <a:lstStyle/>
        <a:p>
          <a:endParaRPr lang="es-MX"/>
        </a:p>
      </dgm:t>
    </dgm:pt>
    <dgm:pt modelId="{1D93A4E1-0607-4C8C-AC36-968D5B62C98C}" type="sibTrans" cxnId="{2B72A3EE-532F-4A21-89D9-74345A2D1700}">
      <dgm:prSet/>
      <dgm:spPr/>
      <dgm:t>
        <a:bodyPr/>
        <a:lstStyle/>
        <a:p>
          <a:endParaRPr lang="es-MX"/>
        </a:p>
      </dgm:t>
    </dgm:pt>
    <dgm:pt modelId="{D2D4603D-1632-4B39-9C18-CD45D4CE479A}" type="pres">
      <dgm:prSet presAssocID="{5E7452FF-493F-4ED0-A9D7-25B9A8BF011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13A6853-38AA-4E73-97D4-35C4E3225148}" type="pres">
      <dgm:prSet presAssocID="{40A4ED81-1290-481E-A193-3ABAEFE5BB60}" presName="centerShape" presStyleLbl="node0" presStyleIdx="0" presStyleCnt="1"/>
      <dgm:spPr/>
      <dgm:t>
        <a:bodyPr/>
        <a:lstStyle/>
        <a:p>
          <a:endParaRPr lang="es-MX"/>
        </a:p>
      </dgm:t>
    </dgm:pt>
    <dgm:pt modelId="{DFB2BD11-374F-40BD-AA09-BFD3BAA10C21}" type="pres">
      <dgm:prSet presAssocID="{9691C2AE-A61C-4A51-B8C1-2784A7BE11DA}" presName="Name9" presStyleLbl="parChTrans1D2" presStyleIdx="0" presStyleCnt="4"/>
      <dgm:spPr/>
      <dgm:t>
        <a:bodyPr/>
        <a:lstStyle/>
        <a:p>
          <a:endParaRPr lang="es-CO"/>
        </a:p>
      </dgm:t>
    </dgm:pt>
    <dgm:pt modelId="{180CC385-1BA5-4987-82B4-8839EBECD10E}" type="pres">
      <dgm:prSet presAssocID="{9691C2AE-A61C-4A51-B8C1-2784A7BE11DA}" presName="connTx" presStyleLbl="parChTrans1D2" presStyleIdx="0" presStyleCnt="4"/>
      <dgm:spPr/>
      <dgm:t>
        <a:bodyPr/>
        <a:lstStyle/>
        <a:p>
          <a:endParaRPr lang="es-CO"/>
        </a:p>
      </dgm:t>
    </dgm:pt>
    <dgm:pt modelId="{F129A5DE-B9BA-4422-9F4B-D2B0669CB283}" type="pres">
      <dgm:prSet presAssocID="{4D0F35BF-07BB-4C6E-BC46-B095A2B89F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87C09E-34BF-4C2E-A7F9-C6F92399707B}" type="pres">
      <dgm:prSet presAssocID="{D7BBE7C3-0F52-4454-839D-B3740F39D365}" presName="Name9" presStyleLbl="parChTrans1D2" presStyleIdx="1" presStyleCnt="4"/>
      <dgm:spPr/>
      <dgm:t>
        <a:bodyPr/>
        <a:lstStyle/>
        <a:p>
          <a:endParaRPr lang="es-CO"/>
        </a:p>
      </dgm:t>
    </dgm:pt>
    <dgm:pt modelId="{DEAF9583-A0BF-4D65-8943-24B0EBA0A3A5}" type="pres">
      <dgm:prSet presAssocID="{D7BBE7C3-0F52-4454-839D-B3740F39D365}" presName="connTx" presStyleLbl="parChTrans1D2" presStyleIdx="1" presStyleCnt="4"/>
      <dgm:spPr/>
      <dgm:t>
        <a:bodyPr/>
        <a:lstStyle/>
        <a:p>
          <a:endParaRPr lang="es-CO"/>
        </a:p>
      </dgm:t>
    </dgm:pt>
    <dgm:pt modelId="{67889E0D-C33B-4BAC-9AC4-8C9D50BDB6BA}" type="pres">
      <dgm:prSet presAssocID="{D0C66AB5-1107-4FE8-BE8B-C60DC14564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0E9FA40-DD7D-486F-B959-25F967498B7F}" type="pres">
      <dgm:prSet presAssocID="{49FCF18A-A647-45B0-9B8C-9C8C54CB1D6D}" presName="Name9" presStyleLbl="parChTrans1D2" presStyleIdx="2" presStyleCnt="4"/>
      <dgm:spPr/>
      <dgm:t>
        <a:bodyPr/>
        <a:lstStyle/>
        <a:p>
          <a:endParaRPr lang="es-CO"/>
        </a:p>
      </dgm:t>
    </dgm:pt>
    <dgm:pt modelId="{03321A20-623B-4C2C-BFCF-E99C8C0D5BE6}" type="pres">
      <dgm:prSet presAssocID="{49FCF18A-A647-45B0-9B8C-9C8C54CB1D6D}" presName="connTx" presStyleLbl="parChTrans1D2" presStyleIdx="2" presStyleCnt="4"/>
      <dgm:spPr/>
      <dgm:t>
        <a:bodyPr/>
        <a:lstStyle/>
        <a:p>
          <a:endParaRPr lang="es-CO"/>
        </a:p>
      </dgm:t>
    </dgm:pt>
    <dgm:pt modelId="{7FC04F4D-DF19-4E7E-B96F-CD639FEEC13A}" type="pres">
      <dgm:prSet presAssocID="{4255323D-8B89-4E29-AC4A-06FDAA01B28F}" presName="node" presStyleLbl="node1" presStyleIdx="2" presStyleCnt="4" custScaleX="120630" custScaleY="11522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03C9E5-CB94-4847-94F8-E91BDA29D7B5}" type="pres">
      <dgm:prSet presAssocID="{3CF8496A-E8D5-47AF-845D-CF3449C2BF9D}" presName="Name9" presStyleLbl="parChTrans1D2" presStyleIdx="3" presStyleCnt="4"/>
      <dgm:spPr/>
      <dgm:t>
        <a:bodyPr/>
        <a:lstStyle/>
        <a:p>
          <a:endParaRPr lang="es-CO"/>
        </a:p>
      </dgm:t>
    </dgm:pt>
    <dgm:pt modelId="{12B18406-A446-401A-86AE-D31E9A043333}" type="pres">
      <dgm:prSet presAssocID="{3CF8496A-E8D5-47AF-845D-CF3449C2BF9D}" presName="connTx" presStyleLbl="parChTrans1D2" presStyleIdx="3" presStyleCnt="4"/>
      <dgm:spPr/>
      <dgm:t>
        <a:bodyPr/>
        <a:lstStyle/>
        <a:p>
          <a:endParaRPr lang="es-CO"/>
        </a:p>
      </dgm:t>
    </dgm:pt>
    <dgm:pt modelId="{54A64DE5-48CC-4662-9756-E3EB72A27AFA}" type="pres">
      <dgm:prSet presAssocID="{8A439DFF-BF8D-4DA7-B9DE-6D46D4587F11}" presName="node" presStyleLbl="node1" presStyleIdx="3" presStyleCnt="4" custScaleX="10201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F6194F4-5D45-4FDF-8C26-B25F16B221F4}" type="presOf" srcId="{D0C66AB5-1107-4FE8-BE8B-C60DC1456473}" destId="{67889E0D-C33B-4BAC-9AC4-8C9D50BDB6BA}" srcOrd="0" destOrd="0" presId="urn:microsoft.com/office/officeart/2005/8/layout/radial1"/>
    <dgm:cxn modelId="{F5BA222D-1A6B-424C-923C-AB3B3F361FBF}" type="presOf" srcId="{9691C2AE-A61C-4A51-B8C1-2784A7BE11DA}" destId="{DFB2BD11-374F-40BD-AA09-BFD3BAA10C21}" srcOrd="0" destOrd="0" presId="urn:microsoft.com/office/officeart/2005/8/layout/radial1"/>
    <dgm:cxn modelId="{C622ECA5-BBA9-4B69-82C8-CE80762F9934}" type="presOf" srcId="{9691C2AE-A61C-4A51-B8C1-2784A7BE11DA}" destId="{180CC385-1BA5-4987-82B4-8839EBECD10E}" srcOrd="1" destOrd="0" presId="urn:microsoft.com/office/officeart/2005/8/layout/radial1"/>
    <dgm:cxn modelId="{6DCF7A51-C940-431F-A3B3-BEC0917854D1}" srcId="{40A4ED81-1290-481E-A193-3ABAEFE5BB60}" destId="{D0C66AB5-1107-4FE8-BE8B-C60DC1456473}" srcOrd="1" destOrd="0" parTransId="{D7BBE7C3-0F52-4454-839D-B3740F39D365}" sibTransId="{FD8BBE3C-5FF4-406B-BA2D-E8F375859AB5}"/>
    <dgm:cxn modelId="{67F8F879-2CD5-4F03-8C69-3D68E69C6A42}" type="presOf" srcId="{49FCF18A-A647-45B0-9B8C-9C8C54CB1D6D}" destId="{40E9FA40-DD7D-486F-B959-25F967498B7F}" srcOrd="0" destOrd="0" presId="urn:microsoft.com/office/officeart/2005/8/layout/radial1"/>
    <dgm:cxn modelId="{573E9EAA-1C64-446F-94F6-FC443A3F51CD}" type="presOf" srcId="{8A439DFF-BF8D-4DA7-B9DE-6D46D4587F11}" destId="{54A64DE5-48CC-4662-9756-E3EB72A27AFA}" srcOrd="0" destOrd="0" presId="urn:microsoft.com/office/officeart/2005/8/layout/radial1"/>
    <dgm:cxn modelId="{9A888261-431B-426D-8215-FC52A6AFD65F}" type="presOf" srcId="{40A4ED81-1290-481E-A193-3ABAEFE5BB60}" destId="{B13A6853-38AA-4E73-97D4-35C4E3225148}" srcOrd="0" destOrd="0" presId="urn:microsoft.com/office/officeart/2005/8/layout/radial1"/>
    <dgm:cxn modelId="{BB783E4E-8DCF-4C60-B182-DE3462C690B6}" type="presOf" srcId="{4D0F35BF-07BB-4C6E-BC46-B095A2B89F1B}" destId="{F129A5DE-B9BA-4422-9F4B-D2B0669CB283}" srcOrd="0" destOrd="0" presId="urn:microsoft.com/office/officeart/2005/8/layout/radial1"/>
    <dgm:cxn modelId="{F6B7937E-8F67-42F3-AEB7-8C92C9E42AC2}" type="presOf" srcId="{3CF8496A-E8D5-47AF-845D-CF3449C2BF9D}" destId="{AC03C9E5-CB94-4847-94F8-E91BDA29D7B5}" srcOrd="0" destOrd="0" presId="urn:microsoft.com/office/officeart/2005/8/layout/radial1"/>
    <dgm:cxn modelId="{A379CE2F-A355-4B4B-8E94-892C266DC9FE}" srcId="{5E7452FF-493F-4ED0-A9D7-25B9A8BF011B}" destId="{40A4ED81-1290-481E-A193-3ABAEFE5BB60}" srcOrd="0" destOrd="0" parTransId="{D0EE4E1C-18C7-4563-997E-B17039DEB1BD}" sibTransId="{C10FD0E7-C451-417D-A454-A694DEC9B120}"/>
    <dgm:cxn modelId="{AA1FA551-60F5-4251-8016-0788AF8C6480}" type="presOf" srcId="{4255323D-8B89-4E29-AC4A-06FDAA01B28F}" destId="{7FC04F4D-DF19-4E7E-B96F-CD639FEEC13A}" srcOrd="0" destOrd="0" presId="urn:microsoft.com/office/officeart/2005/8/layout/radial1"/>
    <dgm:cxn modelId="{34AE694F-3921-4A5B-89CD-96082AC5B917}" type="presOf" srcId="{D7BBE7C3-0F52-4454-839D-B3740F39D365}" destId="{0287C09E-34BF-4C2E-A7F9-C6F92399707B}" srcOrd="0" destOrd="0" presId="urn:microsoft.com/office/officeart/2005/8/layout/radial1"/>
    <dgm:cxn modelId="{F3F3BBA3-672E-46EE-9EBA-3CAA73F6D796}" srcId="{40A4ED81-1290-481E-A193-3ABAEFE5BB60}" destId="{4D0F35BF-07BB-4C6E-BC46-B095A2B89F1B}" srcOrd="0" destOrd="0" parTransId="{9691C2AE-A61C-4A51-B8C1-2784A7BE11DA}" sibTransId="{0CD53CF0-B25A-4286-BE76-559C9E882EF3}"/>
    <dgm:cxn modelId="{2B72A3EE-532F-4A21-89D9-74345A2D1700}" srcId="{40A4ED81-1290-481E-A193-3ABAEFE5BB60}" destId="{8A439DFF-BF8D-4DA7-B9DE-6D46D4587F11}" srcOrd="3" destOrd="0" parTransId="{3CF8496A-E8D5-47AF-845D-CF3449C2BF9D}" sibTransId="{1D93A4E1-0607-4C8C-AC36-968D5B62C98C}"/>
    <dgm:cxn modelId="{2938CAC2-5EED-4E46-9CBB-395583416419}" type="presOf" srcId="{D7BBE7C3-0F52-4454-839D-B3740F39D365}" destId="{DEAF9583-A0BF-4D65-8943-24B0EBA0A3A5}" srcOrd="1" destOrd="0" presId="urn:microsoft.com/office/officeart/2005/8/layout/radial1"/>
    <dgm:cxn modelId="{523A75DB-EB5A-4B50-AF40-541D5719539E}" type="presOf" srcId="{3CF8496A-E8D5-47AF-845D-CF3449C2BF9D}" destId="{12B18406-A446-401A-86AE-D31E9A043333}" srcOrd="1" destOrd="0" presId="urn:microsoft.com/office/officeart/2005/8/layout/radial1"/>
    <dgm:cxn modelId="{C42B5CF0-41C9-45E9-BF72-8671890089AE}" type="presOf" srcId="{5E7452FF-493F-4ED0-A9D7-25B9A8BF011B}" destId="{D2D4603D-1632-4B39-9C18-CD45D4CE479A}" srcOrd="0" destOrd="0" presId="urn:microsoft.com/office/officeart/2005/8/layout/radial1"/>
    <dgm:cxn modelId="{9125403C-05B2-49E7-8A7B-66E0FC9B3837}" type="presOf" srcId="{49FCF18A-A647-45B0-9B8C-9C8C54CB1D6D}" destId="{03321A20-623B-4C2C-BFCF-E99C8C0D5BE6}" srcOrd="1" destOrd="0" presId="urn:microsoft.com/office/officeart/2005/8/layout/radial1"/>
    <dgm:cxn modelId="{D817CFC5-3CFB-4FE2-B6A9-5D660A0198AF}" srcId="{40A4ED81-1290-481E-A193-3ABAEFE5BB60}" destId="{4255323D-8B89-4E29-AC4A-06FDAA01B28F}" srcOrd="2" destOrd="0" parTransId="{49FCF18A-A647-45B0-9B8C-9C8C54CB1D6D}" sibTransId="{4C591DD7-6BA8-4CE6-87BD-BB29236BA39A}"/>
    <dgm:cxn modelId="{A601A4FE-54BA-4A39-9FBD-220B27AEA9BE}" type="presParOf" srcId="{D2D4603D-1632-4B39-9C18-CD45D4CE479A}" destId="{B13A6853-38AA-4E73-97D4-35C4E3225148}" srcOrd="0" destOrd="0" presId="urn:microsoft.com/office/officeart/2005/8/layout/radial1"/>
    <dgm:cxn modelId="{C63BB40A-1172-45B7-979B-66E4AA6F19B9}" type="presParOf" srcId="{D2D4603D-1632-4B39-9C18-CD45D4CE479A}" destId="{DFB2BD11-374F-40BD-AA09-BFD3BAA10C21}" srcOrd="1" destOrd="0" presId="urn:microsoft.com/office/officeart/2005/8/layout/radial1"/>
    <dgm:cxn modelId="{C853E410-C525-440E-8C2A-86095D40D578}" type="presParOf" srcId="{DFB2BD11-374F-40BD-AA09-BFD3BAA10C21}" destId="{180CC385-1BA5-4987-82B4-8839EBECD10E}" srcOrd="0" destOrd="0" presId="urn:microsoft.com/office/officeart/2005/8/layout/radial1"/>
    <dgm:cxn modelId="{0C8AC10F-E3E4-42F2-9E62-8FF4D2E50472}" type="presParOf" srcId="{D2D4603D-1632-4B39-9C18-CD45D4CE479A}" destId="{F129A5DE-B9BA-4422-9F4B-D2B0669CB283}" srcOrd="2" destOrd="0" presId="urn:microsoft.com/office/officeart/2005/8/layout/radial1"/>
    <dgm:cxn modelId="{5A031CCA-482C-4280-94EE-691785E6EC46}" type="presParOf" srcId="{D2D4603D-1632-4B39-9C18-CD45D4CE479A}" destId="{0287C09E-34BF-4C2E-A7F9-C6F92399707B}" srcOrd="3" destOrd="0" presId="urn:microsoft.com/office/officeart/2005/8/layout/radial1"/>
    <dgm:cxn modelId="{55217938-2ACA-4412-97DF-165F52F87D63}" type="presParOf" srcId="{0287C09E-34BF-4C2E-A7F9-C6F92399707B}" destId="{DEAF9583-A0BF-4D65-8943-24B0EBA0A3A5}" srcOrd="0" destOrd="0" presId="urn:microsoft.com/office/officeart/2005/8/layout/radial1"/>
    <dgm:cxn modelId="{DB73A828-9FD8-40F2-A780-BF0EB8402BB4}" type="presParOf" srcId="{D2D4603D-1632-4B39-9C18-CD45D4CE479A}" destId="{67889E0D-C33B-4BAC-9AC4-8C9D50BDB6BA}" srcOrd="4" destOrd="0" presId="urn:microsoft.com/office/officeart/2005/8/layout/radial1"/>
    <dgm:cxn modelId="{D8401F09-78A6-441A-B3E1-EE05E346DEDC}" type="presParOf" srcId="{D2D4603D-1632-4B39-9C18-CD45D4CE479A}" destId="{40E9FA40-DD7D-486F-B959-25F967498B7F}" srcOrd="5" destOrd="0" presId="urn:microsoft.com/office/officeart/2005/8/layout/radial1"/>
    <dgm:cxn modelId="{978720D2-3C2C-4D65-9971-887B9AB66246}" type="presParOf" srcId="{40E9FA40-DD7D-486F-B959-25F967498B7F}" destId="{03321A20-623B-4C2C-BFCF-E99C8C0D5BE6}" srcOrd="0" destOrd="0" presId="urn:microsoft.com/office/officeart/2005/8/layout/radial1"/>
    <dgm:cxn modelId="{FF0C3311-FAC7-4AA3-BDDF-90B7BB6517C4}" type="presParOf" srcId="{D2D4603D-1632-4B39-9C18-CD45D4CE479A}" destId="{7FC04F4D-DF19-4E7E-B96F-CD639FEEC13A}" srcOrd="6" destOrd="0" presId="urn:microsoft.com/office/officeart/2005/8/layout/radial1"/>
    <dgm:cxn modelId="{379BCD15-9A6D-48B2-B03C-289DA0D7DF19}" type="presParOf" srcId="{D2D4603D-1632-4B39-9C18-CD45D4CE479A}" destId="{AC03C9E5-CB94-4847-94F8-E91BDA29D7B5}" srcOrd="7" destOrd="0" presId="urn:microsoft.com/office/officeart/2005/8/layout/radial1"/>
    <dgm:cxn modelId="{B4CE895E-1B19-4DE3-BF89-14CAAA25CDB4}" type="presParOf" srcId="{AC03C9E5-CB94-4847-94F8-E91BDA29D7B5}" destId="{12B18406-A446-401A-86AE-D31E9A043333}" srcOrd="0" destOrd="0" presId="urn:microsoft.com/office/officeart/2005/8/layout/radial1"/>
    <dgm:cxn modelId="{329CD252-CF8B-499F-898C-685C1E92256F}" type="presParOf" srcId="{D2D4603D-1632-4B39-9C18-CD45D4CE479A}" destId="{54A64DE5-48CC-4662-9756-E3EB72A27AF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8CE57-A027-4E19-9522-7E29DFFBB147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F60D6C5-EAA0-4A37-A9FD-1066C234BB87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TIPOS DE ARGUMENTO</a:t>
          </a:r>
          <a:endParaRPr lang="es-MX" dirty="0">
            <a:solidFill>
              <a:schemeClr val="tx1"/>
            </a:solidFill>
          </a:endParaRPr>
        </a:p>
      </dgm:t>
    </dgm:pt>
    <dgm:pt modelId="{D4EFC1F3-B957-4979-8707-170ED3DC84B3}" type="parTrans" cxnId="{626A3708-90AC-4A90-880D-92ECD04B6CC8}">
      <dgm:prSet/>
      <dgm:spPr/>
      <dgm:t>
        <a:bodyPr/>
        <a:lstStyle/>
        <a:p>
          <a:endParaRPr lang="es-MX"/>
        </a:p>
      </dgm:t>
    </dgm:pt>
    <dgm:pt modelId="{D37FFD0C-BE37-4AEE-AFFC-94D52AA47A8D}" type="sibTrans" cxnId="{626A3708-90AC-4A90-880D-92ECD04B6CC8}">
      <dgm:prSet/>
      <dgm:spPr/>
      <dgm:t>
        <a:bodyPr/>
        <a:lstStyle/>
        <a:p>
          <a:endParaRPr lang="es-MX"/>
        </a:p>
      </dgm:t>
    </dgm:pt>
    <dgm:pt modelId="{66F1771B-3E14-464B-95FA-CC6A90B267ED}">
      <dgm:prSet phldrT="[Texto]"/>
      <dgm:spPr/>
      <dgm:t>
        <a:bodyPr/>
        <a:lstStyle/>
        <a:p>
          <a:r>
            <a:rPr lang="es-ES" dirty="0" smtClean="0"/>
            <a:t>ARGUMENTOS LÓGICO -RACIONALES</a:t>
          </a:r>
          <a:endParaRPr lang="es-MX" dirty="0"/>
        </a:p>
      </dgm:t>
    </dgm:pt>
    <dgm:pt modelId="{A13D707F-BDB5-45FF-B79F-2E46FE37BEAD}" type="parTrans" cxnId="{4AF04FD5-C449-492B-A806-E1863C7D22D9}">
      <dgm:prSet/>
      <dgm:spPr/>
      <dgm:t>
        <a:bodyPr/>
        <a:lstStyle/>
        <a:p>
          <a:endParaRPr lang="es-MX"/>
        </a:p>
      </dgm:t>
    </dgm:pt>
    <dgm:pt modelId="{4629279A-0646-4A23-A406-90992D9B5ECF}" type="sibTrans" cxnId="{4AF04FD5-C449-492B-A806-E1863C7D22D9}">
      <dgm:prSet/>
      <dgm:spPr/>
      <dgm:t>
        <a:bodyPr/>
        <a:lstStyle/>
        <a:p>
          <a:endParaRPr lang="es-MX"/>
        </a:p>
      </dgm:t>
    </dgm:pt>
    <dgm:pt modelId="{21058156-6FCA-442B-9521-0DC1831AE15E}">
      <dgm:prSet phldrT="[Texto]"/>
      <dgm:spPr/>
      <dgm:t>
        <a:bodyPr/>
        <a:lstStyle/>
        <a:p>
          <a:r>
            <a:rPr lang="es-ES" dirty="0" smtClean="0"/>
            <a:t>ARGUMENTOS EMOTIVOS-AFECTIVOS</a:t>
          </a:r>
          <a:endParaRPr lang="es-MX" dirty="0"/>
        </a:p>
      </dgm:t>
    </dgm:pt>
    <dgm:pt modelId="{C2654C40-08BC-4B25-950C-85F591963F04}" type="parTrans" cxnId="{13DFE58E-F6DE-4D07-974E-85D8D2BCDBDC}">
      <dgm:prSet/>
      <dgm:spPr/>
      <dgm:t>
        <a:bodyPr/>
        <a:lstStyle/>
        <a:p>
          <a:endParaRPr lang="es-MX"/>
        </a:p>
      </dgm:t>
    </dgm:pt>
    <dgm:pt modelId="{81562B28-17E0-479E-862B-271523FC2E4B}" type="sibTrans" cxnId="{13DFE58E-F6DE-4D07-974E-85D8D2BCDBDC}">
      <dgm:prSet/>
      <dgm:spPr/>
      <dgm:t>
        <a:bodyPr/>
        <a:lstStyle/>
        <a:p>
          <a:endParaRPr lang="es-MX"/>
        </a:p>
      </dgm:t>
    </dgm:pt>
    <dgm:pt modelId="{963A2891-2652-418F-BBF4-EF608298BE4E}">
      <dgm:prSet phldrT="[Texto]"/>
      <dgm:spPr/>
      <dgm:t>
        <a:bodyPr/>
        <a:lstStyle/>
        <a:p>
          <a:r>
            <a:rPr lang="es-ES" dirty="0" smtClean="0"/>
            <a:t>ARGUMENTO- SLOGAN</a:t>
          </a:r>
          <a:endParaRPr lang="es-MX" dirty="0"/>
        </a:p>
      </dgm:t>
    </dgm:pt>
    <dgm:pt modelId="{D9718252-F6CB-40D1-A501-C1F887190F85}" type="parTrans" cxnId="{900C4685-A76C-4297-9321-764B168D8474}">
      <dgm:prSet/>
      <dgm:spPr/>
      <dgm:t>
        <a:bodyPr/>
        <a:lstStyle/>
        <a:p>
          <a:endParaRPr lang="es-MX"/>
        </a:p>
      </dgm:t>
    </dgm:pt>
    <dgm:pt modelId="{673B41C2-CCC9-4FFF-8AA9-07203C4E679C}" type="sibTrans" cxnId="{900C4685-A76C-4297-9321-764B168D8474}">
      <dgm:prSet/>
      <dgm:spPr/>
      <dgm:t>
        <a:bodyPr/>
        <a:lstStyle/>
        <a:p>
          <a:endParaRPr lang="es-MX"/>
        </a:p>
      </dgm:t>
    </dgm:pt>
    <dgm:pt modelId="{D92F369C-3749-4791-982B-EBB0823E0A59}">
      <dgm:prSet phldrT="[Texto]"/>
      <dgm:spPr/>
      <dgm:t>
        <a:bodyPr/>
        <a:lstStyle/>
        <a:p>
          <a:r>
            <a:rPr lang="es-ES" dirty="0" smtClean="0"/>
            <a:t>CONFIANZA DEL EMISOR</a:t>
          </a:r>
          <a:endParaRPr lang="es-MX" dirty="0"/>
        </a:p>
      </dgm:t>
    </dgm:pt>
    <dgm:pt modelId="{8C272454-2C07-48DB-B2C4-93EA1EABDEC4}" type="parTrans" cxnId="{D17E87A3-A9F2-4B37-A082-5E7C413F8EF7}">
      <dgm:prSet/>
      <dgm:spPr/>
      <dgm:t>
        <a:bodyPr/>
        <a:lstStyle/>
        <a:p>
          <a:endParaRPr lang="es-MX"/>
        </a:p>
      </dgm:t>
    </dgm:pt>
    <dgm:pt modelId="{CBBDE3CC-1790-4E16-9156-CCB4FD25D616}" type="sibTrans" cxnId="{D17E87A3-A9F2-4B37-A082-5E7C413F8EF7}">
      <dgm:prSet/>
      <dgm:spPr/>
      <dgm:t>
        <a:bodyPr/>
        <a:lstStyle/>
        <a:p>
          <a:endParaRPr lang="es-MX"/>
        </a:p>
      </dgm:t>
    </dgm:pt>
    <dgm:pt modelId="{C3C4FB0A-6847-424D-8E4C-C8D6C36DCC9E}">
      <dgm:prSet phldrT="[Texto]"/>
      <dgm:spPr/>
      <dgm:t>
        <a:bodyPr/>
        <a:lstStyle/>
        <a:p>
          <a:r>
            <a:rPr lang="es-ES" dirty="0" smtClean="0"/>
            <a:t>ARGUMENTOS POR LO CORRECTO</a:t>
          </a:r>
          <a:endParaRPr lang="es-MX" dirty="0"/>
        </a:p>
      </dgm:t>
    </dgm:pt>
    <dgm:pt modelId="{A7697048-BC9E-4A63-A1EA-1B82ACCBDA46}" type="parTrans" cxnId="{5CFCFD28-D065-4BA2-A38B-37B42E6702BB}">
      <dgm:prSet/>
      <dgm:spPr/>
      <dgm:t>
        <a:bodyPr/>
        <a:lstStyle/>
        <a:p>
          <a:endParaRPr lang="es-MX"/>
        </a:p>
      </dgm:t>
    </dgm:pt>
    <dgm:pt modelId="{7B12F5A9-CC8D-4B62-963C-9DC753561E08}" type="sibTrans" cxnId="{5CFCFD28-D065-4BA2-A38B-37B42E6702BB}">
      <dgm:prSet/>
      <dgm:spPr/>
      <dgm:t>
        <a:bodyPr/>
        <a:lstStyle/>
        <a:p>
          <a:endParaRPr lang="es-MX"/>
        </a:p>
      </dgm:t>
    </dgm:pt>
    <dgm:pt modelId="{CC1597F1-562E-4437-A37B-36736B901883}">
      <dgm:prSet phldrT="[Texto]"/>
      <dgm:spPr/>
      <dgm:t>
        <a:bodyPr/>
        <a:lstStyle/>
        <a:p>
          <a:r>
            <a:rPr lang="es-ES" dirty="0" smtClean="0"/>
            <a:t>RECURSOS DE LA FAMA</a:t>
          </a:r>
          <a:endParaRPr lang="es-MX" dirty="0"/>
        </a:p>
      </dgm:t>
    </dgm:pt>
    <dgm:pt modelId="{5E6D9A33-20CA-4CA1-8F78-B2B1E9E2790E}" type="parTrans" cxnId="{5A48F1A6-8568-43DE-BAD3-B6A47A3E8B03}">
      <dgm:prSet/>
      <dgm:spPr/>
      <dgm:t>
        <a:bodyPr/>
        <a:lstStyle/>
        <a:p>
          <a:endParaRPr lang="es-MX"/>
        </a:p>
      </dgm:t>
    </dgm:pt>
    <dgm:pt modelId="{4E38685D-AFD4-4B82-ABEB-5413675B2852}" type="sibTrans" cxnId="{5A48F1A6-8568-43DE-BAD3-B6A47A3E8B03}">
      <dgm:prSet/>
      <dgm:spPr/>
      <dgm:t>
        <a:bodyPr/>
        <a:lstStyle/>
        <a:p>
          <a:endParaRPr lang="es-MX"/>
        </a:p>
      </dgm:t>
    </dgm:pt>
    <dgm:pt modelId="{7F5DC552-1843-42E0-812B-3016CAA6D28C}">
      <dgm:prSet phldrT="[Texto]"/>
      <dgm:spPr/>
      <dgm:t>
        <a:bodyPr/>
        <a:lstStyle/>
        <a:p>
          <a:r>
            <a:rPr lang="es-ES" dirty="0" smtClean="0"/>
            <a:t>“FETISHISMO DE MASAS”</a:t>
          </a:r>
          <a:endParaRPr lang="es-MX" dirty="0"/>
        </a:p>
      </dgm:t>
    </dgm:pt>
    <dgm:pt modelId="{7881F1CC-0F7A-495E-8B05-0EBF8AC97C3C}" type="parTrans" cxnId="{26C4BF84-11A3-4E64-805F-5C4A8577E90C}">
      <dgm:prSet/>
      <dgm:spPr/>
      <dgm:t>
        <a:bodyPr/>
        <a:lstStyle/>
        <a:p>
          <a:endParaRPr lang="es-MX"/>
        </a:p>
      </dgm:t>
    </dgm:pt>
    <dgm:pt modelId="{107975BC-91F7-4CE2-B649-02ADC49A60B3}" type="sibTrans" cxnId="{26C4BF84-11A3-4E64-805F-5C4A8577E90C}">
      <dgm:prSet/>
      <dgm:spPr/>
      <dgm:t>
        <a:bodyPr/>
        <a:lstStyle/>
        <a:p>
          <a:endParaRPr lang="es-MX"/>
        </a:p>
      </dgm:t>
    </dgm:pt>
    <dgm:pt modelId="{3B01D20C-B573-41C2-81A3-6FCC178294E6}">
      <dgm:prSet phldrT="[Texto]"/>
      <dgm:spPr/>
      <dgm:t>
        <a:bodyPr/>
        <a:lstStyle/>
        <a:p>
          <a:r>
            <a:rPr lang="es-ES" dirty="0" smtClean="0"/>
            <a:t>USO DE PREJUICIOS.</a:t>
          </a:r>
          <a:endParaRPr lang="es-MX" dirty="0"/>
        </a:p>
      </dgm:t>
    </dgm:pt>
    <dgm:pt modelId="{1CAE1B79-6AA6-4B0D-B8FC-E68D67C38654}" type="parTrans" cxnId="{22E1FB10-D927-4588-AAC3-4B416AA14778}">
      <dgm:prSet/>
      <dgm:spPr/>
      <dgm:t>
        <a:bodyPr/>
        <a:lstStyle/>
        <a:p>
          <a:endParaRPr lang="es-MX"/>
        </a:p>
      </dgm:t>
    </dgm:pt>
    <dgm:pt modelId="{BB8353CD-26A6-4544-847A-D6C7D5ABE6FB}" type="sibTrans" cxnId="{22E1FB10-D927-4588-AAC3-4B416AA14778}">
      <dgm:prSet/>
      <dgm:spPr/>
      <dgm:t>
        <a:bodyPr/>
        <a:lstStyle/>
        <a:p>
          <a:endParaRPr lang="es-MX"/>
        </a:p>
      </dgm:t>
    </dgm:pt>
    <dgm:pt modelId="{E325A70D-4653-4B5E-92AA-EAC04193D880}" type="pres">
      <dgm:prSet presAssocID="{26B8CE57-A027-4E19-9522-7E29DFFBB14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6E0250A6-F609-4F9A-8863-D9D2683F5A37}" type="pres">
      <dgm:prSet presAssocID="{AF60D6C5-EAA0-4A37-A9FD-1066C234BB87}" presName="compNode" presStyleCnt="0"/>
      <dgm:spPr/>
    </dgm:pt>
    <dgm:pt modelId="{F21C1C5C-0AA7-467F-91E1-96433409A38F}" type="pres">
      <dgm:prSet presAssocID="{AF60D6C5-EAA0-4A37-A9FD-1066C234BB87}" presName="dummyConnPt" presStyleCnt="0"/>
      <dgm:spPr/>
    </dgm:pt>
    <dgm:pt modelId="{CA122BA6-A9A5-477C-B7E4-02F1377CD26A}" type="pres">
      <dgm:prSet presAssocID="{AF60D6C5-EAA0-4A37-A9FD-1066C234BB8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9C2EBB-CE75-4046-91BF-43F711D538A6}" type="pres">
      <dgm:prSet presAssocID="{D37FFD0C-BE37-4AEE-AFFC-94D52AA47A8D}" presName="sibTrans" presStyleLbl="bgSibTrans2D1" presStyleIdx="0" presStyleCnt="8"/>
      <dgm:spPr/>
      <dgm:t>
        <a:bodyPr/>
        <a:lstStyle/>
        <a:p>
          <a:endParaRPr lang="es-CO"/>
        </a:p>
      </dgm:t>
    </dgm:pt>
    <dgm:pt modelId="{FB3A423F-AF65-4EDD-BCA1-42D4C1C7F85A}" type="pres">
      <dgm:prSet presAssocID="{66F1771B-3E14-464B-95FA-CC6A90B267ED}" presName="compNode" presStyleCnt="0"/>
      <dgm:spPr/>
    </dgm:pt>
    <dgm:pt modelId="{082FDFB3-B755-47F0-875D-23D3EF6275A7}" type="pres">
      <dgm:prSet presAssocID="{66F1771B-3E14-464B-95FA-CC6A90B267ED}" presName="dummyConnPt" presStyleCnt="0"/>
      <dgm:spPr/>
    </dgm:pt>
    <dgm:pt modelId="{411967B2-9617-4A56-AD9E-FFF0756F96B5}" type="pres">
      <dgm:prSet presAssocID="{66F1771B-3E14-464B-95FA-CC6A90B267E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74C3527-BEB9-4862-906C-375422917562}" type="pres">
      <dgm:prSet presAssocID="{4629279A-0646-4A23-A406-90992D9B5ECF}" presName="sibTrans" presStyleLbl="bgSibTrans2D1" presStyleIdx="1" presStyleCnt="8"/>
      <dgm:spPr/>
      <dgm:t>
        <a:bodyPr/>
        <a:lstStyle/>
        <a:p>
          <a:endParaRPr lang="es-CO"/>
        </a:p>
      </dgm:t>
    </dgm:pt>
    <dgm:pt modelId="{79A77EFD-B22D-482F-9D8C-E7F1530C33B2}" type="pres">
      <dgm:prSet presAssocID="{21058156-6FCA-442B-9521-0DC1831AE15E}" presName="compNode" presStyleCnt="0"/>
      <dgm:spPr/>
    </dgm:pt>
    <dgm:pt modelId="{95E6CFCD-6048-4673-ACF6-BB16894CB101}" type="pres">
      <dgm:prSet presAssocID="{21058156-6FCA-442B-9521-0DC1831AE15E}" presName="dummyConnPt" presStyleCnt="0"/>
      <dgm:spPr/>
    </dgm:pt>
    <dgm:pt modelId="{6A29B779-EAF4-4E21-A071-A4D9B928755A}" type="pres">
      <dgm:prSet presAssocID="{21058156-6FCA-442B-9521-0DC1831AE15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28F328F-CF49-473E-9746-E5DEA9DBE17C}" type="pres">
      <dgm:prSet presAssocID="{81562B28-17E0-479E-862B-271523FC2E4B}" presName="sibTrans" presStyleLbl="bgSibTrans2D1" presStyleIdx="2" presStyleCnt="8"/>
      <dgm:spPr/>
      <dgm:t>
        <a:bodyPr/>
        <a:lstStyle/>
        <a:p>
          <a:endParaRPr lang="es-CO"/>
        </a:p>
      </dgm:t>
    </dgm:pt>
    <dgm:pt modelId="{E05FC980-AE94-444F-9693-A8AA82CA7B86}" type="pres">
      <dgm:prSet presAssocID="{963A2891-2652-418F-BBF4-EF608298BE4E}" presName="compNode" presStyleCnt="0"/>
      <dgm:spPr/>
    </dgm:pt>
    <dgm:pt modelId="{C1E3DA98-5107-43FA-B5E6-3531F4196579}" type="pres">
      <dgm:prSet presAssocID="{963A2891-2652-418F-BBF4-EF608298BE4E}" presName="dummyConnPt" presStyleCnt="0"/>
      <dgm:spPr/>
    </dgm:pt>
    <dgm:pt modelId="{E22B99A5-08DE-4BAD-827C-F960E15C897A}" type="pres">
      <dgm:prSet presAssocID="{963A2891-2652-418F-BBF4-EF608298BE4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565DDD-B981-459E-888C-F7E759D94D13}" type="pres">
      <dgm:prSet presAssocID="{673B41C2-CCC9-4FFF-8AA9-07203C4E679C}" presName="sibTrans" presStyleLbl="bgSibTrans2D1" presStyleIdx="3" presStyleCnt="8"/>
      <dgm:spPr/>
      <dgm:t>
        <a:bodyPr/>
        <a:lstStyle/>
        <a:p>
          <a:endParaRPr lang="es-CO"/>
        </a:p>
      </dgm:t>
    </dgm:pt>
    <dgm:pt modelId="{51DCD6AF-2FA8-4E9E-888A-8D8D98E20AE7}" type="pres">
      <dgm:prSet presAssocID="{D92F369C-3749-4791-982B-EBB0823E0A59}" presName="compNode" presStyleCnt="0"/>
      <dgm:spPr/>
    </dgm:pt>
    <dgm:pt modelId="{8E78994F-E069-4C5E-B7DE-C073660E6C5E}" type="pres">
      <dgm:prSet presAssocID="{D92F369C-3749-4791-982B-EBB0823E0A59}" presName="dummyConnPt" presStyleCnt="0"/>
      <dgm:spPr/>
    </dgm:pt>
    <dgm:pt modelId="{6DBB45E3-D4E3-416C-AE26-ABD0527FF17A}" type="pres">
      <dgm:prSet presAssocID="{D92F369C-3749-4791-982B-EBB0823E0A5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2E01B1-027A-4B97-A583-1A7D0B09DD12}" type="pres">
      <dgm:prSet presAssocID="{CBBDE3CC-1790-4E16-9156-CCB4FD25D616}" presName="sibTrans" presStyleLbl="bgSibTrans2D1" presStyleIdx="4" presStyleCnt="8"/>
      <dgm:spPr/>
      <dgm:t>
        <a:bodyPr/>
        <a:lstStyle/>
        <a:p>
          <a:endParaRPr lang="es-CO"/>
        </a:p>
      </dgm:t>
    </dgm:pt>
    <dgm:pt modelId="{1C2FDECF-0208-49A3-A88B-4685C54DD347}" type="pres">
      <dgm:prSet presAssocID="{C3C4FB0A-6847-424D-8E4C-C8D6C36DCC9E}" presName="compNode" presStyleCnt="0"/>
      <dgm:spPr/>
    </dgm:pt>
    <dgm:pt modelId="{6B46D3FD-8116-4FA0-8B16-154DDE3CD87F}" type="pres">
      <dgm:prSet presAssocID="{C3C4FB0A-6847-424D-8E4C-C8D6C36DCC9E}" presName="dummyConnPt" presStyleCnt="0"/>
      <dgm:spPr/>
    </dgm:pt>
    <dgm:pt modelId="{721EC955-C38A-4057-B2A5-F4842E7A7E6F}" type="pres">
      <dgm:prSet presAssocID="{C3C4FB0A-6847-424D-8E4C-C8D6C36DCC9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FFCC91-E28E-488C-8450-20F8CECB5C3C}" type="pres">
      <dgm:prSet presAssocID="{7B12F5A9-CC8D-4B62-963C-9DC753561E08}" presName="sibTrans" presStyleLbl="bgSibTrans2D1" presStyleIdx="5" presStyleCnt="8"/>
      <dgm:spPr/>
      <dgm:t>
        <a:bodyPr/>
        <a:lstStyle/>
        <a:p>
          <a:endParaRPr lang="es-CO"/>
        </a:p>
      </dgm:t>
    </dgm:pt>
    <dgm:pt modelId="{B3B872FD-C27F-4DB8-90E8-974A6C718497}" type="pres">
      <dgm:prSet presAssocID="{CC1597F1-562E-4437-A37B-36736B901883}" presName="compNode" presStyleCnt="0"/>
      <dgm:spPr/>
    </dgm:pt>
    <dgm:pt modelId="{6A7E3F61-B76A-4532-8E74-0F691E00DF7F}" type="pres">
      <dgm:prSet presAssocID="{CC1597F1-562E-4437-A37B-36736B901883}" presName="dummyConnPt" presStyleCnt="0"/>
      <dgm:spPr/>
    </dgm:pt>
    <dgm:pt modelId="{9DFCFB20-8EA5-4292-A2F7-65FED10C1B0D}" type="pres">
      <dgm:prSet presAssocID="{CC1597F1-562E-4437-A37B-36736B9018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BDF070A-8FF3-4C80-8A5C-31FDD5E06D21}" type="pres">
      <dgm:prSet presAssocID="{4E38685D-AFD4-4B82-ABEB-5413675B2852}" presName="sibTrans" presStyleLbl="bgSibTrans2D1" presStyleIdx="6" presStyleCnt="8"/>
      <dgm:spPr/>
      <dgm:t>
        <a:bodyPr/>
        <a:lstStyle/>
        <a:p>
          <a:endParaRPr lang="es-CO"/>
        </a:p>
      </dgm:t>
    </dgm:pt>
    <dgm:pt modelId="{91C49595-BD48-4AF6-A79F-DF4CECE1BD0B}" type="pres">
      <dgm:prSet presAssocID="{7F5DC552-1843-42E0-812B-3016CAA6D28C}" presName="compNode" presStyleCnt="0"/>
      <dgm:spPr/>
    </dgm:pt>
    <dgm:pt modelId="{3A95245B-9005-4797-B819-09C73B430DC5}" type="pres">
      <dgm:prSet presAssocID="{7F5DC552-1843-42E0-812B-3016CAA6D28C}" presName="dummyConnPt" presStyleCnt="0"/>
      <dgm:spPr/>
    </dgm:pt>
    <dgm:pt modelId="{41C7D3BA-EF41-4BA8-B337-87F7DE0777A3}" type="pres">
      <dgm:prSet presAssocID="{7F5DC552-1843-42E0-812B-3016CAA6D28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340D34-3F6D-4A53-9C36-24E186D5DCCD}" type="pres">
      <dgm:prSet presAssocID="{107975BC-91F7-4CE2-B649-02ADC49A60B3}" presName="sibTrans" presStyleLbl="bgSibTrans2D1" presStyleIdx="7" presStyleCnt="8"/>
      <dgm:spPr/>
      <dgm:t>
        <a:bodyPr/>
        <a:lstStyle/>
        <a:p>
          <a:endParaRPr lang="es-CO"/>
        </a:p>
      </dgm:t>
    </dgm:pt>
    <dgm:pt modelId="{A9428970-4F90-4C1A-9B7F-42FCC1A38A84}" type="pres">
      <dgm:prSet presAssocID="{3B01D20C-B573-41C2-81A3-6FCC178294E6}" presName="compNode" presStyleCnt="0"/>
      <dgm:spPr/>
    </dgm:pt>
    <dgm:pt modelId="{1819C00D-50B7-466A-94E9-842457B57006}" type="pres">
      <dgm:prSet presAssocID="{3B01D20C-B573-41C2-81A3-6FCC178294E6}" presName="dummyConnPt" presStyleCnt="0"/>
      <dgm:spPr/>
    </dgm:pt>
    <dgm:pt modelId="{51C3B066-E922-4E45-84CE-19165230939F}" type="pres">
      <dgm:prSet presAssocID="{3B01D20C-B573-41C2-81A3-6FCC178294E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F51D90C-AE22-4331-B6BC-8CC6702D8031}" type="presOf" srcId="{AF60D6C5-EAA0-4A37-A9FD-1066C234BB87}" destId="{CA122BA6-A9A5-477C-B7E4-02F1377CD26A}" srcOrd="0" destOrd="0" presId="urn:microsoft.com/office/officeart/2005/8/layout/bProcess4"/>
    <dgm:cxn modelId="{952B1F7D-779D-4078-AED9-589EF4CB61FB}" type="presOf" srcId="{4E38685D-AFD4-4B82-ABEB-5413675B2852}" destId="{4BDF070A-8FF3-4C80-8A5C-31FDD5E06D21}" srcOrd="0" destOrd="0" presId="urn:microsoft.com/office/officeart/2005/8/layout/bProcess4"/>
    <dgm:cxn modelId="{D17E87A3-A9F2-4B37-A082-5E7C413F8EF7}" srcId="{26B8CE57-A027-4E19-9522-7E29DFFBB147}" destId="{D92F369C-3749-4791-982B-EBB0823E0A59}" srcOrd="4" destOrd="0" parTransId="{8C272454-2C07-48DB-B2C4-93EA1EABDEC4}" sibTransId="{CBBDE3CC-1790-4E16-9156-CCB4FD25D616}"/>
    <dgm:cxn modelId="{A78D0271-5924-4B13-B307-1F1E03D7B3E9}" type="presOf" srcId="{CBBDE3CC-1790-4E16-9156-CCB4FD25D616}" destId="{A52E01B1-027A-4B97-A583-1A7D0B09DD12}" srcOrd="0" destOrd="0" presId="urn:microsoft.com/office/officeart/2005/8/layout/bProcess4"/>
    <dgm:cxn modelId="{410C7916-96B6-443F-BCE8-D3D80A37C931}" type="presOf" srcId="{21058156-6FCA-442B-9521-0DC1831AE15E}" destId="{6A29B779-EAF4-4E21-A071-A4D9B928755A}" srcOrd="0" destOrd="0" presId="urn:microsoft.com/office/officeart/2005/8/layout/bProcess4"/>
    <dgm:cxn modelId="{A4008340-5789-493F-BF42-1CA0D7B4EEC2}" type="presOf" srcId="{4629279A-0646-4A23-A406-90992D9B5ECF}" destId="{B74C3527-BEB9-4862-906C-375422917562}" srcOrd="0" destOrd="0" presId="urn:microsoft.com/office/officeart/2005/8/layout/bProcess4"/>
    <dgm:cxn modelId="{C28BC264-314B-48EA-8798-971DC7A102F4}" type="presOf" srcId="{107975BC-91F7-4CE2-B649-02ADC49A60B3}" destId="{65340D34-3F6D-4A53-9C36-24E186D5DCCD}" srcOrd="0" destOrd="0" presId="urn:microsoft.com/office/officeart/2005/8/layout/bProcess4"/>
    <dgm:cxn modelId="{E4BD556E-9CFA-4089-88E2-4FE92FB456B7}" type="presOf" srcId="{D37FFD0C-BE37-4AEE-AFFC-94D52AA47A8D}" destId="{8E9C2EBB-CE75-4046-91BF-43F711D538A6}" srcOrd="0" destOrd="0" presId="urn:microsoft.com/office/officeart/2005/8/layout/bProcess4"/>
    <dgm:cxn modelId="{699F2755-5776-4A44-961C-5533DE584037}" type="presOf" srcId="{CC1597F1-562E-4437-A37B-36736B901883}" destId="{9DFCFB20-8EA5-4292-A2F7-65FED10C1B0D}" srcOrd="0" destOrd="0" presId="urn:microsoft.com/office/officeart/2005/8/layout/bProcess4"/>
    <dgm:cxn modelId="{FACC2124-2A86-43BA-8B59-595E94BBA742}" type="presOf" srcId="{C3C4FB0A-6847-424D-8E4C-C8D6C36DCC9E}" destId="{721EC955-C38A-4057-B2A5-F4842E7A7E6F}" srcOrd="0" destOrd="0" presId="urn:microsoft.com/office/officeart/2005/8/layout/bProcess4"/>
    <dgm:cxn modelId="{900C4685-A76C-4297-9321-764B168D8474}" srcId="{26B8CE57-A027-4E19-9522-7E29DFFBB147}" destId="{963A2891-2652-418F-BBF4-EF608298BE4E}" srcOrd="3" destOrd="0" parTransId="{D9718252-F6CB-40D1-A501-C1F887190F85}" sibTransId="{673B41C2-CCC9-4FFF-8AA9-07203C4E679C}"/>
    <dgm:cxn modelId="{8D867915-F293-43BD-8C28-0CD115573288}" type="presOf" srcId="{963A2891-2652-418F-BBF4-EF608298BE4E}" destId="{E22B99A5-08DE-4BAD-827C-F960E15C897A}" srcOrd="0" destOrd="0" presId="urn:microsoft.com/office/officeart/2005/8/layout/bProcess4"/>
    <dgm:cxn modelId="{4AF04FD5-C449-492B-A806-E1863C7D22D9}" srcId="{26B8CE57-A027-4E19-9522-7E29DFFBB147}" destId="{66F1771B-3E14-464B-95FA-CC6A90B267ED}" srcOrd="1" destOrd="0" parTransId="{A13D707F-BDB5-45FF-B79F-2E46FE37BEAD}" sibTransId="{4629279A-0646-4A23-A406-90992D9B5ECF}"/>
    <dgm:cxn modelId="{D37EC5AE-8F59-4BF1-A664-6362CEC4C7C3}" type="presOf" srcId="{3B01D20C-B573-41C2-81A3-6FCC178294E6}" destId="{51C3B066-E922-4E45-84CE-19165230939F}" srcOrd="0" destOrd="0" presId="urn:microsoft.com/office/officeart/2005/8/layout/bProcess4"/>
    <dgm:cxn modelId="{240A1A40-DBEF-4B6E-A6C2-6CF63EEDD16E}" type="presOf" srcId="{81562B28-17E0-479E-862B-271523FC2E4B}" destId="{C28F328F-CF49-473E-9746-E5DEA9DBE17C}" srcOrd="0" destOrd="0" presId="urn:microsoft.com/office/officeart/2005/8/layout/bProcess4"/>
    <dgm:cxn modelId="{22E1FB10-D927-4588-AAC3-4B416AA14778}" srcId="{26B8CE57-A027-4E19-9522-7E29DFFBB147}" destId="{3B01D20C-B573-41C2-81A3-6FCC178294E6}" srcOrd="8" destOrd="0" parTransId="{1CAE1B79-6AA6-4B0D-B8FC-E68D67C38654}" sibTransId="{BB8353CD-26A6-4544-847A-D6C7D5ABE6FB}"/>
    <dgm:cxn modelId="{3AD370AB-AB3E-439B-8571-C8FD483BE878}" type="presOf" srcId="{7B12F5A9-CC8D-4B62-963C-9DC753561E08}" destId="{11FFCC91-E28E-488C-8450-20F8CECB5C3C}" srcOrd="0" destOrd="0" presId="urn:microsoft.com/office/officeart/2005/8/layout/bProcess4"/>
    <dgm:cxn modelId="{5CFCFD28-D065-4BA2-A38B-37B42E6702BB}" srcId="{26B8CE57-A027-4E19-9522-7E29DFFBB147}" destId="{C3C4FB0A-6847-424D-8E4C-C8D6C36DCC9E}" srcOrd="5" destOrd="0" parTransId="{A7697048-BC9E-4A63-A1EA-1B82ACCBDA46}" sibTransId="{7B12F5A9-CC8D-4B62-963C-9DC753561E08}"/>
    <dgm:cxn modelId="{C30F9949-60E4-40B6-8ABA-02FFA7FC30D9}" type="presOf" srcId="{26B8CE57-A027-4E19-9522-7E29DFFBB147}" destId="{E325A70D-4653-4B5E-92AA-EAC04193D880}" srcOrd="0" destOrd="0" presId="urn:microsoft.com/office/officeart/2005/8/layout/bProcess4"/>
    <dgm:cxn modelId="{13DFE58E-F6DE-4D07-974E-85D8D2BCDBDC}" srcId="{26B8CE57-A027-4E19-9522-7E29DFFBB147}" destId="{21058156-6FCA-442B-9521-0DC1831AE15E}" srcOrd="2" destOrd="0" parTransId="{C2654C40-08BC-4B25-950C-85F591963F04}" sibTransId="{81562B28-17E0-479E-862B-271523FC2E4B}"/>
    <dgm:cxn modelId="{74581641-33D9-46FD-A811-ED44DB009AAC}" type="presOf" srcId="{D92F369C-3749-4791-982B-EBB0823E0A59}" destId="{6DBB45E3-D4E3-416C-AE26-ABD0527FF17A}" srcOrd="0" destOrd="0" presId="urn:microsoft.com/office/officeart/2005/8/layout/bProcess4"/>
    <dgm:cxn modelId="{6D7E37D8-BD77-4A69-8881-D9FC7EF1AC3F}" type="presOf" srcId="{66F1771B-3E14-464B-95FA-CC6A90B267ED}" destId="{411967B2-9617-4A56-AD9E-FFF0756F96B5}" srcOrd="0" destOrd="0" presId="urn:microsoft.com/office/officeart/2005/8/layout/bProcess4"/>
    <dgm:cxn modelId="{26C4BF84-11A3-4E64-805F-5C4A8577E90C}" srcId="{26B8CE57-A027-4E19-9522-7E29DFFBB147}" destId="{7F5DC552-1843-42E0-812B-3016CAA6D28C}" srcOrd="7" destOrd="0" parTransId="{7881F1CC-0F7A-495E-8B05-0EBF8AC97C3C}" sibTransId="{107975BC-91F7-4CE2-B649-02ADC49A60B3}"/>
    <dgm:cxn modelId="{5A48F1A6-8568-43DE-BAD3-B6A47A3E8B03}" srcId="{26B8CE57-A027-4E19-9522-7E29DFFBB147}" destId="{CC1597F1-562E-4437-A37B-36736B901883}" srcOrd="6" destOrd="0" parTransId="{5E6D9A33-20CA-4CA1-8F78-B2B1E9E2790E}" sibTransId="{4E38685D-AFD4-4B82-ABEB-5413675B2852}"/>
    <dgm:cxn modelId="{0F979BF3-3CC5-40B5-93B8-6B8569184EE9}" type="presOf" srcId="{673B41C2-CCC9-4FFF-8AA9-07203C4E679C}" destId="{09565DDD-B981-459E-888C-F7E759D94D13}" srcOrd="0" destOrd="0" presId="urn:microsoft.com/office/officeart/2005/8/layout/bProcess4"/>
    <dgm:cxn modelId="{626A3708-90AC-4A90-880D-92ECD04B6CC8}" srcId="{26B8CE57-A027-4E19-9522-7E29DFFBB147}" destId="{AF60D6C5-EAA0-4A37-A9FD-1066C234BB87}" srcOrd="0" destOrd="0" parTransId="{D4EFC1F3-B957-4979-8707-170ED3DC84B3}" sibTransId="{D37FFD0C-BE37-4AEE-AFFC-94D52AA47A8D}"/>
    <dgm:cxn modelId="{94DB116D-F59D-444F-8E49-1A652DF7EE37}" type="presOf" srcId="{7F5DC552-1843-42E0-812B-3016CAA6D28C}" destId="{41C7D3BA-EF41-4BA8-B337-87F7DE0777A3}" srcOrd="0" destOrd="0" presId="urn:microsoft.com/office/officeart/2005/8/layout/bProcess4"/>
    <dgm:cxn modelId="{AF6C39B5-1BBC-4518-8614-3A769D97C747}" type="presParOf" srcId="{E325A70D-4653-4B5E-92AA-EAC04193D880}" destId="{6E0250A6-F609-4F9A-8863-D9D2683F5A37}" srcOrd="0" destOrd="0" presId="urn:microsoft.com/office/officeart/2005/8/layout/bProcess4"/>
    <dgm:cxn modelId="{F4C06658-BF04-42B5-B26C-E19BDBAFE29D}" type="presParOf" srcId="{6E0250A6-F609-4F9A-8863-D9D2683F5A37}" destId="{F21C1C5C-0AA7-467F-91E1-96433409A38F}" srcOrd="0" destOrd="0" presId="urn:microsoft.com/office/officeart/2005/8/layout/bProcess4"/>
    <dgm:cxn modelId="{DD77C308-9920-489D-8190-3E447D21C0B8}" type="presParOf" srcId="{6E0250A6-F609-4F9A-8863-D9D2683F5A37}" destId="{CA122BA6-A9A5-477C-B7E4-02F1377CD26A}" srcOrd="1" destOrd="0" presId="urn:microsoft.com/office/officeart/2005/8/layout/bProcess4"/>
    <dgm:cxn modelId="{BA52373D-AFD9-4565-95CB-EACCF5ABFC5B}" type="presParOf" srcId="{E325A70D-4653-4B5E-92AA-EAC04193D880}" destId="{8E9C2EBB-CE75-4046-91BF-43F711D538A6}" srcOrd="1" destOrd="0" presId="urn:microsoft.com/office/officeart/2005/8/layout/bProcess4"/>
    <dgm:cxn modelId="{96B63700-AD43-43BA-9AB7-63770479B684}" type="presParOf" srcId="{E325A70D-4653-4B5E-92AA-EAC04193D880}" destId="{FB3A423F-AF65-4EDD-BCA1-42D4C1C7F85A}" srcOrd="2" destOrd="0" presId="urn:microsoft.com/office/officeart/2005/8/layout/bProcess4"/>
    <dgm:cxn modelId="{70C1E3C8-1124-4C60-BAA9-F4BDAC44E59A}" type="presParOf" srcId="{FB3A423F-AF65-4EDD-BCA1-42D4C1C7F85A}" destId="{082FDFB3-B755-47F0-875D-23D3EF6275A7}" srcOrd="0" destOrd="0" presId="urn:microsoft.com/office/officeart/2005/8/layout/bProcess4"/>
    <dgm:cxn modelId="{3E5CF419-C4A2-402B-AD25-8929C761CD7C}" type="presParOf" srcId="{FB3A423F-AF65-4EDD-BCA1-42D4C1C7F85A}" destId="{411967B2-9617-4A56-AD9E-FFF0756F96B5}" srcOrd="1" destOrd="0" presId="urn:microsoft.com/office/officeart/2005/8/layout/bProcess4"/>
    <dgm:cxn modelId="{5E8AD624-5935-4FA5-9FE4-90778E01F98B}" type="presParOf" srcId="{E325A70D-4653-4B5E-92AA-EAC04193D880}" destId="{B74C3527-BEB9-4862-906C-375422917562}" srcOrd="3" destOrd="0" presId="urn:microsoft.com/office/officeart/2005/8/layout/bProcess4"/>
    <dgm:cxn modelId="{D7FB95D8-464C-4919-B0B0-9EAB937C43C2}" type="presParOf" srcId="{E325A70D-4653-4B5E-92AA-EAC04193D880}" destId="{79A77EFD-B22D-482F-9D8C-E7F1530C33B2}" srcOrd="4" destOrd="0" presId="urn:microsoft.com/office/officeart/2005/8/layout/bProcess4"/>
    <dgm:cxn modelId="{C1C0535A-31BD-4125-9D99-A3EB03999DC4}" type="presParOf" srcId="{79A77EFD-B22D-482F-9D8C-E7F1530C33B2}" destId="{95E6CFCD-6048-4673-ACF6-BB16894CB101}" srcOrd="0" destOrd="0" presId="urn:microsoft.com/office/officeart/2005/8/layout/bProcess4"/>
    <dgm:cxn modelId="{9731AED6-7658-464C-8CC4-79C15CE89B70}" type="presParOf" srcId="{79A77EFD-B22D-482F-9D8C-E7F1530C33B2}" destId="{6A29B779-EAF4-4E21-A071-A4D9B928755A}" srcOrd="1" destOrd="0" presId="urn:microsoft.com/office/officeart/2005/8/layout/bProcess4"/>
    <dgm:cxn modelId="{76157BD5-CE98-437C-9A30-E6C2D91B5E1C}" type="presParOf" srcId="{E325A70D-4653-4B5E-92AA-EAC04193D880}" destId="{C28F328F-CF49-473E-9746-E5DEA9DBE17C}" srcOrd="5" destOrd="0" presId="urn:microsoft.com/office/officeart/2005/8/layout/bProcess4"/>
    <dgm:cxn modelId="{CA5CD136-5658-4E0E-9D3F-2D944E328D11}" type="presParOf" srcId="{E325A70D-4653-4B5E-92AA-EAC04193D880}" destId="{E05FC980-AE94-444F-9693-A8AA82CA7B86}" srcOrd="6" destOrd="0" presId="urn:microsoft.com/office/officeart/2005/8/layout/bProcess4"/>
    <dgm:cxn modelId="{2288600F-4B42-42FD-ADBE-D69E059C1D51}" type="presParOf" srcId="{E05FC980-AE94-444F-9693-A8AA82CA7B86}" destId="{C1E3DA98-5107-43FA-B5E6-3531F4196579}" srcOrd="0" destOrd="0" presId="urn:microsoft.com/office/officeart/2005/8/layout/bProcess4"/>
    <dgm:cxn modelId="{50B69DF9-1EB7-48EF-8A8C-F8940D08DD5C}" type="presParOf" srcId="{E05FC980-AE94-444F-9693-A8AA82CA7B86}" destId="{E22B99A5-08DE-4BAD-827C-F960E15C897A}" srcOrd="1" destOrd="0" presId="urn:microsoft.com/office/officeart/2005/8/layout/bProcess4"/>
    <dgm:cxn modelId="{C4BDDDEC-A8FA-4FBE-9A12-ADF2F4FE8AF8}" type="presParOf" srcId="{E325A70D-4653-4B5E-92AA-EAC04193D880}" destId="{09565DDD-B981-459E-888C-F7E759D94D13}" srcOrd="7" destOrd="0" presId="urn:microsoft.com/office/officeart/2005/8/layout/bProcess4"/>
    <dgm:cxn modelId="{0FDF12CB-ED6A-43FE-A1E1-D132F117ACBB}" type="presParOf" srcId="{E325A70D-4653-4B5E-92AA-EAC04193D880}" destId="{51DCD6AF-2FA8-4E9E-888A-8D8D98E20AE7}" srcOrd="8" destOrd="0" presId="urn:microsoft.com/office/officeart/2005/8/layout/bProcess4"/>
    <dgm:cxn modelId="{8D09CFCD-41AF-4450-B0D3-8F5D3E0569E1}" type="presParOf" srcId="{51DCD6AF-2FA8-4E9E-888A-8D8D98E20AE7}" destId="{8E78994F-E069-4C5E-B7DE-C073660E6C5E}" srcOrd="0" destOrd="0" presId="urn:microsoft.com/office/officeart/2005/8/layout/bProcess4"/>
    <dgm:cxn modelId="{C7ADCD7D-4786-462D-9CDC-EC95D7A56712}" type="presParOf" srcId="{51DCD6AF-2FA8-4E9E-888A-8D8D98E20AE7}" destId="{6DBB45E3-D4E3-416C-AE26-ABD0527FF17A}" srcOrd="1" destOrd="0" presId="urn:microsoft.com/office/officeart/2005/8/layout/bProcess4"/>
    <dgm:cxn modelId="{05557F96-55F4-42CE-A867-44995C5567EE}" type="presParOf" srcId="{E325A70D-4653-4B5E-92AA-EAC04193D880}" destId="{A52E01B1-027A-4B97-A583-1A7D0B09DD12}" srcOrd="9" destOrd="0" presId="urn:microsoft.com/office/officeart/2005/8/layout/bProcess4"/>
    <dgm:cxn modelId="{DCD539B1-470A-4223-BEE9-3045616EA859}" type="presParOf" srcId="{E325A70D-4653-4B5E-92AA-EAC04193D880}" destId="{1C2FDECF-0208-49A3-A88B-4685C54DD347}" srcOrd="10" destOrd="0" presId="urn:microsoft.com/office/officeart/2005/8/layout/bProcess4"/>
    <dgm:cxn modelId="{DB0787AC-78C6-4FD0-8354-8D8686FEE400}" type="presParOf" srcId="{1C2FDECF-0208-49A3-A88B-4685C54DD347}" destId="{6B46D3FD-8116-4FA0-8B16-154DDE3CD87F}" srcOrd="0" destOrd="0" presId="urn:microsoft.com/office/officeart/2005/8/layout/bProcess4"/>
    <dgm:cxn modelId="{4DF3068A-9D89-4758-AF08-A43CE7DB1246}" type="presParOf" srcId="{1C2FDECF-0208-49A3-A88B-4685C54DD347}" destId="{721EC955-C38A-4057-B2A5-F4842E7A7E6F}" srcOrd="1" destOrd="0" presId="urn:microsoft.com/office/officeart/2005/8/layout/bProcess4"/>
    <dgm:cxn modelId="{D50D50E4-C3C6-414E-B0D6-133F78FA10B1}" type="presParOf" srcId="{E325A70D-4653-4B5E-92AA-EAC04193D880}" destId="{11FFCC91-E28E-488C-8450-20F8CECB5C3C}" srcOrd="11" destOrd="0" presId="urn:microsoft.com/office/officeart/2005/8/layout/bProcess4"/>
    <dgm:cxn modelId="{2E80D5B2-4602-45B5-BCC9-11CFD22A71A9}" type="presParOf" srcId="{E325A70D-4653-4B5E-92AA-EAC04193D880}" destId="{B3B872FD-C27F-4DB8-90E8-974A6C718497}" srcOrd="12" destOrd="0" presId="urn:microsoft.com/office/officeart/2005/8/layout/bProcess4"/>
    <dgm:cxn modelId="{BA7E7B05-B4DE-4AB2-9597-1B4F923654F4}" type="presParOf" srcId="{B3B872FD-C27F-4DB8-90E8-974A6C718497}" destId="{6A7E3F61-B76A-4532-8E74-0F691E00DF7F}" srcOrd="0" destOrd="0" presId="urn:microsoft.com/office/officeart/2005/8/layout/bProcess4"/>
    <dgm:cxn modelId="{94B9283F-4F66-46E2-B009-78A4D98A8C46}" type="presParOf" srcId="{B3B872FD-C27F-4DB8-90E8-974A6C718497}" destId="{9DFCFB20-8EA5-4292-A2F7-65FED10C1B0D}" srcOrd="1" destOrd="0" presId="urn:microsoft.com/office/officeart/2005/8/layout/bProcess4"/>
    <dgm:cxn modelId="{9A34816F-88B2-43EC-BF17-F8EE033B51BF}" type="presParOf" srcId="{E325A70D-4653-4B5E-92AA-EAC04193D880}" destId="{4BDF070A-8FF3-4C80-8A5C-31FDD5E06D21}" srcOrd="13" destOrd="0" presId="urn:microsoft.com/office/officeart/2005/8/layout/bProcess4"/>
    <dgm:cxn modelId="{8721F1BB-F4F2-4BF4-95D5-AA5C057850B0}" type="presParOf" srcId="{E325A70D-4653-4B5E-92AA-EAC04193D880}" destId="{91C49595-BD48-4AF6-A79F-DF4CECE1BD0B}" srcOrd="14" destOrd="0" presId="urn:microsoft.com/office/officeart/2005/8/layout/bProcess4"/>
    <dgm:cxn modelId="{587D72A8-F29F-4BBC-BE1B-8DC243BA1F3B}" type="presParOf" srcId="{91C49595-BD48-4AF6-A79F-DF4CECE1BD0B}" destId="{3A95245B-9005-4797-B819-09C73B430DC5}" srcOrd="0" destOrd="0" presId="urn:microsoft.com/office/officeart/2005/8/layout/bProcess4"/>
    <dgm:cxn modelId="{3DC6731D-3E7D-4372-BE5B-9299CD5E6F37}" type="presParOf" srcId="{91C49595-BD48-4AF6-A79F-DF4CECE1BD0B}" destId="{41C7D3BA-EF41-4BA8-B337-87F7DE0777A3}" srcOrd="1" destOrd="0" presId="urn:microsoft.com/office/officeart/2005/8/layout/bProcess4"/>
    <dgm:cxn modelId="{9A62EC1D-5763-483D-A1C9-56908E2FB8C0}" type="presParOf" srcId="{E325A70D-4653-4B5E-92AA-EAC04193D880}" destId="{65340D34-3F6D-4A53-9C36-24E186D5DCCD}" srcOrd="15" destOrd="0" presId="urn:microsoft.com/office/officeart/2005/8/layout/bProcess4"/>
    <dgm:cxn modelId="{C33A3B43-EB63-4812-ACF6-50D7CFA70EF7}" type="presParOf" srcId="{E325A70D-4653-4B5E-92AA-EAC04193D880}" destId="{A9428970-4F90-4C1A-9B7F-42FCC1A38A84}" srcOrd="16" destOrd="0" presId="urn:microsoft.com/office/officeart/2005/8/layout/bProcess4"/>
    <dgm:cxn modelId="{F543AB73-1618-4EE9-A67A-446CD8F6E9E5}" type="presParOf" srcId="{A9428970-4F90-4C1A-9B7F-42FCC1A38A84}" destId="{1819C00D-50B7-466A-94E9-842457B57006}" srcOrd="0" destOrd="0" presId="urn:microsoft.com/office/officeart/2005/8/layout/bProcess4"/>
    <dgm:cxn modelId="{5EC32F07-8994-4B80-999A-57A0C54FD4AC}" type="presParOf" srcId="{A9428970-4F90-4C1A-9B7F-42FCC1A38A84}" destId="{51C3B066-E922-4E45-84CE-19165230939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02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7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4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60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49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62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86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2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1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8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6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3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3A97-D8C6-411E-BD9C-34BABCE2646D}" type="datetimeFigureOut">
              <a:rPr lang="es-CO" smtClean="0"/>
              <a:t>12/03/2016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4D8C2-D9FB-473E-B407-1569E3BD8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1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ziq.com/Sign_In.aspx?returnurl=tutorial/13397-EL-ENSAYO" TargetMode="External"/><Relationship Id="rId2" Type="http://schemas.openxmlformats.org/officeDocument/2006/relationships/hyperlink" Target="http://folios.udea.edu.co/juanrestrep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blioteca.ucn.edu.co/rdocumentos/basesdatos/default.aspx" TargetMode="External"/><Relationship Id="rId5" Type="http://schemas.openxmlformats.org/officeDocument/2006/relationships/hyperlink" Target="https://es.wikipedia.org/wiki/Texto_argumentativo" TargetMode="External"/><Relationship Id="rId4" Type="http://schemas.openxmlformats.org/officeDocument/2006/relationships/hyperlink" Target="https://es.wikipedia.org/wiki/Ensay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COMUNICACIÓN A TRABES DE LA PALABRA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334" y="2259109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/>
              <a:t>ACTIVIDAD #3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89812" y="4558553"/>
            <a:ext cx="520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Daniela Bustamante Bedoya</a:t>
            </a:r>
          </a:p>
          <a:p>
            <a:r>
              <a:rPr lang="es-CO" dirty="0" smtClean="0"/>
              <a:t>Diana Marcela Graciano Morales</a:t>
            </a:r>
          </a:p>
          <a:p>
            <a:r>
              <a:rPr lang="es-CO" dirty="0" smtClean="0"/>
              <a:t>Luis Fernando Maldonado Arango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40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46480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 3 </a:t>
            </a:r>
            <a:br>
              <a:rPr lang="es-E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 Y ESCRITURA CON SENTIDO</a:t>
            </a:r>
            <a:br>
              <a:rPr lang="es-E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249249" y="2966936"/>
            <a:ext cx="7895963" cy="2442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DE DESEMPEÑO:</a:t>
            </a:r>
          </a:p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ensayo, características y los tipos de ensayo.</a:t>
            </a:r>
          </a:p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Maneja las diferentes formas de ensayo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Importancia del argumento.</a:t>
            </a:r>
          </a:p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búsquedas especializadas, bases de datos y traductores.</a:t>
            </a:r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8872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19200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ENSAYO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146220" y="2034863"/>
            <a:ext cx="7302321" cy="79848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ensayo es un escrito breve escrito en prosa donde se expone una interpretación personal, opinión o punto de vista, que le permite al autor expresar ideas de forma cuidadosa,coherente, clara y con elegancia.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160401021"/>
              </p:ext>
            </p:extLst>
          </p:nvPr>
        </p:nvGraphicFramePr>
        <p:xfrm>
          <a:off x="476518" y="2949262"/>
          <a:ext cx="8797485" cy="338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0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elaborar un ensayo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675424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954030"/>
          </a:xfrm>
        </p:spPr>
        <p:txBody>
          <a:bodyPr>
            <a:noAutofit/>
          </a:bodyPr>
          <a:lstStyle/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un ensayo de forma lógica y coherente se deben tener en cuenta  los siguientes pasos.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77334" y="528033"/>
            <a:ext cx="3854528" cy="721218"/>
          </a:xfrm>
        </p:spPr>
        <p:txBody>
          <a:bodyPr/>
          <a:lstStyle/>
          <a:p>
            <a:r>
              <a:rPr lang="es-ES" dirty="0" smtClean="0"/>
              <a:t>CARACTERÍASTICAS  DEL ENSAYO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24526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>
          <a:xfrm>
            <a:off x="677334" y="1493949"/>
            <a:ext cx="3854528" cy="22280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 libre,.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tiene un orden establecido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dirigido a un público amplio.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Estilo sencillo.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ncluye varios elementos.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76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643"/>
          </a:xfrm>
        </p:spPr>
        <p:txBody>
          <a:bodyPr/>
          <a:lstStyle/>
          <a:p>
            <a:pPr algn="ctr"/>
            <a:r>
              <a:rPr lang="es-ES" dirty="0" smtClean="0"/>
              <a:t>El texto argumentativo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675745" y="1865011"/>
            <a:ext cx="4185623" cy="436302"/>
          </a:xfrm>
        </p:spPr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El discrurso argumentativo</a:t>
            </a:r>
            <a:endParaRPr lang="es-MX" dirty="0">
              <a:solidFill>
                <a:schemeClr val="accent3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675745" y="2490281"/>
            <a:ext cx="418562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texto argumentativo tiene como objetivo persuadir al autor  y convencerlo de su contenido, opiniones, ideas,hechos y comportamiento que se presentan en el texto.</a:t>
            </a:r>
          </a:p>
          <a:p>
            <a:pPr marL="0" indent="0">
              <a:buNone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recursos mas utilizados para apoyar la argumentación son: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contraargumentación.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comparación.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definición.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cita de información externa.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ejemplificación.</a:t>
            </a:r>
          </a:p>
          <a:p>
            <a:pPr marL="0" indent="0">
              <a:buNone/>
            </a:pPr>
            <a:r>
              <a:rPr lang="es-E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Interna.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Tésis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Premisas o bases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Garantías </a:t>
            </a:r>
          </a:p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Respaldos.</a:t>
            </a:r>
          </a:p>
          <a:p>
            <a:endParaRPr lang="es-E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argumento según el modo de razonamiento.</a:t>
            </a:r>
            <a:endParaRPr lang="es-MX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57652231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6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4177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BÚSQUEDA, BASE DE DATOS Y TRADUCTORES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677335" y="2704289"/>
            <a:ext cx="8596668" cy="3337073"/>
          </a:xfrm>
        </p:spPr>
        <p:txBody>
          <a:bodyPr/>
          <a:lstStyle/>
          <a:p>
            <a:pPr algn="just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Universidad Católica del Norte ofrece a los estudiantes bases de datos y motores de busqueda como apoyo para que el estudiante acceda para obtener información de temas relacionados con el curso. Algunos de los motores de busqueda 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Revista Virtual de la Universidad Católica del Norte.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 en la Biblioteca </a:t>
            </a: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50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BIBLÍOGRAFIA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Recuperado de la biblioteca virtual de la UCN, fuente: Restrepo Juan Diego, 2008, </a:t>
            </a:r>
            <a:r>
              <a:rPr lang="es-MX" dirty="0"/>
              <a:t>“</a:t>
            </a:r>
            <a:r>
              <a:rPr lang="es-MX" u="sng" dirty="0" smtClean="0"/>
              <a:t>El ensayo,un producto de la gnorancia”. </a:t>
            </a:r>
            <a:r>
              <a:rPr lang="es-MX" dirty="0" smtClean="0"/>
              <a:t>Revista </a:t>
            </a:r>
            <a:r>
              <a:rPr lang="es-MX" dirty="0"/>
              <a:t>Folios, (9)  Recuperado el 15 de octubre de 2008, </a:t>
            </a:r>
            <a:r>
              <a:rPr lang="es-MX" dirty="0" smtClean="0"/>
              <a:t>en: </a:t>
            </a:r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folios.udea.edu.co/juanrestrepo.html</a:t>
            </a:r>
            <a:r>
              <a:rPr lang="es-MX" dirty="0" smtClean="0"/>
              <a:t>.</a:t>
            </a:r>
          </a:p>
          <a:p>
            <a:r>
              <a:rPr lang="es-ES" dirty="0"/>
              <a:t>Fuente: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www.wiziq.com/Sign_In.aspx?returnurl=tutorial/13397-EL-ENSAYO</a:t>
            </a:r>
            <a:r>
              <a:rPr lang="es-ES" dirty="0"/>
              <a:t>,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es.wikipedia.org/wiki/Ensayo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es.wikipedia.org/wiki/Texto_argumentativo</a:t>
            </a:r>
            <a:endParaRPr lang="es-ES" dirty="0" smtClean="0"/>
          </a:p>
          <a:p>
            <a:r>
              <a:rPr lang="es-ES">
                <a:hlinkClick r:id="rId6"/>
              </a:rPr>
              <a:t>http://</a:t>
            </a:r>
            <a:r>
              <a:rPr lang="es-ES" smtClean="0">
                <a:hlinkClick r:id="rId6"/>
              </a:rPr>
              <a:t>biblioteca.ucn.edu.co/rdocumentos/basesdatos/default.aspx</a:t>
            </a:r>
            <a:endParaRPr lang="es-ES" smtClean="0"/>
          </a:p>
          <a:p>
            <a:endParaRPr lang="es-ES" dirty="0" smtClean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3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9176" y="1237130"/>
            <a:ext cx="73017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/>
              <a:t>B</a:t>
            </a:r>
            <a:r>
              <a:rPr lang="es-CO" sz="4400" b="1" dirty="0" smtClean="0"/>
              <a:t>ibliografía </a:t>
            </a:r>
            <a:r>
              <a:rPr lang="es-CO" sz="4400" b="1" dirty="0"/>
              <a:t>como elemento esencial para la visibilidad,  recuperación y transferencia de la información en la producción académica</a:t>
            </a:r>
          </a:p>
          <a:p>
            <a:pPr algn="ctr"/>
            <a:endParaRPr lang="es-CO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74457" y="6244033"/>
            <a:ext cx="211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Tema 1 Unidad #2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2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6024281" y="3455891"/>
            <a:ext cx="3092824" cy="6185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La referencia bibliográfica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370543" y="2485465"/>
            <a:ext cx="537882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es el</a:t>
            </a:r>
            <a:endParaRPr lang="es-CO" sz="1200" dirty="0"/>
          </a:p>
        </p:txBody>
      </p:sp>
      <p:sp>
        <p:nvSpPr>
          <p:cNvPr id="6" name="Rectángulo 5"/>
          <p:cNvSpPr/>
          <p:nvPr/>
        </p:nvSpPr>
        <p:spPr>
          <a:xfrm>
            <a:off x="6087594" y="1434368"/>
            <a:ext cx="1103780" cy="730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Conjunto elementos detallados</a:t>
            </a:r>
            <a:endParaRPr lang="es-CO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283386" y="2495553"/>
            <a:ext cx="537882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para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7960656" y="1277477"/>
            <a:ext cx="1173257" cy="887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Identificar fuente información</a:t>
            </a:r>
            <a:endParaRPr lang="es-CO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4518212" y="3635185"/>
            <a:ext cx="1084728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elementos</a:t>
            </a:r>
            <a:endParaRPr lang="es-CO" sz="12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164544" y="2596400"/>
            <a:ext cx="1129553" cy="270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Esenciales</a:t>
            </a:r>
            <a:endParaRPr lang="es-CO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962837" y="4663882"/>
            <a:ext cx="1667436" cy="247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Complementarios</a:t>
            </a:r>
            <a:endParaRPr lang="es-CO" sz="1400" dirty="0"/>
          </a:p>
        </p:txBody>
      </p:sp>
      <p:sp>
        <p:nvSpPr>
          <p:cNvPr id="15" name="Rectángulo 14"/>
          <p:cNvSpPr/>
          <p:nvPr/>
        </p:nvSpPr>
        <p:spPr>
          <a:xfrm>
            <a:off x="767606" y="2401423"/>
            <a:ext cx="1734670" cy="663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Pie de imprenta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14330" y="4132718"/>
            <a:ext cx="2245659" cy="1324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/>
              <a:t>Números </a:t>
            </a:r>
            <a:r>
              <a:rPr lang="es-CO" sz="1400" dirty="0"/>
              <a:t>de </a:t>
            </a:r>
            <a:r>
              <a:rPr lang="es-CO" sz="1400" dirty="0" smtClean="0"/>
              <a:t>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</a:t>
            </a:r>
            <a:r>
              <a:rPr lang="es-CO" sz="1400" dirty="0" smtClean="0"/>
              <a:t>ombre </a:t>
            </a:r>
            <a:r>
              <a:rPr lang="es-CO" sz="1400" dirty="0"/>
              <a:t>del </a:t>
            </a:r>
            <a:r>
              <a:rPr lang="es-CO" sz="1400" dirty="0" smtClean="0"/>
              <a:t>traductor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smtClean="0"/>
              <a:t>Colección </a:t>
            </a:r>
            <a:r>
              <a:rPr lang="es-CO" sz="1400" dirty="0"/>
              <a:t>o </a:t>
            </a:r>
            <a:r>
              <a:rPr lang="es-CO" sz="1400" dirty="0" smtClean="0"/>
              <a:t>serie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</a:t>
            </a:r>
            <a:r>
              <a:rPr lang="es-CO" sz="1400" dirty="0" smtClean="0"/>
              <a:t>úmero </a:t>
            </a:r>
            <a:r>
              <a:rPr lang="es-CO" sz="1400" dirty="0"/>
              <a:t>de </a:t>
            </a:r>
            <a:r>
              <a:rPr lang="es-CO" sz="1400" dirty="0" smtClean="0"/>
              <a:t>tomos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/>
              <a:t>etc</a:t>
            </a:r>
            <a:endParaRPr lang="es-CO" sz="14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028329" y="4391577"/>
            <a:ext cx="1084728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directrices</a:t>
            </a:r>
            <a:endParaRPr lang="es-CO" sz="1200" dirty="0"/>
          </a:p>
        </p:txBody>
      </p:sp>
      <p:cxnSp>
        <p:nvCxnSpPr>
          <p:cNvPr id="19" name="Conector recto de flecha 18"/>
          <p:cNvCxnSpPr>
            <a:stCxn id="4" idx="0"/>
            <a:endCxn id="5" idx="2"/>
          </p:cNvCxnSpPr>
          <p:nvPr/>
        </p:nvCxnSpPr>
        <p:spPr>
          <a:xfrm flipH="1" flipV="1">
            <a:off x="6639484" y="2745441"/>
            <a:ext cx="931209" cy="71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0"/>
            <a:endCxn id="7" idx="2"/>
          </p:cNvCxnSpPr>
          <p:nvPr/>
        </p:nvCxnSpPr>
        <p:spPr>
          <a:xfrm flipV="1">
            <a:off x="7570693" y="2755529"/>
            <a:ext cx="981634" cy="7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0"/>
            <a:endCxn id="6" idx="2"/>
          </p:cNvCxnSpPr>
          <p:nvPr/>
        </p:nvCxnSpPr>
        <p:spPr>
          <a:xfrm flipV="1">
            <a:off x="6639484" y="2164988"/>
            <a:ext cx="0" cy="32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" idx="0"/>
            <a:endCxn id="8" idx="2"/>
          </p:cNvCxnSpPr>
          <p:nvPr/>
        </p:nvCxnSpPr>
        <p:spPr>
          <a:xfrm flipH="1" flipV="1">
            <a:off x="8547285" y="2164988"/>
            <a:ext cx="5042" cy="3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9" idx="0"/>
            <a:endCxn id="12" idx="2"/>
          </p:cNvCxnSpPr>
          <p:nvPr/>
        </p:nvCxnSpPr>
        <p:spPr>
          <a:xfrm flipH="1" flipV="1">
            <a:off x="3729321" y="2866464"/>
            <a:ext cx="1331255" cy="7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4" idx="1"/>
            <a:endCxn id="9" idx="3"/>
          </p:cNvCxnSpPr>
          <p:nvPr/>
        </p:nvCxnSpPr>
        <p:spPr>
          <a:xfrm flipH="1">
            <a:off x="5602940" y="3765173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9" idx="2"/>
            <a:endCxn id="13" idx="0"/>
          </p:cNvCxnSpPr>
          <p:nvPr/>
        </p:nvCxnSpPr>
        <p:spPr>
          <a:xfrm flipH="1">
            <a:off x="3796555" y="3895161"/>
            <a:ext cx="1264021" cy="7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2" idx="1"/>
            <a:endCxn id="15" idx="3"/>
          </p:cNvCxnSpPr>
          <p:nvPr/>
        </p:nvCxnSpPr>
        <p:spPr>
          <a:xfrm flipH="1">
            <a:off x="2502276" y="2731432"/>
            <a:ext cx="662268" cy="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3" idx="1"/>
            <a:endCxn id="16" idx="3"/>
          </p:cNvCxnSpPr>
          <p:nvPr/>
        </p:nvCxnSpPr>
        <p:spPr>
          <a:xfrm flipH="1">
            <a:off x="2559989" y="4787705"/>
            <a:ext cx="402848" cy="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2"/>
            <a:endCxn id="17" idx="0"/>
          </p:cNvCxnSpPr>
          <p:nvPr/>
        </p:nvCxnSpPr>
        <p:spPr>
          <a:xfrm>
            <a:off x="7570693" y="4074455"/>
            <a:ext cx="0" cy="3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964205" y="5163668"/>
            <a:ext cx="1585632" cy="793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Documentos impresos</a:t>
            </a:r>
            <a:endParaRPr lang="es-CO" sz="1400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6748180" y="5163668"/>
            <a:ext cx="1645026" cy="793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Publicaciones periódicas</a:t>
            </a:r>
            <a:endParaRPr lang="es-CO" sz="1400" b="1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8591549" y="5163668"/>
            <a:ext cx="1606934" cy="793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Documentos electrónicos</a:t>
            </a:r>
          </a:p>
        </p:txBody>
      </p:sp>
      <p:cxnSp>
        <p:nvCxnSpPr>
          <p:cNvPr id="51" name="Conector recto de flecha 50"/>
          <p:cNvCxnSpPr>
            <a:stCxn id="17" idx="2"/>
            <a:endCxn id="47" idx="0"/>
          </p:cNvCxnSpPr>
          <p:nvPr/>
        </p:nvCxnSpPr>
        <p:spPr>
          <a:xfrm flipH="1">
            <a:off x="5757021" y="4651553"/>
            <a:ext cx="1813672" cy="5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7" idx="2"/>
            <a:endCxn id="48" idx="0"/>
          </p:cNvCxnSpPr>
          <p:nvPr/>
        </p:nvCxnSpPr>
        <p:spPr>
          <a:xfrm>
            <a:off x="7570693" y="4651553"/>
            <a:ext cx="0" cy="5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7" idx="2"/>
            <a:endCxn id="49" idx="0"/>
          </p:cNvCxnSpPr>
          <p:nvPr/>
        </p:nvCxnSpPr>
        <p:spPr>
          <a:xfrm>
            <a:off x="7570693" y="4651553"/>
            <a:ext cx="1824323" cy="5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0" y="2151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MAPA CONCEPTUAL REFERENCIA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720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801904" y="3065930"/>
            <a:ext cx="1705252" cy="564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5846106" y="3657600"/>
            <a:ext cx="1627096" cy="358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Transferencia</a:t>
            </a:r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46106" y="3169024"/>
            <a:ext cx="1687604" cy="358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Recuperación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5846106" y="2680448"/>
            <a:ext cx="1452282" cy="358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Visibilidad</a:t>
            </a:r>
            <a:endParaRPr lang="es-CO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933678" y="3222816"/>
            <a:ext cx="1270329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h</a:t>
            </a:r>
            <a:r>
              <a:rPr lang="es-CO" sz="1200" dirty="0" smtClean="0"/>
              <a:t>ace énfasis en</a:t>
            </a:r>
            <a:endParaRPr lang="es-CO" sz="1200" dirty="0"/>
          </a:p>
        </p:txBody>
      </p:sp>
      <p:cxnSp>
        <p:nvCxnSpPr>
          <p:cNvPr id="71" name="Conector recto de flecha 70"/>
          <p:cNvCxnSpPr>
            <a:stCxn id="4" idx="3"/>
            <a:endCxn id="25" idx="1"/>
          </p:cNvCxnSpPr>
          <p:nvPr/>
        </p:nvCxnSpPr>
        <p:spPr>
          <a:xfrm>
            <a:off x="3507156" y="3348318"/>
            <a:ext cx="426522" cy="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25" idx="3"/>
            <a:endCxn id="7" idx="1"/>
          </p:cNvCxnSpPr>
          <p:nvPr/>
        </p:nvCxnSpPr>
        <p:spPr>
          <a:xfrm flipV="1">
            <a:off x="5204007" y="2859742"/>
            <a:ext cx="642099" cy="49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25" idx="3"/>
            <a:endCxn id="6" idx="1"/>
          </p:cNvCxnSpPr>
          <p:nvPr/>
        </p:nvCxnSpPr>
        <p:spPr>
          <a:xfrm flipV="1">
            <a:off x="5204007" y="3348318"/>
            <a:ext cx="642099" cy="4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25" idx="3"/>
            <a:endCxn id="5" idx="1"/>
          </p:cNvCxnSpPr>
          <p:nvPr/>
        </p:nvCxnSpPr>
        <p:spPr>
          <a:xfrm>
            <a:off x="5204007" y="3352804"/>
            <a:ext cx="642099" cy="48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828798" y="1416424"/>
            <a:ext cx="1640542" cy="3630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APA, ICONTEC</a:t>
            </a:r>
            <a:endParaRPr lang="es-CO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157408" y="2420472"/>
            <a:ext cx="988356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basa en</a:t>
            </a:r>
            <a:endParaRPr lang="es-CO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8244049" y="3218330"/>
            <a:ext cx="644616" cy="2644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</a:t>
            </a:r>
            <a:r>
              <a:rPr lang="es-CO" sz="1200" dirty="0"/>
              <a:t>e</a:t>
            </a:r>
            <a:r>
              <a:rPr lang="es-CO" sz="1200" dirty="0" smtClean="0"/>
              <a:t> la</a:t>
            </a:r>
            <a:endParaRPr lang="es-CO" sz="1200" dirty="0"/>
          </a:p>
        </p:txBody>
      </p:sp>
      <p:sp>
        <p:nvSpPr>
          <p:cNvPr id="119" name="Elipse 118"/>
          <p:cNvSpPr/>
          <p:nvPr/>
        </p:nvSpPr>
        <p:spPr>
          <a:xfrm>
            <a:off x="9229046" y="2850777"/>
            <a:ext cx="2336430" cy="995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INFORMACIÓN</a:t>
            </a:r>
            <a:endParaRPr lang="es-CO" dirty="0"/>
          </a:p>
        </p:txBody>
      </p:sp>
      <p:cxnSp>
        <p:nvCxnSpPr>
          <p:cNvPr id="121" name="Conector recto de flecha 120"/>
          <p:cNvCxnSpPr>
            <a:stCxn id="7" idx="3"/>
            <a:endCxn id="118" idx="1"/>
          </p:cNvCxnSpPr>
          <p:nvPr/>
        </p:nvCxnSpPr>
        <p:spPr>
          <a:xfrm>
            <a:off x="7298388" y="2859742"/>
            <a:ext cx="945661" cy="4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6" idx="3"/>
            <a:endCxn id="118" idx="1"/>
          </p:cNvCxnSpPr>
          <p:nvPr/>
        </p:nvCxnSpPr>
        <p:spPr>
          <a:xfrm>
            <a:off x="7533710" y="3348318"/>
            <a:ext cx="71033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5" idx="3"/>
            <a:endCxn id="118" idx="1"/>
          </p:cNvCxnSpPr>
          <p:nvPr/>
        </p:nvCxnSpPr>
        <p:spPr>
          <a:xfrm flipV="1">
            <a:off x="7473202" y="3350561"/>
            <a:ext cx="770847" cy="4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8" idx="3"/>
            <a:endCxn id="119" idx="2"/>
          </p:cNvCxnSpPr>
          <p:nvPr/>
        </p:nvCxnSpPr>
        <p:spPr>
          <a:xfrm flipV="1">
            <a:off x="8888665" y="3348318"/>
            <a:ext cx="340381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4" idx="0"/>
            <a:endCxn id="91" idx="2"/>
          </p:cNvCxnSpPr>
          <p:nvPr/>
        </p:nvCxnSpPr>
        <p:spPr>
          <a:xfrm flipH="1" flipV="1">
            <a:off x="2651586" y="2680448"/>
            <a:ext cx="2944" cy="38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91" idx="0"/>
            <a:endCxn id="86" idx="2"/>
          </p:cNvCxnSpPr>
          <p:nvPr/>
        </p:nvCxnSpPr>
        <p:spPr>
          <a:xfrm flipH="1" flipV="1">
            <a:off x="2649069" y="1779495"/>
            <a:ext cx="2517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redondeado 139"/>
          <p:cNvSpPr/>
          <p:nvPr/>
        </p:nvSpPr>
        <p:spPr>
          <a:xfrm>
            <a:off x="1854844" y="4231342"/>
            <a:ext cx="1603356" cy="2420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Adopta tres formas</a:t>
            </a:r>
            <a:endParaRPr lang="es-CO" sz="1200" dirty="0"/>
          </a:p>
        </p:txBody>
      </p:sp>
      <p:cxnSp>
        <p:nvCxnSpPr>
          <p:cNvPr id="142" name="Conector recto de flecha 141"/>
          <p:cNvCxnSpPr>
            <a:stCxn id="4" idx="2"/>
            <a:endCxn id="140" idx="0"/>
          </p:cNvCxnSpPr>
          <p:nvPr/>
        </p:nvCxnSpPr>
        <p:spPr>
          <a:xfrm>
            <a:off x="2654530" y="3630706"/>
            <a:ext cx="1992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540881" y="5074024"/>
            <a:ext cx="1258027" cy="3496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Paráfrasis</a:t>
            </a:r>
            <a:endParaRPr lang="es-CO" dirty="0"/>
          </a:p>
        </p:txBody>
      </p:sp>
      <p:sp>
        <p:nvSpPr>
          <p:cNvPr id="144" name="Rectángulo 143"/>
          <p:cNvSpPr/>
          <p:nvPr/>
        </p:nvSpPr>
        <p:spPr>
          <a:xfrm>
            <a:off x="2009221" y="5074023"/>
            <a:ext cx="1258027" cy="3496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Resumen</a:t>
            </a:r>
            <a:endParaRPr lang="es-CO" dirty="0"/>
          </a:p>
        </p:txBody>
      </p:sp>
      <p:sp>
        <p:nvSpPr>
          <p:cNvPr id="146" name="Elipse 145"/>
          <p:cNvSpPr/>
          <p:nvPr/>
        </p:nvSpPr>
        <p:spPr>
          <a:xfrm>
            <a:off x="3782190" y="4758016"/>
            <a:ext cx="1196788" cy="9816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CITA</a:t>
            </a:r>
            <a:endParaRPr lang="es-CO" dirty="0"/>
          </a:p>
        </p:txBody>
      </p:sp>
      <p:cxnSp>
        <p:nvCxnSpPr>
          <p:cNvPr id="148" name="Conector recto de flecha 147"/>
          <p:cNvCxnSpPr>
            <a:stCxn id="140" idx="2"/>
            <a:endCxn id="143" idx="0"/>
          </p:cNvCxnSpPr>
          <p:nvPr/>
        </p:nvCxnSpPr>
        <p:spPr>
          <a:xfrm flipH="1">
            <a:off x="1169895" y="4473388"/>
            <a:ext cx="1486627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0" idx="2"/>
            <a:endCxn id="144" idx="0"/>
          </p:cNvCxnSpPr>
          <p:nvPr/>
        </p:nvCxnSpPr>
        <p:spPr>
          <a:xfrm flipH="1">
            <a:off x="2638235" y="4473388"/>
            <a:ext cx="1828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40" idx="2"/>
            <a:endCxn id="146" idx="2"/>
          </p:cNvCxnSpPr>
          <p:nvPr/>
        </p:nvCxnSpPr>
        <p:spPr>
          <a:xfrm>
            <a:off x="2656522" y="4473388"/>
            <a:ext cx="1125668" cy="7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0" y="2151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MAPA CONCEPTUAL BIBLIOGRAFÍA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675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5" grpId="0" animBg="1"/>
      <p:bldP spid="86" grpId="0" animBg="1"/>
      <p:bldP spid="91" grpId="0" animBg="1"/>
      <p:bldP spid="118" grpId="0" animBg="1"/>
      <p:bldP spid="119" grpId="0" animBg="1"/>
      <p:bldP spid="140" grpId="0" animBg="1"/>
      <p:bldP spid="143" grpId="0" animBg="1"/>
      <p:bldP spid="144" grpId="0" animBg="1"/>
      <p:bldP spid="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446058" y="2501152"/>
            <a:ext cx="1317812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CITA</a:t>
            </a:r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5887295" y="1782856"/>
            <a:ext cx="435336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es</a:t>
            </a:r>
            <a:endParaRPr lang="es-CO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980326" y="2942664"/>
            <a:ext cx="941296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para que</a:t>
            </a:r>
            <a:endParaRPr lang="es-CO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5560630" y="4102472"/>
            <a:ext cx="1088664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que se cita</a:t>
            </a:r>
            <a:endParaRPr lang="es-CO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4790510" y="786092"/>
            <a:ext cx="2628902" cy="378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Extracción de una Idea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257180" y="2339787"/>
            <a:ext cx="1688726" cy="322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Textual - 5 formas</a:t>
            </a:r>
            <a:endParaRPr lang="es-CO" sz="1400" dirty="0"/>
          </a:p>
        </p:txBody>
      </p:sp>
      <p:sp>
        <p:nvSpPr>
          <p:cNvPr id="10" name="Rectángulo 9"/>
          <p:cNvSpPr/>
          <p:nvPr/>
        </p:nvSpPr>
        <p:spPr>
          <a:xfrm>
            <a:off x="9257180" y="2911286"/>
            <a:ext cx="1230405" cy="322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Parafraseada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221875" y="2191869"/>
            <a:ext cx="3307977" cy="1761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Ampliar un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Reforzar o aclarar una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Argumentar o referir a las fuentes en las que está fundamentado el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Remitir a otras secciones del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Iniciar una discusión.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Dar una definición</a:t>
            </a:r>
            <a:r>
              <a:rPr lang="es-CO" sz="1400" dirty="0" smtClean="0"/>
              <a:t>.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4471144" y="5053851"/>
            <a:ext cx="3267635" cy="1721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Las ideas, opiniones o teorías de otra 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Cualquier dato, estadística, gráfica, </a:t>
            </a:r>
            <a:r>
              <a:rPr lang="es-CO" sz="1400" dirty="0" smtClean="0"/>
              <a:t>imagen.</a:t>
            </a: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Cualquier referencia a las palabras de otra 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El parafraseo de las palabras de otra persona.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257180" y="3523126"/>
            <a:ext cx="1230405" cy="322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Cita de citas</a:t>
            </a:r>
            <a:endParaRPr lang="es-CO" sz="14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369562" y="2942663"/>
            <a:ext cx="1264014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clasifican</a:t>
            </a:r>
            <a:endParaRPr lang="es-CO" sz="1200" dirty="0"/>
          </a:p>
        </p:txBody>
      </p:sp>
      <p:cxnSp>
        <p:nvCxnSpPr>
          <p:cNvPr id="16" name="Conector recto de flecha 15"/>
          <p:cNvCxnSpPr>
            <a:stCxn id="4" idx="0"/>
            <a:endCxn id="5" idx="2"/>
          </p:cNvCxnSpPr>
          <p:nvPr/>
        </p:nvCxnSpPr>
        <p:spPr>
          <a:xfrm flipH="1" flipV="1">
            <a:off x="6104963" y="2042832"/>
            <a:ext cx="1" cy="4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" idx="2"/>
            <a:endCxn id="6" idx="3"/>
          </p:cNvCxnSpPr>
          <p:nvPr/>
        </p:nvCxnSpPr>
        <p:spPr>
          <a:xfrm flipH="1">
            <a:off x="4921622" y="3072652"/>
            <a:ext cx="52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4"/>
            <a:endCxn id="7" idx="0"/>
          </p:cNvCxnSpPr>
          <p:nvPr/>
        </p:nvCxnSpPr>
        <p:spPr>
          <a:xfrm flipH="1">
            <a:off x="6104962" y="3644152"/>
            <a:ext cx="2" cy="4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6"/>
            <a:endCxn id="14" idx="1"/>
          </p:cNvCxnSpPr>
          <p:nvPr/>
        </p:nvCxnSpPr>
        <p:spPr>
          <a:xfrm flipV="1">
            <a:off x="6763870" y="3072651"/>
            <a:ext cx="605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6" idx="1"/>
            <a:endCxn id="11" idx="3"/>
          </p:cNvCxnSpPr>
          <p:nvPr/>
        </p:nvCxnSpPr>
        <p:spPr>
          <a:xfrm flipH="1">
            <a:off x="3529852" y="3072652"/>
            <a:ext cx="450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023075" y="4362448"/>
            <a:ext cx="0" cy="6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4" idx="3"/>
            <a:endCxn id="9" idx="1"/>
          </p:cNvCxnSpPr>
          <p:nvPr/>
        </p:nvCxnSpPr>
        <p:spPr>
          <a:xfrm flipV="1">
            <a:off x="8633576" y="2501152"/>
            <a:ext cx="623604" cy="57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4" idx="3"/>
            <a:endCxn id="13" idx="1"/>
          </p:cNvCxnSpPr>
          <p:nvPr/>
        </p:nvCxnSpPr>
        <p:spPr>
          <a:xfrm>
            <a:off x="8633576" y="3072651"/>
            <a:ext cx="623604" cy="61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3"/>
            <a:endCxn id="10" idx="1"/>
          </p:cNvCxnSpPr>
          <p:nvPr/>
        </p:nvCxnSpPr>
        <p:spPr>
          <a:xfrm>
            <a:off x="8633576" y="3072651"/>
            <a:ext cx="62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5" idx="0"/>
            <a:endCxn id="8" idx="2"/>
          </p:cNvCxnSpPr>
          <p:nvPr/>
        </p:nvCxnSpPr>
        <p:spPr>
          <a:xfrm flipH="1" flipV="1">
            <a:off x="6104961" y="1164851"/>
            <a:ext cx="2" cy="6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0" y="2151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MAPA CONCEPTUAL CITA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482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1671" y="1015662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Cita textual </a:t>
            </a:r>
            <a:r>
              <a:rPr lang="es-CO" sz="1200" b="1" dirty="0" smtClean="0"/>
              <a:t>corta</a:t>
            </a:r>
          </a:p>
          <a:p>
            <a:r>
              <a:rPr lang="es-CO" sz="1200" dirty="0"/>
              <a:t>	</a:t>
            </a:r>
            <a:r>
              <a:rPr lang="es-CO" sz="1200" dirty="0" smtClean="0"/>
              <a:t>No más de 40 palabras, el texto va entre comillas</a:t>
            </a:r>
            <a:endParaRPr lang="es-CO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91671" y="1817808"/>
            <a:ext cx="693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Cita textual corta con énfasis en el </a:t>
            </a:r>
            <a:r>
              <a:rPr lang="es-CO" sz="1200" b="1" dirty="0" smtClean="0"/>
              <a:t>contenido</a:t>
            </a:r>
          </a:p>
          <a:p>
            <a:r>
              <a:rPr lang="es-CO" sz="1200" dirty="0"/>
              <a:t>	</a:t>
            </a:r>
            <a:r>
              <a:rPr lang="es-CO" sz="1200" dirty="0" smtClean="0"/>
              <a:t>Va </a:t>
            </a:r>
            <a:r>
              <a:rPr lang="es-CO" sz="1200" dirty="0"/>
              <a:t>primero entre comillas el texto y al final entre </a:t>
            </a:r>
            <a:r>
              <a:rPr lang="es-CO" sz="1200" dirty="0" smtClean="0"/>
              <a:t>paréntesis </a:t>
            </a:r>
            <a:r>
              <a:rPr lang="es-CO" sz="1200" dirty="0"/>
              <a:t>el autor, año y paginas.</a:t>
            </a:r>
          </a:p>
        </p:txBody>
      </p:sp>
      <p:sp>
        <p:nvSpPr>
          <p:cNvPr id="6" name="Cinta perforada 5"/>
          <p:cNvSpPr/>
          <p:nvPr/>
        </p:nvSpPr>
        <p:spPr>
          <a:xfrm>
            <a:off x="8520508" y="1311497"/>
            <a:ext cx="3536576" cy="1479178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/>
              <a:t>"La incorporación de la mujer al mercado del trabajo…es la acción explicativa más importante en la configuración modal de la familia chilena" (Muñoz, Reyes, Covarrubias y Osorio, 1991, p. 29).</a:t>
            </a:r>
            <a:endParaRPr lang="es-CO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91671" y="3261572"/>
            <a:ext cx="792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Cita textual corta con énfasis en el </a:t>
            </a:r>
            <a:r>
              <a:rPr lang="es-CO" sz="1200" b="1" dirty="0" smtClean="0"/>
              <a:t>autor</a:t>
            </a:r>
          </a:p>
          <a:p>
            <a:r>
              <a:rPr lang="es-CO" sz="1200" dirty="0"/>
              <a:t>	</a:t>
            </a:r>
            <a:r>
              <a:rPr lang="es-CO" sz="1200" dirty="0" smtClean="0"/>
              <a:t>Primero los datos del auto(es), seguido por el año entre paréntesis, a continuación la cita entre comillas, finalmente la pagina entre paréntesis.</a:t>
            </a:r>
            <a:endParaRPr lang="es-CO" sz="1200" dirty="0"/>
          </a:p>
        </p:txBody>
      </p:sp>
      <p:sp>
        <p:nvSpPr>
          <p:cNvPr id="8" name="Cinta perforada 7"/>
          <p:cNvSpPr/>
          <p:nvPr/>
        </p:nvSpPr>
        <p:spPr>
          <a:xfrm>
            <a:off x="8520508" y="2790674"/>
            <a:ext cx="3536576" cy="1594281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/>
              <a:t>Muñoz, Reyes, Covarrubias y Osorio (1991) señalan que "la incorporación de la mujer al mercado del trabajo…es la acción explicativa más importante en la configuración modal de la familia chilena" (p. 29).</a:t>
            </a:r>
            <a:endParaRPr lang="es-CO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91671" y="4952571"/>
            <a:ext cx="792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Cita textual corta con énfasis en el año</a:t>
            </a:r>
          </a:p>
          <a:p>
            <a:r>
              <a:rPr lang="es-CO" sz="1200" dirty="0" smtClean="0"/>
              <a:t>	Primero el año, seguido el nombre del autor, cita entre comillas, paginas entre paréntesis.</a:t>
            </a:r>
            <a:endParaRPr lang="es-CO" sz="1200" dirty="0"/>
          </a:p>
        </p:txBody>
      </p:sp>
      <p:sp>
        <p:nvSpPr>
          <p:cNvPr id="10" name="Cinta perforada 9"/>
          <p:cNvSpPr/>
          <p:nvPr/>
        </p:nvSpPr>
        <p:spPr>
          <a:xfrm>
            <a:off x="8520508" y="4384955"/>
            <a:ext cx="3536576" cy="1596898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/>
              <a:t>En 1991, Muñoz, Reyes, Covarrubias y Osorio señalaron que "la incorporación de la mujer al mercado del trabajo…es la acción explicativa más importante en la configuración modal de la familia chilena" (p. 29).</a:t>
            </a:r>
            <a:endParaRPr lang="es-CO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85801" y="6034829"/>
            <a:ext cx="792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Cita textual </a:t>
            </a:r>
            <a:r>
              <a:rPr lang="es-CO" sz="1200" b="1" dirty="0" smtClean="0"/>
              <a:t>larga</a:t>
            </a:r>
          </a:p>
          <a:p>
            <a:r>
              <a:rPr lang="es-CO" sz="1200" dirty="0" smtClean="0"/>
              <a:t>	Mayor a 40 palabras, se escribe en una nueva línea sin comillas.</a:t>
            </a:r>
            <a:endParaRPr lang="es-CO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800600" y="291424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CITA TEXTUAL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23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1369" y="360608"/>
            <a:ext cx="9556124" cy="6143223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Privilegios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Filosofo George Steiner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Arte de escribir </a:t>
            </a:r>
            <a:endParaRPr lang="es-C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Algunas  habilidades: 1. objetivo del texto</a:t>
            </a:r>
          </a:p>
          <a:p>
            <a:pPr algn="l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2. contenido temático</a:t>
            </a:r>
          </a:p>
          <a:p>
            <a:pPr algn="l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3. coherencia y cohesión</a:t>
            </a:r>
          </a:p>
          <a:p>
            <a:pPr algn="l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4. reglas ortográficas </a:t>
            </a:r>
            <a:endParaRPr lang="es-CO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escribir?</a:t>
            </a:r>
          </a:p>
          <a:p>
            <a:pPr algn="l"/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Aprender a trabajar con las palabras y las ideas, generando instrumentos de aprendizaje. Es decir tener el control sobre el tema, una escritura organizada.</a:t>
            </a:r>
          </a:p>
          <a:p>
            <a:pPr algn="l"/>
            <a:r>
              <a:rPr lang="es-C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Comienzo                        desarrollo                       final </a:t>
            </a:r>
            <a:endParaRPr lang="es-CO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algn="l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8" y="2672638"/>
            <a:ext cx="1756678" cy="1313645"/>
          </a:xfrm>
          <a:prstGeom prst="rect">
            <a:avLst/>
          </a:prstGeom>
        </p:spPr>
      </p:pic>
      <p:sp>
        <p:nvSpPr>
          <p:cNvPr id="6" name="Llamada de nube 5"/>
          <p:cNvSpPr/>
          <p:nvPr/>
        </p:nvSpPr>
        <p:spPr>
          <a:xfrm>
            <a:off x="2767861" y="2672638"/>
            <a:ext cx="811369" cy="8658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34" y="2951205"/>
            <a:ext cx="1104580" cy="1095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9519" y="2993091"/>
            <a:ext cx="878256" cy="8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4096" y="540913"/>
            <a:ext cx="9440213" cy="56667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Colocar las partes de un  todo.      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Estrategias:                                 hacer esquemas, releer, escribir borradores, planificar, </a:t>
            </a:r>
          </a:p>
          <a:p>
            <a:pPr marL="0" indent="0">
              <a:buNone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pensar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los lectores reformular y corregir   </a:t>
            </a: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fijar el tema definir en bíblico recopilar información diseñar la estructura del texto escribir el primer borrador revisar redactar la versión final corregir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texto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discurso bien estructurado que puede adoptar la forma de una oración, un ensayo, un párrafo, una pagina, un apartado, un discurso o un informe.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expresión escrita genera un propósito comunicativo ya sea expositivo, connotativo, denotativo, fatico, metalingüístico o poético.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Formas del texto:    la exposición     la descripción      la narración     la argumentación</a:t>
            </a: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002664" y="1712890"/>
            <a:ext cx="2060619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1983344" y="1790164"/>
            <a:ext cx="2099257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179197" y="206062"/>
            <a:ext cx="1339403" cy="10431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Fijar el tema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5582990" y="154547"/>
            <a:ext cx="1416675" cy="10431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Definir el publico</a:t>
            </a:r>
            <a:endParaRPr lang="es-CO" dirty="0"/>
          </a:p>
        </p:txBody>
      </p:sp>
      <p:sp>
        <p:nvSpPr>
          <p:cNvPr id="18" name="Elipse 17"/>
          <p:cNvSpPr/>
          <p:nvPr/>
        </p:nvSpPr>
        <p:spPr>
          <a:xfrm>
            <a:off x="7064055" y="154546"/>
            <a:ext cx="2009105" cy="10431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Recopilar información </a:t>
            </a:r>
            <a:endParaRPr lang="es-CO" dirty="0"/>
          </a:p>
        </p:txBody>
      </p:sp>
      <p:sp>
        <p:nvSpPr>
          <p:cNvPr id="19" name="Elipse 18"/>
          <p:cNvSpPr/>
          <p:nvPr/>
        </p:nvSpPr>
        <p:spPr>
          <a:xfrm>
            <a:off x="9137550" y="154546"/>
            <a:ext cx="1815921" cy="10431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Diseñar la escritura del texto</a:t>
            </a:r>
            <a:endParaRPr lang="es-CO" dirty="0"/>
          </a:p>
        </p:txBody>
      </p:sp>
      <p:sp>
        <p:nvSpPr>
          <p:cNvPr id="20" name="Elipse 19"/>
          <p:cNvSpPr/>
          <p:nvPr/>
        </p:nvSpPr>
        <p:spPr>
          <a:xfrm>
            <a:off x="10219378" y="1120462"/>
            <a:ext cx="1764406" cy="11848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Escribir el primer borrador</a:t>
            </a:r>
            <a:endParaRPr lang="es-CO" dirty="0"/>
          </a:p>
        </p:txBody>
      </p:sp>
      <p:sp>
        <p:nvSpPr>
          <p:cNvPr id="21" name="Elipse 20"/>
          <p:cNvSpPr/>
          <p:nvPr/>
        </p:nvSpPr>
        <p:spPr>
          <a:xfrm>
            <a:off x="10026201" y="2428753"/>
            <a:ext cx="2054172" cy="11515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Revisar y redactar la versión final 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403451" y="2750725"/>
            <a:ext cx="1468197" cy="631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Corregir </a:t>
            </a:r>
            <a:endParaRPr lang="es-CO" dirty="0"/>
          </a:p>
        </p:txBody>
      </p:sp>
      <p:sp>
        <p:nvSpPr>
          <p:cNvPr id="26" name="Flecha curvada hacia abajo 25"/>
          <p:cNvSpPr/>
          <p:nvPr/>
        </p:nvSpPr>
        <p:spPr>
          <a:xfrm>
            <a:off x="5138673" y="103031"/>
            <a:ext cx="759854" cy="206062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Flecha curvada hacia abajo 26"/>
          <p:cNvSpPr/>
          <p:nvPr/>
        </p:nvSpPr>
        <p:spPr>
          <a:xfrm>
            <a:off x="6725995" y="103031"/>
            <a:ext cx="740532" cy="206062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 curvada hacia abajo 27"/>
          <p:cNvSpPr/>
          <p:nvPr/>
        </p:nvSpPr>
        <p:spPr>
          <a:xfrm>
            <a:off x="8693239" y="154545"/>
            <a:ext cx="708338" cy="15454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>
            <a:off x="10953471" y="540913"/>
            <a:ext cx="199633" cy="656822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Flecha curvada hacia la izquierda 30"/>
          <p:cNvSpPr/>
          <p:nvPr/>
        </p:nvSpPr>
        <p:spPr>
          <a:xfrm>
            <a:off x="11784169" y="2099256"/>
            <a:ext cx="199615" cy="56667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Flecha curvada hacia arriba 36"/>
          <p:cNvSpPr/>
          <p:nvPr/>
        </p:nvSpPr>
        <p:spPr>
          <a:xfrm rot="11070711" flipV="1">
            <a:off x="9063872" y="3449534"/>
            <a:ext cx="1732208" cy="250918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8" name="Estrella de 5 puntas 37"/>
          <p:cNvSpPr/>
          <p:nvPr/>
        </p:nvSpPr>
        <p:spPr>
          <a:xfrm>
            <a:off x="2638022" y="5072129"/>
            <a:ext cx="193183" cy="244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strella de 5 puntas 38"/>
          <p:cNvSpPr/>
          <p:nvPr/>
        </p:nvSpPr>
        <p:spPr>
          <a:xfrm>
            <a:off x="6098144" y="5072128"/>
            <a:ext cx="193183" cy="244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strella de 5 puntas 39"/>
          <p:cNvSpPr/>
          <p:nvPr/>
        </p:nvSpPr>
        <p:spPr>
          <a:xfrm>
            <a:off x="7598531" y="5072128"/>
            <a:ext cx="193183" cy="244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strella de 5 puntas 40"/>
          <p:cNvSpPr/>
          <p:nvPr/>
        </p:nvSpPr>
        <p:spPr>
          <a:xfrm>
            <a:off x="4314420" y="5072129"/>
            <a:ext cx="193183" cy="244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1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746975"/>
            <a:ext cx="9419703" cy="5679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intención comunicativa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Según Román Jakobson  ( seis factores)</a:t>
            </a:r>
          </a:p>
          <a:p>
            <a:pPr marL="0" indent="0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buen texto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 ser legible teniendo en cuenta el desarrollo de ideas, la adecuación al genero, la construcción sintáctica, el uso de marcadores textuales, la construcción de párrafos la coherencia y la cohesión y la frase.</a:t>
            </a:r>
          </a:p>
          <a:p>
            <a:pPr marL="0" indent="0">
              <a:buNone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strategias: ofrecer ejemplos,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datos, detalles, descripciones, antecedentes, contexto y citas autorizadas.</a:t>
            </a: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9427335" y="2086377"/>
            <a:ext cx="1642055" cy="1043189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ontexto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381481" y="927279"/>
            <a:ext cx="1352282" cy="875764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Emisor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010658" y="991673"/>
            <a:ext cx="2086378" cy="850006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Destinatario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8100811" y="3271233"/>
            <a:ext cx="1596981" cy="895082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ontacto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32609" y="2086377"/>
            <a:ext cx="1352282" cy="798490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ódigo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6156102" y="3206838"/>
            <a:ext cx="1455313" cy="811370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568225" y="2012324"/>
            <a:ext cx="2665927" cy="1043189"/>
          </a:xfrm>
          <a:prstGeom prst="ellipse">
            <a:avLst/>
          </a:prstGeom>
          <a:solidFill>
            <a:srgbClr val="FF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  <a:endParaRPr lang="es-CO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7057622" y="2968136"/>
            <a:ext cx="206064" cy="30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2"/>
            <a:endCxn id="8" idx="6"/>
          </p:cNvCxnSpPr>
          <p:nvPr/>
        </p:nvCxnSpPr>
        <p:spPr>
          <a:xfrm flipH="1" flipV="1">
            <a:off x="6284891" y="2485622"/>
            <a:ext cx="283334" cy="4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7263686" y="1803043"/>
            <a:ext cx="180303" cy="202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7" idx="0"/>
          </p:cNvCxnSpPr>
          <p:nvPr/>
        </p:nvCxnSpPr>
        <p:spPr>
          <a:xfrm>
            <a:off x="8512935" y="3011825"/>
            <a:ext cx="386367" cy="25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0" idx="7"/>
            <a:endCxn id="6" idx="4"/>
          </p:cNvCxnSpPr>
          <p:nvPr/>
        </p:nvCxnSpPr>
        <p:spPr>
          <a:xfrm flipV="1">
            <a:off x="8843736" y="1841679"/>
            <a:ext cx="210111" cy="32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0" idx="6"/>
          </p:cNvCxnSpPr>
          <p:nvPr/>
        </p:nvCxnSpPr>
        <p:spPr>
          <a:xfrm flipV="1">
            <a:off x="9234152" y="2514601"/>
            <a:ext cx="343590" cy="1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51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1062</Words>
  <Application>Microsoft Office PowerPoint</Application>
  <PresentationFormat>Panorámica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Faceta</vt:lpstr>
      <vt:lpstr>COMUNICACIÓN A TRABES DE LA PALABRA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UNIDAD 3  COMUNICACIÓN Y ESCRITURA CON SENTIDO </vt:lpstr>
      <vt:lpstr>EL ENSAYO</vt:lpstr>
      <vt:lpstr>Como elaborar un ensayo.</vt:lpstr>
      <vt:lpstr>CARACTERÍASTICAS  DEL ENSAYO</vt:lpstr>
      <vt:lpstr>El texto argumentativo</vt:lpstr>
      <vt:lpstr>HERRAMIENTAS DE BÚSQUEDA, BASE DE DATOS Y TRADUCTORES</vt:lpstr>
      <vt:lpstr>BIBLÍOGRAFIA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</dc:creator>
  <cp:lastModifiedBy>Luis Fernando Maldonado Arango</cp:lastModifiedBy>
  <cp:revision>59</cp:revision>
  <dcterms:created xsi:type="dcterms:W3CDTF">2016-03-06T01:56:38Z</dcterms:created>
  <dcterms:modified xsi:type="dcterms:W3CDTF">2016-03-12T13:11:39Z</dcterms:modified>
</cp:coreProperties>
</file>