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3181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econlink.com.ar/sistemas-informacion/definicion/?utm_source=/sistemas-informacion/definicion&amp;utm_medium=CopyText&amp;utm_campaign=econ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0"/>
            <a:ext cx="9966960" cy="2926080"/>
          </a:xfrm>
        </p:spPr>
        <p:txBody>
          <a:bodyPr/>
          <a:lstStyle/>
          <a:p>
            <a:r>
              <a:rPr lang="es-CO" dirty="0" smtClean="0"/>
              <a:t>SISTEMA DE INFORMACIÓN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4682" y="2919824"/>
            <a:ext cx="8767860" cy="1388165"/>
          </a:xfrm>
        </p:spPr>
        <p:txBody>
          <a:bodyPr>
            <a:noAutofit/>
          </a:bodyPr>
          <a:lstStyle/>
          <a:p>
            <a:r>
              <a:rPr lang="es-CO" sz="2000" dirty="0" smtClean="0"/>
              <a:t>Actividad </a:t>
            </a:r>
            <a:r>
              <a:rPr lang="es-CO" sz="2000" dirty="0" smtClean="0"/>
              <a:t>#2</a:t>
            </a:r>
            <a:endParaRPr lang="es-CO" sz="2000" dirty="0" smtClean="0"/>
          </a:p>
          <a:p>
            <a:r>
              <a:rPr lang="es-CO" sz="2000" dirty="0" smtClean="0"/>
              <a:t>Docente</a:t>
            </a:r>
          </a:p>
          <a:p>
            <a:r>
              <a:rPr lang="es-CO" sz="2000" dirty="0"/>
              <a:t>PAOLA ELVIRA ORTEGA </a:t>
            </a:r>
            <a:r>
              <a:rPr lang="es-CO" sz="2000" dirty="0" smtClean="0"/>
              <a:t>JURADO</a:t>
            </a:r>
          </a:p>
          <a:p>
            <a:endParaRPr lang="es-CO" sz="2000" dirty="0" smtClean="0"/>
          </a:p>
          <a:p>
            <a:r>
              <a:rPr lang="es-CO" sz="2000" b="1" dirty="0"/>
              <a:t>LUIS FERNANDO MALDONADO ARANGO</a:t>
            </a:r>
          </a:p>
          <a:p>
            <a:endParaRPr lang="es-CO" sz="2000" dirty="0"/>
          </a:p>
          <a:p>
            <a:r>
              <a:rPr lang="es-CO" sz="2000" dirty="0" smtClean="0"/>
              <a:t>CATOLICA DEL NORTE</a:t>
            </a:r>
          </a:p>
          <a:p>
            <a:r>
              <a:rPr lang="es-CO" sz="2000" dirty="0" smtClean="0"/>
              <a:t>FUNDACIÓN UNIVERSITARIA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8790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 un Sistema de información?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CO" dirty="0" smtClean="0"/>
              <a:t>“Un </a:t>
            </a:r>
            <a:r>
              <a:rPr lang="es-CO" dirty="0"/>
              <a:t>sistema de información es un conjunto de elementos interrelacionados con el propósito de prestar atención a las demandas de información de una organización, para elevar el nivel de conocimientos que permitan un mejor apoyo a la toma de decisiones y desarrollo de acciones</a:t>
            </a:r>
            <a:r>
              <a:rPr lang="es-CO" dirty="0" smtClean="0"/>
              <a:t>.” </a:t>
            </a:r>
            <a:r>
              <a:rPr lang="es-CO" dirty="0"/>
              <a:t>(Peña, 2006).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5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5154" y="138728"/>
            <a:ext cx="1172583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dirty="0"/>
              <a:t>Sistema de información que procesa datos en tiempo real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94" y="1234305"/>
            <a:ext cx="9448800" cy="1748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15" descr="LGO-Splunk-Enterprise-RGB-rev-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68" y="734625"/>
            <a:ext cx="3380507" cy="431585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3105226" y="3429001"/>
            <a:ext cx="6011877" cy="3152850"/>
          </a:xfrm>
          <a:prstGeom prst="roundRect">
            <a:avLst>
              <a:gd name="adj" fmla="val 42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3117651" y="3135172"/>
            <a:ext cx="5999451" cy="374133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s-CO" dirty="0" smtClean="0"/>
              <a:t>Analizar y procesar</a:t>
            </a:r>
          </a:p>
          <a:p>
            <a:pPr algn="ctr"/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 rot="5400000">
            <a:off x="9239113" y="4573836"/>
            <a:ext cx="3664323" cy="3741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CO" dirty="0" smtClean="0"/>
              <a:t>Visualizar</a:t>
            </a:r>
          </a:p>
          <a:p>
            <a:pPr algn="ctr"/>
            <a:endParaRPr lang="es-CO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-252827" y="3097519"/>
            <a:ext cx="3664323" cy="3741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CO" dirty="0" smtClean="0"/>
              <a:t>Conectar</a:t>
            </a:r>
            <a:endParaRPr lang="es-CO" dirty="0"/>
          </a:p>
        </p:txBody>
      </p:sp>
      <p:pic>
        <p:nvPicPr>
          <p:cNvPr id="14" name="Picture 13" descr="datastores-green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90" y="4530761"/>
            <a:ext cx="344416" cy="344416"/>
          </a:xfrm>
          <a:prstGeom prst="rect">
            <a:avLst/>
          </a:prstGeom>
        </p:spPr>
      </p:pic>
      <p:sp>
        <p:nvSpPr>
          <p:cNvPr id="15" name="TextBox 66"/>
          <p:cNvSpPr txBox="1"/>
          <p:nvPr/>
        </p:nvSpPr>
        <p:spPr>
          <a:xfrm>
            <a:off x="1254386" y="4887295"/>
            <a:ext cx="632363" cy="192543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Databases</a:t>
            </a:r>
          </a:p>
        </p:txBody>
      </p:sp>
      <p:sp>
        <p:nvSpPr>
          <p:cNvPr id="16" name="TextBox 67"/>
          <p:cNvSpPr txBox="1"/>
          <p:nvPr/>
        </p:nvSpPr>
        <p:spPr>
          <a:xfrm>
            <a:off x="1253690" y="5410507"/>
            <a:ext cx="632363" cy="192543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Networks</a:t>
            </a:r>
          </a:p>
        </p:txBody>
      </p:sp>
      <p:pic>
        <p:nvPicPr>
          <p:cNvPr id="17" name="Picture 69" descr="network-blue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64" y="5085196"/>
            <a:ext cx="327800" cy="327800"/>
          </a:xfrm>
          <a:prstGeom prst="rect">
            <a:avLst/>
          </a:prstGeom>
        </p:spPr>
      </p:pic>
      <p:sp>
        <p:nvSpPr>
          <p:cNvPr id="18" name="TextBox 70"/>
          <p:cNvSpPr txBox="1"/>
          <p:nvPr/>
        </p:nvSpPr>
        <p:spPr>
          <a:xfrm>
            <a:off x="1331987" y="4361055"/>
            <a:ext cx="475382" cy="192543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Servers</a:t>
            </a:r>
          </a:p>
        </p:txBody>
      </p:sp>
      <p:pic>
        <p:nvPicPr>
          <p:cNvPr id="19" name="Picture 74" descr="server-black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87" y="4061648"/>
            <a:ext cx="312191" cy="312191"/>
          </a:xfrm>
          <a:prstGeom prst="rect">
            <a:avLst/>
          </a:prstGeom>
        </p:spPr>
      </p:pic>
      <p:sp>
        <p:nvSpPr>
          <p:cNvPr id="20" name="TextBox 75"/>
          <p:cNvSpPr txBox="1"/>
          <p:nvPr/>
        </p:nvSpPr>
        <p:spPr>
          <a:xfrm>
            <a:off x="1329237" y="3783499"/>
            <a:ext cx="475382" cy="327964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Web Services</a:t>
            </a:r>
          </a:p>
        </p:txBody>
      </p:sp>
      <p:pic>
        <p:nvPicPr>
          <p:cNvPr id="21" name="Picture 76" descr="globe-lightblue-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40" y="3466836"/>
            <a:ext cx="287711" cy="287711"/>
          </a:xfrm>
          <a:prstGeom prst="rect">
            <a:avLst/>
          </a:prstGeom>
        </p:spPr>
      </p:pic>
      <p:sp>
        <p:nvSpPr>
          <p:cNvPr id="25" name="TextBox 81"/>
          <p:cNvSpPr txBox="1"/>
          <p:nvPr/>
        </p:nvSpPr>
        <p:spPr>
          <a:xfrm>
            <a:off x="1260240" y="5857215"/>
            <a:ext cx="632363" cy="327964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Custom</a:t>
            </a:r>
          </a:p>
          <a:p>
            <a:pPr algn="ctr"/>
            <a:r>
              <a:rPr lang="en-US" sz="800" dirty="0" smtClean="0"/>
              <a:t>Applications</a:t>
            </a:r>
          </a:p>
        </p:txBody>
      </p:sp>
      <p:pic>
        <p:nvPicPr>
          <p:cNvPr id="26" name="Picture 82" descr="app-alt-orange-2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75" y="5590763"/>
            <a:ext cx="374183" cy="267274"/>
          </a:xfrm>
          <a:prstGeom prst="rect">
            <a:avLst/>
          </a:prstGeom>
        </p:spPr>
      </p:pic>
      <p:sp>
        <p:nvSpPr>
          <p:cNvPr id="27" name="TextBox 83"/>
          <p:cNvSpPr txBox="1"/>
          <p:nvPr/>
        </p:nvSpPr>
        <p:spPr>
          <a:xfrm>
            <a:off x="1329237" y="6459830"/>
            <a:ext cx="475382" cy="192543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Security</a:t>
            </a:r>
          </a:p>
        </p:txBody>
      </p:sp>
      <p:pic>
        <p:nvPicPr>
          <p:cNvPr id="28" name="Picture 84" descr="lock-gray-2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25" y="6145602"/>
            <a:ext cx="231801" cy="324521"/>
          </a:xfrm>
          <a:prstGeom prst="rect">
            <a:avLst/>
          </a:prstGeom>
        </p:spPr>
      </p:pic>
      <p:grpSp>
        <p:nvGrpSpPr>
          <p:cNvPr id="38" name="Grupo 37"/>
          <p:cNvGrpSpPr/>
          <p:nvPr/>
        </p:nvGrpSpPr>
        <p:grpSpPr>
          <a:xfrm>
            <a:off x="9827802" y="3989144"/>
            <a:ext cx="1063625" cy="815975"/>
            <a:chOff x="10298447" y="4122773"/>
            <a:chExt cx="1063625" cy="815975"/>
          </a:xfrm>
        </p:grpSpPr>
        <p:sp>
          <p:nvSpPr>
            <p:cNvPr id="30" name="Rounded Rectangle 47"/>
            <p:cNvSpPr/>
            <p:nvPr/>
          </p:nvSpPr>
          <p:spPr>
            <a:xfrm>
              <a:off x="10298447" y="4122773"/>
              <a:ext cx="1063625" cy="815975"/>
            </a:xfrm>
            <a:prstGeom prst="roundRect">
              <a:avLst>
                <a:gd name="adj" fmla="val 1134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27432" rIns="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Data </a:t>
              </a:r>
              <a:br>
                <a:rPr lang="en-US" sz="1400" dirty="0"/>
              </a:br>
              <a:r>
                <a:rPr lang="en-US" sz="1400" dirty="0"/>
                <a:t>Analysts </a:t>
              </a:r>
            </a:p>
          </p:txBody>
        </p:sp>
        <p:pic>
          <p:nvPicPr>
            <p:cNvPr id="33" name="Picture 85" descr="person-blue-2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7063" y="4603165"/>
              <a:ext cx="266392" cy="29136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9827802" y="3106297"/>
            <a:ext cx="1063625" cy="815975"/>
            <a:chOff x="2369903" y="1078751"/>
            <a:chExt cx="1063625" cy="815975"/>
          </a:xfrm>
        </p:grpSpPr>
        <p:sp>
          <p:nvSpPr>
            <p:cNvPr id="29" name="Rounded Rectangle 4"/>
            <p:cNvSpPr/>
            <p:nvPr/>
          </p:nvSpPr>
          <p:spPr>
            <a:xfrm>
              <a:off x="2369903" y="1078751"/>
              <a:ext cx="1063625" cy="815975"/>
            </a:xfrm>
            <a:prstGeom prst="roundRect">
              <a:avLst>
                <a:gd name="adj" fmla="val 1134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anchor="t" anchorCtr="0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dirty="0"/>
                <a:t>IT users 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  <p:pic>
          <p:nvPicPr>
            <p:cNvPr id="34" name="Picture 86" descr="person-green-2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602" y="1528198"/>
              <a:ext cx="276003" cy="301879"/>
            </a:xfrm>
            <a:prstGeom prst="rect">
              <a:avLst/>
            </a:prstGeom>
          </p:spPr>
        </p:pic>
      </p:grpSp>
      <p:grpSp>
        <p:nvGrpSpPr>
          <p:cNvPr id="42" name="Grupo 41"/>
          <p:cNvGrpSpPr/>
          <p:nvPr/>
        </p:nvGrpSpPr>
        <p:grpSpPr>
          <a:xfrm>
            <a:off x="9826215" y="5765876"/>
            <a:ext cx="1065212" cy="815975"/>
            <a:chOff x="10298447" y="6017257"/>
            <a:chExt cx="1065212" cy="815975"/>
          </a:xfrm>
        </p:grpSpPr>
        <p:sp>
          <p:nvSpPr>
            <p:cNvPr id="32" name="Rounded Rectangle 49"/>
            <p:cNvSpPr/>
            <p:nvPr/>
          </p:nvSpPr>
          <p:spPr>
            <a:xfrm>
              <a:off x="10298447" y="6017257"/>
              <a:ext cx="1065212" cy="815975"/>
            </a:xfrm>
            <a:prstGeom prst="roundRect">
              <a:avLst>
                <a:gd name="adj" fmla="val 1210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27432" rIns="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Business Users </a:t>
              </a:r>
            </a:p>
          </p:txBody>
        </p:sp>
        <p:pic>
          <p:nvPicPr>
            <p:cNvPr id="35" name="Picture 87" descr="person-gray-2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5361" y="6470123"/>
              <a:ext cx="261708" cy="286243"/>
            </a:xfrm>
            <a:prstGeom prst="rect">
              <a:avLst/>
            </a:prstGeom>
          </p:spPr>
        </p:pic>
      </p:grpSp>
      <p:grpSp>
        <p:nvGrpSpPr>
          <p:cNvPr id="41" name="Grupo 40"/>
          <p:cNvGrpSpPr/>
          <p:nvPr/>
        </p:nvGrpSpPr>
        <p:grpSpPr>
          <a:xfrm>
            <a:off x="9827802" y="4870191"/>
            <a:ext cx="1065213" cy="815975"/>
            <a:chOff x="11147493" y="5011550"/>
            <a:chExt cx="1065213" cy="815975"/>
          </a:xfrm>
        </p:grpSpPr>
        <p:sp>
          <p:nvSpPr>
            <p:cNvPr id="31" name="Rounded Rectangle 48"/>
            <p:cNvSpPr/>
            <p:nvPr/>
          </p:nvSpPr>
          <p:spPr>
            <a:xfrm>
              <a:off x="11147493" y="5011550"/>
              <a:ext cx="1065213" cy="815975"/>
            </a:xfrm>
            <a:prstGeom prst="roundRect">
              <a:avLst>
                <a:gd name="adj" fmla="val 1134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27432" rIns="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Security Analysts </a:t>
              </a:r>
            </a:p>
          </p:txBody>
        </p:sp>
        <p:pic>
          <p:nvPicPr>
            <p:cNvPr id="36" name="Picture 88" descr="person-lightblue-2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4056" y="5426806"/>
              <a:ext cx="272085" cy="297594"/>
            </a:xfrm>
            <a:prstGeom prst="rect">
              <a:avLst/>
            </a:prstGeom>
          </p:spPr>
        </p:pic>
      </p:grpSp>
      <p:sp>
        <p:nvSpPr>
          <p:cNvPr id="43" name="Right Arrow 12"/>
          <p:cNvSpPr/>
          <p:nvPr/>
        </p:nvSpPr>
        <p:spPr>
          <a:xfrm>
            <a:off x="1886053" y="4373839"/>
            <a:ext cx="1159245" cy="11424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Right Arrow 12"/>
          <p:cNvSpPr/>
          <p:nvPr/>
        </p:nvSpPr>
        <p:spPr>
          <a:xfrm>
            <a:off x="1878746" y="5021615"/>
            <a:ext cx="1159245" cy="11424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Right Arrow 12"/>
          <p:cNvSpPr/>
          <p:nvPr/>
        </p:nvSpPr>
        <p:spPr>
          <a:xfrm>
            <a:off x="1892043" y="5686166"/>
            <a:ext cx="1159245" cy="11424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843547" y="4128822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smtClean="0"/>
              <a:t>Monitor input</a:t>
            </a:r>
            <a:endParaRPr lang="es-CO" sz="14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792134" y="4751572"/>
            <a:ext cx="1348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smtClean="0"/>
              <a:t>TCP/UDP input</a:t>
            </a:r>
            <a:endParaRPr lang="es-CO" sz="14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781759" y="543740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err="1" smtClean="0"/>
              <a:t>Scripted</a:t>
            </a:r>
            <a:r>
              <a:rPr lang="es-CO" sz="1400" b="1" dirty="0" smtClean="0"/>
              <a:t> input</a:t>
            </a:r>
            <a:endParaRPr lang="es-CO" sz="1400" b="1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3240741" y="3657600"/>
            <a:ext cx="833718" cy="28022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b="1" dirty="0" err="1" smtClean="0"/>
              <a:t>Parsing</a:t>
            </a:r>
            <a:r>
              <a:rPr lang="es-CO" b="1" dirty="0" smtClean="0"/>
              <a:t> </a:t>
            </a:r>
            <a:r>
              <a:rPr lang="es-CO" b="1" dirty="0" err="1" smtClean="0"/>
              <a:t>Queue</a:t>
            </a:r>
            <a:endParaRPr lang="es-CO" b="1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4511824" y="3630706"/>
            <a:ext cx="3172280" cy="2802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 smtClean="0"/>
              <a:t>Parsing</a:t>
            </a:r>
            <a:r>
              <a:rPr lang="es-CO" b="1" dirty="0" smtClean="0"/>
              <a:t> Pipeline</a:t>
            </a:r>
          </a:p>
          <a:p>
            <a:pPr algn="ctr"/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Eventos y orígenes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Normalizacion</a:t>
            </a:r>
            <a:r>
              <a:rPr lang="es-CO" dirty="0" smtClean="0"/>
              <a:t> de caracteres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Rompimiento de líneas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Identificación de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Transformación </a:t>
            </a:r>
          </a:p>
        </p:txBody>
      </p:sp>
      <p:sp>
        <p:nvSpPr>
          <p:cNvPr id="52" name="Rectángulo redondeado 51"/>
          <p:cNvSpPr/>
          <p:nvPr/>
        </p:nvSpPr>
        <p:spPr>
          <a:xfrm>
            <a:off x="8135246" y="3631016"/>
            <a:ext cx="833718" cy="28022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b="1" dirty="0" err="1" smtClean="0"/>
              <a:t>Index</a:t>
            </a:r>
            <a:r>
              <a:rPr lang="es-CO" b="1" dirty="0" smtClean="0"/>
              <a:t> </a:t>
            </a:r>
            <a:r>
              <a:rPr lang="es-CO" b="1" dirty="0" err="1" smtClean="0"/>
              <a:t>Queue</a:t>
            </a:r>
            <a:endParaRPr lang="es-CO" b="1" dirty="0"/>
          </a:p>
        </p:txBody>
      </p:sp>
      <p:sp>
        <p:nvSpPr>
          <p:cNvPr id="54" name="Right Arrow 12"/>
          <p:cNvSpPr/>
          <p:nvPr/>
        </p:nvSpPr>
        <p:spPr>
          <a:xfrm>
            <a:off x="7709724" y="4819993"/>
            <a:ext cx="412075" cy="455586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Abrir llave 57"/>
          <p:cNvSpPr/>
          <p:nvPr/>
        </p:nvSpPr>
        <p:spPr>
          <a:xfrm>
            <a:off x="9495431" y="3097519"/>
            <a:ext cx="225447" cy="3484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ight Arrow 12"/>
          <p:cNvSpPr/>
          <p:nvPr/>
        </p:nvSpPr>
        <p:spPr>
          <a:xfrm>
            <a:off x="9115286" y="4617639"/>
            <a:ext cx="412075" cy="455586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Right Arrow 12"/>
          <p:cNvSpPr/>
          <p:nvPr/>
        </p:nvSpPr>
        <p:spPr>
          <a:xfrm>
            <a:off x="4112269" y="4819022"/>
            <a:ext cx="412075" cy="455586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Laudon</a:t>
            </a:r>
            <a:r>
              <a:rPr lang="es-CO" dirty="0"/>
              <a:t>, K &amp; </a:t>
            </a:r>
            <a:r>
              <a:rPr lang="es-CO" dirty="0" err="1"/>
              <a:t>Laudon</a:t>
            </a:r>
            <a:r>
              <a:rPr lang="es-CO" dirty="0"/>
              <a:t>, J. (2004) Sistemas de Información Gerencial. Octava Edición. México: Editorial Pearson –Prentice Hall</a:t>
            </a:r>
          </a:p>
          <a:p>
            <a:r>
              <a:rPr lang="es-CO" dirty="0" err="1"/>
              <a:t>Senn</a:t>
            </a:r>
            <a:r>
              <a:rPr lang="es-CO" dirty="0"/>
              <a:t> A. James(1992), Sistemas de Información para la Administración, Segunda Edición. México Grupo Editorial </a:t>
            </a:r>
            <a:r>
              <a:rPr lang="es-CO" dirty="0" smtClean="0"/>
              <a:t>Iberoamérica</a:t>
            </a:r>
          </a:p>
          <a:p>
            <a:r>
              <a:rPr lang="es-CO" dirty="0"/>
              <a:t>Sistemas de Información | </a:t>
            </a:r>
            <a:r>
              <a:rPr lang="es-CO" dirty="0" err="1"/>
              <a:t>Econlink</a:t>
            </a:r>
            <a:r>
              <a:rPr lang="es-CO" dirty="0"/>
              <a:t> (Econlink.com.ar - Armando </a:t>
            </a:r>
            <a:r>
              <a:rPr lang="es-CO" dirty="0" err="1"/>
              <a:t>Duany</a:t>
            </a:r>
            <a:r>
              <a:rPr lang="es-CO" dirty="0"/>
              <a:t> </a:t>
            </a:r>
            <a:r>
              <a:rPr lang="es-CO" dirty="0" err="1"/>
              <a:t>Dangel</a:t>
            </a:r>
            <a:r>
              <a:rPr lang="es-CO" dirty="0"/>
              <a:t> - Febrero Del 2010) - </a:t>
            </a:r>
            <a:r>
              <a:rPr lang="es-CO" dirty="0">
                <a:hlinkClick r:id="rId2"/>
              </a:rPr>
              <a:t>http://www.econlink.com.ar/sistemas-informacion/definicion</a:t>
            </a:r>
            <a:endParaRPr lang="es-CO" dirty="0"/>
          </a:p>
          <a:p>
            <a:pPr marL="45720" indent="0">
              <a:buNone/>
            </a:pPr>
            <a:endParaRPr lang="es-CO" dirty="0"/>
          </a:p>
        </p:txBody>
      </p:sp>
      <p:pic>
        <p:nvPicPr>
          <p:cNvPr id="1026" name="Picture 2" descr="http://biblioteca.itson.mx/oa/dip_ago/introduccion_sistemas/img/poin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7234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2870</TotalTime>
  <Words>196</Words>
  <Application>Microsoft Office PowerPoint</Application>
  <PresentationFormat>Panorámica</PresentationFormat>
  <Paragraphs>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Base</vt:lpstr>
      <vt:lpstr>SISTEMA DE INFORMACIÓN</vt:lpstr>
      <vt:lpstr>Que es un Sistema de información?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</dc:title>
  <dc:creator>Luis Fernando Maldonado Arango</dc:creator>
  <cp:lastModifiedBy>Luis Fernando Maldonado Arango</cp:lastModifiedBy>
  <cp:revision>14</cp:revision>
  <dcterms:created xsi:type="dcterms:W3CDTF">2017-02-09T01:17:29Z</dcterms:created>
  <dcterms:modified xsi:type="dcterms:W3CDTF">2017-02-11T12:12:53Z</dcterms:modified>
</cp:coreProperties>
</file>