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C6729-F4CC-4853-918C-6481E7153A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401B35A-0C49-466D-97AD-89269FDF1F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/>
            <a:t>IP bloqueadas por consultas robotizadas </a:t>
          </a:r>
          <a:endParaRPr lang="en-US"/>
        </a:p>
      </dgm:t>
    </dgm:pt>
    <dgm:pt modelId="{9589DED6-3C28-403F-832E-42AA8699789C}" type="parTrans" cxnId="{791967C4-E453-440A-84E7-3A7F01541165}">
      <dgm:prSet/>
      <dgm:spPr/>
      <dgm:t>
        <a:bodyPr/>
        <a:lstStyle/>
        <a:p>
          <a:endParaRPr lang="en-US"/>
        </a:p>
      </dgm:t>
    </dgm:pt>
    <dgm:pt modelId="{F8D7446F-051B-45CE-AA67-6DE8BB7FED3D}" type="sibTrans" cxnId="{791967C4-E453-440A-84E7-3A7F01541165}">
      <dgm:prSet/>
      <dgm:spPr/>
      <dgm:t>
        <a:bodyPr/>
        <a:lstStyle/>
        <a:p>
          <a:endParaRPr lang="en-US"/>
        </a:p>
      </dgm:t>
    </dgm:pt>
    <dgm:pt modelId="{FD488CF9-5820-4C6B-9B7A-7242392824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/>
            <a:t>Falta de escalabilidad </a:t>
          </a:r>
          <a:endParaRPr lang="en-US"/>
        </a:p>
      </dgm:t>
    </dgm:pt>
    <dgm:pt modelId="{6883B4CE-BD0E-4077-9954-D30B1401B067}" type="parTrans" cxnId="{57A1A12A-D394-4983-837C-9B1C439A3AF5}">
      <dgm:prSet/>
      <dgm:spPr/>
      <dgm:t>
        <a:bodyPr/>
        <a:lstStyle/>
        <a:p>
          <a:endParaRPr lang="en-US"/>
        </a:p>
      </dgm:t>
    </dgm:pt>
    <dgm:pt modelId="{417B00E7-91AB-4544-850F-E4A6EE83D16B}" type="sibTrans" cxnId="{57A1A12A-D394-4983-837C-9B1C439A3AF5}">
      <dgm:prSet/>
      <dgm:spPr/>
      <dgm:t>
        <a:bodyPr/>
        <a:lstStyle/>
        <a:p>
          <a:endParaRPr lang="en-US"/>
        </a:p>
      </dgm:t>
    </dgm:pt>
    <dgm:pt modelId="{4220272D-2DC9-490E-B455-58DA79AF74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/>
            <a:t>Proceso creación/exclusión manual</a:t>
          </a:r>
          <a:endParaRPr lang="en-US" dirty="0"/>
        </a:p>
      </dgm:t>
    </dgm:pt>
    <dgm:pt modelId="{1EBBB054-2E16-435A-92DB-D95E541DF893}" type="parTrans" cxnId="{86680F82-4F07-4270-BB1F-77EADEBD0D18}">
      <dgm:prSet/>
      <dgm:spPr/>
      <dgm:t>
        <a:bodyPr/>
        <a:lstStyle/>
        <a:p>
          <a:endParaRPr lang="en-US"/>
        </a:p>
      </dgm:t>
    </dgm:pt>
    <dgm:pt modelId="{1264D68F-6D21-433C-AFA0-712423AD0FEA}" type="sibTrans" cxnId="{86680F82-4F07-4270-BB1F-77EADEBD0D18}">
      <dgm:prSet/>
      <dgm:spPr/>
      <dgm:t>
        <a:bodyPr/>
        <a:lstStyle/>
        <a:p>
          <a:endParaRPr lang="en-US"/>
        </a:p>
      </dgm:t>
    </dgm:pt>
    <dgm:pt modelId="{DBD01279-519F-46CE-A5B0-AB0E5FE86093}" type="pres">
      <dgm:prSet presAssocID="{4F0C6729-F4CC-4853-918C-6481E7153A67}" presName="root" presStyleCnt="0">
        <dgm:presLayoutVars>
          <dgm:dir/>
          <dgm:resizeHandles val="exact"/>
        </dgm:presLayoutVars>
      </dgm:prSet>
      <dgm:spPr/>
    </dgm:pt>
    <dgm:pt modelId="{AEF510EC-4F75-466A-A749-AC2477BFEA47}" type="pres">
      <dgm:prSet presAssocID="{A401B35A-0C49-466D-97AD-89269FDF1FED}" presName="compNode" presStyleCnt="0"/>
      <dgm:spPr/>
    </dgm:pt>
    <dgm:pt modelId="{028EE8DC-D5CA-4B7D-AA2B-7FC3F0CDF25F}" type="pres">
      <dgm:prSet presAssocID="{A401B35A-0C49-466D-97AD-89269FDF1FED}" presName="iconBgRect" presStyleLbl="bgShp" presStyleIdx="0" presStyleCnt="3"/>
      <dgm:spPr/>
    </dgm:pt>
    <dgm:pt modelId="{C633CC3B-C4B6-4785-83FD-768894ED8C31}" type="pres">
      <dgm:prSet presAssocID="{A401B35A-0C49-466D-97AD-89269FDF1F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6AE7B67-8526-461C-B062-C1E445D8B772}" type="pres">
      <dgm:prSet presAssocID="{A401B35A-0C49-466D-97AD-89269FDF1FED}" presName="spaceRect" presStyleCnt="0"/>
      <dgm:spPr/>
    </dgm:pt>
    <dgm:pt modelId="{ADE1E608-C316-4D63-956D-632A5FE2FCA9}" type="pres">
      <dgm:prSet presAssocID="{A401B35A-0C49-466D-97AD-89269FDF1FED}" presName="textRect" presStyleLbl="revTx" presStyleIdx="0" presStyleCnt="3">
        <dgm:presLayoutVars>
          <dgm:chMax val="1"/>
          <dgm:chPref val="1"/>
        </dgm:presLayoutVars>
      </dgm:prSet>
      <dgm:spPr/>
    </dgm:pt>
    <dgm:pt modelId="{77E1DB4F-FC98-4A3D-9F56-523033F368BE}" type="pres">
      <dgm:prSet presAssocID="{F8D7446F-051B-45CE-AA67-6DE8BB7FED3D}" presName="sibTrans" presStyleCnt="0"/>
      <dgm:spPr/>
    </dgm:pt>
    <dgm:pt modelId="{BF0C1DBF-ED11-45D2-A3A3-185D6381B720}" type="pres">
      <dgm:prSet presAssocID="{FD488CF9-5820-4C6B-9B7A-724239282414}" presName="compNode" presStyleCnt="0"/>
      <dgm:spPr/>
    </dgm:pt>
    <dgm:pt modelId="{F778E571-0CC2-461D-92DC-BA75A4C10F8E}" type="pres">
      <dgm:prSet presAssocID="{FD488CF9-5820-4C6B-9B7A-724239282414}" presName="iconBgRect" presStyleLbl="bgShp" presStyleIdx="1" presStyleCnt="3"/>
      <dgm:spPr/>
    </dgm:pt>
    <dgm:pt modelId="{D9021343-C9F1-4F66-8FA6-609232B2523F}" type="pres">
      <dgm:prSet presAssocID="{FD488CF9-5820-4C6B-9B7A-7242392824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rar"/>
        </a:ext>
      </dgm:extLst>
    </dgm:pt>
    <dgm:pt modelId="{5424B1D3-C4F9-4187-87B1-5F88D15ACF9A}" type="pres">
      <dgm:prSet presAssocID="{FD488CF9-5820-4C6B-9B7A-724239282414}" presName="spaceRect" presStyleCnt="0"/>
      <dgm:spPr/>
    </dgm:pt>
    <dgm:pt modelId="{0AB1E236-7494-441B-A93E-59B649E2FE79}" type="pres">
      <dgm:prSet presAssocID="{FD488CF9-5820-4C6B-9B7A-724239282414}" presName="textRect" presStyleLbl="revTx" presStyleIdx="1" presStyleCnt="3">
        <dgm:presLayoutVars>
          <dgm:chMax val="1"/>
          <dgm:chPref val="1"/>
        </dgm:presLayoutVars>
      </dgm:prSet>
      <dgm:spPr/>
    </dgm:pt>
    <dgm:pt modelId="{F4747D83-8BE2-4AF0-8406-3B2AEBB9E95A}" type="pres">
      <dgm:prSet presAssocID="{417B00E7-91AB-4544-850F-E4A6EE83D16B}" presName="sibTrans" presStyleCnt="0"/>
      <dgm:spPr/>
    </dgm:pt>
    <dgm:pt modelId="{BAE53537-03E5-4F4D-8AD1-ACA2258280D2}" type="pres">
      <dgm:prSet presAssocID="{4220272D-2DC9-490E-B455-58DA79AF749A}" presName="compNode" presStyleCnt="0"/>
      <dgm:spPr/>
    </dgm:pt>
    <dgm:pt modelId="{88B5F59A-CEA7-4A36-BFF4-790479B4DABD}" type="pres">
      <dgm:prSet presAssocID="{4220272D-2DC9-490E-B455-58DA79AF749A}" presName="iconBgRect" presStyleLbl="bgShp" presStyleIdx="2" presStyleCnt="3"/>
      <dgm:spPr/>
    </dgm:pt>
    <dgm:pt modelId="{5EEE9D97-0605-45F8-B8C4-C4FB70D91019}" type="pres">
      <dgm:prSet presAssocID="{4220272D-2DC9-490E-B455-58DA79AF74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3BEECE95-1F85-4AEA-9199-4613C190F451}" type="pres">
      <dgm:prSet presAssocID="{4220272D-2DC9-490E-B455-58DA79AF749A}" presName="spaceRect" presStyleCnt="0"/>
      <dgm:spPr/>
    </dgm:pt>
    <dgm:pt modelId="{9F2C0B84-F5A7-408C-9F7D-BC24AA590FB0}" type="pres">
      <dgm:prSet presAssocID="{4220272D-2DC9-490E-B455-58DA79AF749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A1A12A-D394-4983-837C-9B1C439A3AF5}" srcId="{4F0C6729-F4CC-4853-918C-6481E7153A67}" destId="{FD488CF9-5820-4C6B-9B7A-724239282414}" srcOrd="1" destOrd="0" parTransId="{6883B4CE-BD0E-4077-9954-D30B1401B067}" sibTransId="{417B00E7-91AB-4544-850F-E4A6EE83D16B}"/>
    <dgm:cxn modelId="{9BA9712C-291E-4077-8729-C972C7A19A36}" type="presOf" srcId="{FD488CF9-5820-4C6B-9B7A-724239282414}" destId="{0AB1E236-7494-441B-A93E-59B649E2FE79}" srcOrd="0" destOrd="0" presId="urn:microsoft.com/office/officeart/2018/5/layout/IconCircleLabelList"/>
    <dgm:cxn modelId="{86680F82-4F07-4270-BB1F-77EADEBD0D18}" srcId="{4F0C6729-F4CC-4853-918C-6481E7153A67}" destId="{4220272D-2DC9-490E-B455-58DA79AF749A}" srcOrd="2" destOrd="0" parTransId="{1EBBB054-2E16-435A-92DB-D95E541DF893}" sibTransId="{1264D68F-6D21-433C-AFA0-712423AD0FEA}"/>
    <dgm:cxn modelId="{A2E6CE8A-CE07-461A-B70B-B43CDB2B7E93}" type="presOf" srcId="{4F0C6729-F4CC-4853-918C-6481E7153A67}" destId="{DBD01279-519F-46CE-A5B0-AB0E5FE86093}" srcOrd="0" destOrd="0" presId="urn:microsoft.com/office/officeart/2018/5/layout/IconCircleLabelList"/>
    <dgm:cxn modelId="{6E4D8494-75C3-490E-A4F7-6587193FB18F}" type="presOf" srcId="{A401B35A-0C49-466D-97AD-89269FDF1FED}" destId="{ADE1E608-C316-4D63-956D-632A5FE2FCA9}" srcOrd="0" destOrd="0" presId="urn:microsoft.com/office/officeart/2018/5/layout/IconCircleLabelList"/>
    <dgm:cxn modelId="{791967C4-E453-440A-84E7-3A7F01541165}" srcId="{4F0C6729-F4CC-4853-918C-6481E7153A67}" destId="{A401B35A-0C49-466D-97AD-89269FDF1FED}" srcOrd="0" destOrd="0" parTransId="{9589DED6-3C28-403F-832E-42AA8699789C}" sibTransId="{F8D7446F-051B-45CE-AA67-6DE8BB7FED3D}"/>
    <dgm:cxn modelId="{034E60D4-D861-429D-BB6C-CC23BCA32CA2}" type="presOf" srcId="{4220272D-2DC9-490E-B455-58DA79AF749A}" destId="{9F2C0B84-F5A7-408C-9F7D-BC24AA590FB0}" srcOrd="0" destOrd="0" presId="urn:microsoft.com/office/officeart/2018/5/layout/IconCircleLabelList"/>
    <dgm:cxn modelId="{7EAE548B-C552-415D-A5F2-152D7499E465}" type="presParOf" srcId="{DBD01279-519F-46CE-A5B0-AB0E5FE86093}" destId="{AEF510EC-4F75-466A-A749-AC2477BFEA47}" srcOrd="0" destOrd="0" presId="urn:microsoft.com/office/officeart/2018/5/layout/IconCircleLabelList"/>
    <dgm:cxn modelId="{33B2E5DD-F14E-42E0-A8E4-E1E7D25FF652}" type="presParOf" srcId="{AEF510EC-4F75-466A-A749-AC2477BFEA47}" destId="{028EE8DC-D5CA-4B7D-AA2B-7FC3F0CDF25F}" srcOrd="0" destOrd="0" presId="urn:microsoft.com/office/officeart/2018/5/layout/IconCircleLabelList"/>
    <dgm:cxn modelId="{7525D56E-724C-4CC8-8278-3833235418C0}" type="presParOf" srcId="{AEF510EC-4F75-466A-A749-AC2477BFEA47}" destId="{C633CC3B-C4B6-4785-83FD-768894ED8C31}" srcOrd="1" destOrd="0" presId="urn:microsoft.com/office/officeart/2018/5/layout/IconCircleLabelList"/>
    <dgm:cxn modelId="{4D7D92E9-22A2-4604-9333-1D621ECB1AA8}" type="presParOf" srcId="{AEF510EC-4F75-466A-A749-AC2477BFEA47}" destId="{A6AE7B67-8526-461C-B062-C1E445D8B772}" srcOrd="2" destOrd="0" presId="urn:microsoft.com/office/officeart/2018/5/layout/IconCircleLabelList"/>
    <dgm:cxn modelId="{72288EAF-E3DE-4E7E-8492-06195206022D}" type="presParOf" srcId="{AEF510EC-4F75-466A-A749-AC2477BFEA47}" destId="{ADE1E608-C316-4D63-956D-632A5FE2FCA9}" srcOrd="3" destOrd="0" presId="urn:microsoft.com/office/officeart/2018/5/layout/IconCircleLabelList"/>
    <dgm:cxn modelId="{94D0E238-DFA9-41DC-A2E7-95B72C8A534C}" type="presParOf" srcId="{DBD01279-519F-46CE-A5B0-AB0E5FE86093}" destId="{77E1DB4F-FC98-4A3D-9F56-523033F368BE}" srcOrd="1" destOrd="0" presId="urn:microsoft.com/office/officeart/2018/5/layout/IconCircleLabelList"/>
    <dgm:cxn modelId="{BB83C23A-49EC-4BB7-BCF4-5B077DC843D2}" type="presParOf" srcId="{DBD01279-519F-46CE-A5B0-AB0E5FE86093}" destId="{BF0C1DBF-ED11-45D2-A3A3-185D6381B720}" srcOrd="2" destOrd="0" presId="urn:microsoft.com/office/officeart/2018/5/layout/IconCircleLabelList"/>
    <dgm:cxn modelId="{3104B5AF-BAB9-4A2D-85B9-CA21FC111A83}" type="presParOf" srcId="{BF0C1DBF-ED11-45D2-A3A3-185D6381B720}" destId="{F778E571-0CC2-461D-92DC-BA75A4C10F8E}" srcOrd="0" destOrd="0" presId="urn:microsoft.com/office/officeart/2018/5/layout/IconCircleLabelList"/>
    <dgm:cxn modelId="{596AD859-BEC0-4501-835C-76FA3D941967}" type="presParOf" srcId="{BF0C1DBF-ED11-45D2-A3A3-185D6381B720}" destId="{D9021343-C9F1-4F66-8FA6-609232B2523F}" srcOrd="1" destOrd="0" presId="urn:microsoft.com/office/officeart/2018/5/layout/IconCircleLabelList"/>
    <dgm:cxn modelId="{A0A217E1-F759-4DB3-AE69-5922EFCA279A}" type="presParOf" srcId="{BF0C1DBF-ED11-45D2-A3A3-185D6381B720}" destId="{5424B1D3-C4F9-4187-87B1-5F88D15ACF9A}" srcOrd="2" destOrd="0" presId="urn:microsoft.com/office/officeart/2018/5/layout/IconCircleLabelList"/>
    <dgm:cxn modelId="{622E83D0-E6C5-4ACE-8F71-FC530E1C7767}" type="presParOf" srcId="{BF0C1DBF-ED11-45D2-A3A3-185D6381B720}" destId="{0AB1E236-7494-441B-A93E-59B649E2FE79}" srcOrd="3" destOrd="0" presId="urn:microsoft.com/office/officeart/2018/5/layout/IconCircleLabelList"/>
    <dgm:cxn modelId="{57B23E5C-22D9-412D-B5E8-FFC61D3C03ED}" type="presParOf" srcId="{DBD01279-519F-46CE-A5B0-AB0E5FE86093}" destId="{F4747D83-8BE2-4AF0-8406-3B2AEBB9E95A}" srcOrd="3" destOrd="0" presId="urn:microsoft.com/office/officeart/2018/5/layout/IconCircleLabelList"/>
    <dgm:cxn modelId="{80E44ED4-B110-461C-B94A-108687662FEE}" type="presParOf" srcId="{DBD01279-519F-46CE-A5B0-AB0E5FE86093}" destId="{BAE53537-03E5-4F4D-8AD1-ACA2258280D2}" srcOrd="4" destOrd="0" presId="urn:microsoft.com/office/officeart/2018/5/layout/IconCircleLabelList"/>
    <dgm:cxn modelId="{9C3CD21A-AD18-4650-B342-65ED162D0F36}" type="presParOf" srcId="{BAE53537-03E5-4F4D-8AD1-ACA2258280D2}" destId="{88B5F59A-CEA7-4A36-BFF4-790479B4DABD}" srcOrd="0" destOrd="0" presId="urn:microsoft.com/office/officeart/2018/5/layout/IconCircleLabelList"/>
    <dgm:cxn modelId="{7D0F2D90-C832-457D-888C-309E6DC9A232}" type="presParOf" srcId="{BAE53537-03E5-4F4D-8AD1-ACA2258280D2}" destId="{5EEE9D97-0605-45F8-B8C4-C4FB70D91019}" srcOrd="1" destOrd="0" presId="urn:microsoft.com/office/officeart/2018/5/layout/IconCircleLabelList"/>
    <dgm:cxn modelId="{0D9313FB-AF37-4D93-83EB-7A417B7D5BD0}" type="presParOf" srcId="{BAE53537-03E5-4F4D-8AD1-ACA2258280D2}" destId="{3BEECE95-1F85-4AEA-9199-4613C190F451}" srcOrd="2" destOrd="0" presId="urn:microsoft.com/office/officeart/2018/5/layout/IconCircleLabelList"/>
    <dgm:cxn modelId="{6BB3E849-7DAC-4FD0-A87C-A169D0641907}" type="presParOf" srcId="{BAE53537-03E5-4F4D-8AD1-ACA2258280D2}" destId="{9F2C0B84-F5A7-408C-9F7D-BC24AA590F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3AFCA1-276C-4C9C-B0A3-DECDDFB2BD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75E7DF-473B-4AF9-A684-53CCC6D0FB46}">
      <dgm:prSet/>
      <dgm:spPr/>
      <dgm:t>
        <a:bodyPr/>
        <a:lstStyle/>
        <a:p>
          <a:r>
            <a:rPr lang="es-419"/>
            <a:t>Sera desplegado y excluido por el Gestor de recursos</a:t>
          </a:r>
          <a:endParaRPr lang="en-US"/>
        </a:p>
      </dgm:t>
    </dgm:pt>
    <dgm:pt modelId="{82435EDB-47D7-469C-889C-F8C5966CB4F9}" type="parTrans" cxnId="{06B26446-D226-491E-8734-99423C19D44B}">
      <dgm:prSet/>
      <dgm:spPr/>
      <dgm:t>
        <a:bodyPr/>
        <a:lstStyle/>
        <a:p>
          <a:endParaRPr lang="en-US"/>
        </a:p>
      </dgm:t>
    </dgm:pt>
    <dgm:pt modelId="{A965820D-F8AF-4419-8E3B-6CB67BC26721}" type="sibTrans" cxnId="{06B26446-D226-491E-8734-99423C19D44B}">
      <dgm:prSet/>
      <dgm:spPr/>
      <dgm:t>
        <a:bodyPr/>
        <a:lstStyle/>
        <a:p>
          <a:endParaRPr lang="en-US"/>
        </a:p>
      </dgm:t>
    </dgm:pt>
    <dgm:pt modelId="{67F18864-17F9-4D63-9E7A-24734B3E3F43}">
      <dgm:prSet/>
      <dgm:spPr/>
      <dgm:t>
        <a:bodyPr/>
        <a:lstStyle/>
        <a:p>
          <a:r>
            <a:rPr lang="es-419" dirty="0"/>
            <a:t>El automatizar este proceso se permite que incluso el usuario final sea quien lo inicie</a:t>
          </a:r>
          <a:endParaRPr lang="en-US" dirty="0"/>
        </a:p>
      </dgm:t>
    </dgm:pt>
    <dgm:pt modelId="{1250DA9E-B404-4E66-8A3C-C361C4BD5801}" type="parTrans" cxnId="{DE9CA426-1EB8-469B-95E0-C14DEAC197B1}">
      <dgm:prSet/>
      <dgm:spPr/>
      <dgm:t>
        <a:bodyPr/>
        <a:lstStyle/>
        <a:p>
          <a:endParaRPr lang="en-US"/>
        </a:p>
      </dgm:t>
    </dgm:pt>
    <dgm:pt modelId="{F30CE941-91F4-4567-AA25-6284B246915A}" type="sibTrans" cxnId="{DE9CA426-1EB8-469B-95E0-C14DEAC197B1}">
      <dgm:prSet/>
      <dgm:spPr/>
      <dgm:t>
        <a:bodyPr/>
        <a:lstStyle/>
        <a:p>
          <a:endParaRPr lang="en-US"/>
        </a:p>
      </dgm:t>
    </dgm:pt>
    <dgm:pt modelId="{6A0674B3-0970-47FC-9F44-3869270810D8}" type="pres">
      <dgm:prSet presAssocID="{F33AFCA1-276C-4C9C-B0A3-DECDDFB2BD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835F86-EF60-45CC-838E-8200B47F3C1A}" type="pres">
      <dgm:prSet presAssocID="{7875E7DF-473B-4AF9-A684-53CCC6D0FB46}" presName="hierRoot1" presStyleCnt="0"/>
      <dgm:spPr/>
    </dgm:pt>
    <dgm:pt modelId="{FD53C49A-CF1C-4305-9254-64DE90AEBD9D}" type="pres">
      <dgm:prSet presAssocID="{7875E7DF-473B-4AF9-A684-53CCC6D0FB46}" presName="composite" presStyleCnt="0"/>
      <dgm:spPr/>
    </dgm:pt>
    <dgm:pt modelId="{17BC7FC5-EBDE-4A17-A54C-091DE6FC46E8}" type="pres">
      <dgm:prSet presAssocID="{7875E7DF-473B-4AF9-A684-53CCC6D0FB46}" presName="background" presStyleLbl="node0" presStyleIdx="0" presStyleCnt="2"/>
      <dgm:spPr/>
    </dgm:pt>
    <dgm:pt modelId="{557EF177-C150-4E92-BBA0-FD1F37FC56C7}" type="pres">
      <dgm:prSet presAssocID="{7875E7DF-473B-4AF9-A684-53CCC6D0FB46}" presName="text" presStyleLbl="fgAcc0" presStyleIdx="0" presStyleCnt="2">
        <dgm:presLayoutVars>
          <dgm:chPref val="3"/>
        </dgm:presLayoutVars>
      </dgm:prSet>
      <dgm:spPr/>
    </dgm:pt>
    <dgm:pt modelId="{F310A02D-3ED6-4BB4-A4B0-CD92E2374D40}" type="pres">
      <dgm:prSet presAssocID="{7875E7DF-473B-4AF9-A684-53CCC6D0FB46}" presName="hierChild2" presStyleCnt="0"/>
      <dgm:spPr/>
    </dgm:pt>
    <dgm:pt modelId="{9F93416E-1E12-47B5-A880-655F49CD65DE}" type="pres">
      <dgm:prSet presAssocID="{67F18864-17F9-4D63-9E7A-24734B3E3F43}" presName="hierRoot1" presStyleCnt="0"/>
      <dgm:spPr/>
    </dgm:pt>
    <dgm:pt modelId="{978DAB46-CE1C-42D4-9D92-2C507CE9D434}" type="pres">
      <dgm:prSet presAssocID="{67F18864-17F9-4D63-9E7A-24734B3E3F43}" presName="composite" presStyleCnt="0"/>
      <dgm:spPr/>
    </dgm:pt>
    <dgm:pt modelId="{1D7719C4-7CB2-443B-B83B-2A3C70356DC9}" type="pres">
      <dgm:prSet presAssocID="{67F18864-17F9-4D63-9E7A-24734B3E3F43}" presName="background" presStyleLbl="node0" presStyleIdx="1" presStyleCnt="2"/>
      <dgm:spPr/>
    </dgm:pt>
    <dgm:pt modelId="{FC4499F9-F70B-4071-81EE-80F877A92774}" type="pres">
      <dgm:prSet presAssocID="{67F18864-17F9-4D63-9E7A-24734B3E3F43}" presName="text" presStyleLbl="fgAcc0" presStyleIdx="1" presStyleCnt="2">
        <dgm:presLayoutVars>
          <dgm:chPref val="3"/>
        </dgm:presLayoutVars>
      </dgm:prSet>
      <dgm:spPr/>
    </dgm:pt>
    <dgm:pt modelId="{EC233A0B-2C1E-4F22-8CB1-C95B267B38CB}" type="pres">
      <dgm:prSet presAssocID="{67F18864-17F9-4D63-9E7A-24734B3E3F43}" presName="hierChild2" presStyleCnt="0"/>
      <dgm:spPr/>
    </dgm:pt>
  </dgm:ptLst>
  <dgm:cxnLst>
    <dgm:cxn modelId="{DE9CA426-1EB8-469B-95E0-C14DEAC197B1}" srcId="{F33AFCA1-276C-4C9C-B0A3-DECDDFB2BD8D}" destId="{67F18864-17F9-4D63-9E7A-24734B3E3F43}" srcOrd="1" destOrd="0" parTransId="{1250DA9E-B404-4E66-8A3C-C361C4BD5801}" sibTransId="{F30CE941-91F4-4567-AA25-6284B246915A}"/>
    <dgm:cxn modelId="{99CC6230-7B51-4E10-8C74-6DBA2BF62C11}" type="presOf" srcId="{7875E7DF-473B-4AF9-A684-53CCC6D0FB46}" destId="{557EF177-C150-4E92-BBA0-FD1F37FC56C7}" srcOrd="0" destOrd="0" presId="urn:microsoft.com/office/officeart/2005/8/layout/hierarchy1"/>
    <dgm:cxn modelId="{9659615F-A4EC-4EA1-9320-8FDF3F6A81BD}" type="presOf" srcId="{F33AFCA1-276C-4C9C-B0A3-DECDDFB2BD8D}" destId="{6A0674B3-0970-47FC-9F44-3869270810D8}" srcOrd="0" destOrd="0" presId="urn:microsoft.com/office/officeart/2005/8/layout/hierarchy1"/>
    <dgm:cxn modelId="{06B26446-D226-491E-8734-99423C19D44B}" srcId="{F33AFCA1-276C-4C9C-B0A3-DECDDFB2BD8D}" destId="{7875E7DF-473B-4AF9-A684-53CCC6D0FB46}" srcOrd="0" destOrd="0" parTransId="{82435EDB-47D7-469C-889C-F8C5966CB4F9}" sibTransId="{A965820D-F8AF-4419-8E3B-6CB67BC26721}"/>
    <dgm:cxn modelId="{2C51BF76-8F4E-4ACD-B3A1-B005BB2AFC3E}" type="presOf" srcId="{67F18864-17F9-4D63-9E7A-24734B3E3F43}" destId="{FC4499F9-F70B-4071-81EE-80F877A92774}" srcOrd="0" destOrd="0" presId="urn:microsoft.com/office/officeart/2005/8/layout/hierarchy1"/>
    <dgm:cxn modelId="{71EF808D-D69F-4061-9A18-7FB61F92ED28}" type="presParOf" srcId="{6A0674B3-0970-47FC-9F44-3869270810D8}" destId="{D2835F86-EF60-45CC-838E-8200B47F3C1A}" srcOrd="0" destOrd="0" presId="urn:microsoft.com/office/officeart/2005/8/layout/hierarchy1"/>
    <dgm:cxn modelId="{08C3A846-5A49-4254-B5A9-F130D23D9E8E}" type="presParOf" srcId="{D2835F86-EF60-45CC-838E-8200B47F3C1A}" destId="{FD53C49A-CF1C-4305-9254-64DE90AEBD9D}" srcOrd="0" destOrd="0" presId="urn:microsoft.com/office/officeart/2005/8/layout/hierarchy1"/>
    <dgm:cxn modelId="{E71A39F7-E6D6-4382-B056-320463C1808A}" type="presParOf" srcId="{FD53C49A-CF1C-4305-9254-64DE90AEBD9D}" destId="{17BC7FC5-EBDE-4A17-A54C-091DE6FC46E8}" srcOrd="0" destOrd="0" presId="urn:microsoft.com/office/officeart/2005/8/layout/hierarchy1"/>
    <dgm:cxn modelId="{F195B1DC-966E-4247-B8B8-38A8B53FB91C}" type="presParOf" srcId="{FD53C49A-CF1C-4305-9254-64DE90AEBD9D}" destId="{557EF177-C150-4E92-BBA0-FD1F37FC56C7}" srcOrd="1" destOrd="0" presId="urn:microsoft.com/office/officeart/2005/8/layout/hierarchy1"/>
    <dgm:cxn modelId="{184EC2C9-10BB-4DD1-9B41-3E1606B497BA}" type="presParOf" srcId="{D2835F86-EF60-45CC-838E-8200B47F3C1A}" destId="{F310A02D-3ED6-4BB4-A4B0-CD92E2374D40}" srcOrd="1" destOrd="0" presId="urn:microsoft.com/office/officeart/2005/8/layout/hierarchy1"/>
    <dgm:cxn modelId="{6004A581-3585-4D4B-B903-C94C754E3A22}" type="presParOf" srcId="{6A0674B3-0970-47FC-9F44-3869270810D8}" destId="{9F93416E-1E12-47B5-A880-655F49CD65DE}" srcOrd="1" destOrd="0" presId="urn:microsoft.com/office/officeart/2005/8/layout/hierarchy1"/>
    <dgm:cxn modelId="{BAF34435-F29D-433D-B66A-172C5935AFE3}" type="presParOf" srcId="{9F93416E-1E12-47B5-A880-655F49CD65DE}" destId="{978DAB46-CE1C-42D4-9D92-2C507CE9D434}" srcOrd="0" destOrd="0" presId="urn:microsoft.com/office/officeart/2005/8/layout/hierarchy1"/>
    <dgm:cxn modelId="{D10DB92E-3AD9-4DE5-B0B8-B3716C078D4C}" type="presParOf" srcId="{978DAB46-CE1C-42D4-9D92-2C507CE9D434}" destId="{1D7719C4-7CB2-443B-B83B-2A3C70356DC9}" srcOrd="0" destOrd="0" presId="urn:microsoft.com/office/officeart/2005/8/layout/hierarchy1"/>
    <dgm:cxn modelId="{36E41D19-1B62-49B4-940F-C0958896A4B0}" type="presParOf" srcId="{978DAB46-CE1C-42D4-9D92-2C507CE9D434}" destId="{FC4499F9-F70B-4071-81EE-80F877A92774}" srcOrd="1" destOrd="0" presId="urn:microsoft.com/office/officeart/2005/8/layout/hierarchy1"/>
    <dgm:cxn modelId="{11A2F543-8823-4FE3-BE8F-3ABF09B8C160}" type="presParOf" srcId="{9F93416E-1E12-47B5-A880-655F49CD65DE}" destId="{EC233A0B-2C1E-4F22-8CB1-C95B267B38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EE8DC-D5CA-4B7D-AA2B-7FC3F0CDF25F}">
      <dsp:nvSpPr>
        <dsp:cNvPr id="0" name=""/>
        <dsp:cNvSpPr/>
      </dsp:nvSpPr>
      <dsp:spPr>
        <a:xfrm>
          <a:off x="671813" y="44445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3CC3B-C4B6-4785-83FD-768894ED8C31}">
      <dsp:nvSpPr>
        <dsp:cNvPr id="0" name=""/>
        <dsp:cNvSpPr/>
      </dsp:nvSpPr>
      <dsp:spPr>
        <a:xfrm>
          <a:off x="1059376" y="83201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1E608-C316-4D63-956D-632A5FE2FCA9}">
      <dsp:nvSpPr>
        <dsp:cNvPr id="0" name=""/>
        <dsp:cNvSpPr/>
      </dsp:nvSpPr>
      <dsp:spPr>
        <a:xfrm>
          <a:off x="90470" y="282945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500" kern="1200"/>
            <a:t>IP bloqueadas por consultas robotizadas </a:t>
          </a:r>
          <a:endParaRPr lang="en-US" sz="1500" kern="1200"/>
        </a:p>
      </dsp:txBody>
      <dsp:txXfrm>
        <a:off x="90470" y="2829455"/>
        <a:ext cx="2981250" cy="720000"/>
      </dsp:txXfrm>
    </dsp:sp>
    <dsp:sp modelId="{F778E571-0CC2-461D-92DC-BA75A4C10F8E}">
      <dsp:nvSpPr>
        <dsp:cNvPr id="0" name=""/>
        <dsp:cNvSpPr/>
      </dsp:nvSpPr>
      <dsp:spPr>
        <a:xfrm>
          <a:off x="4174782" y="44445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21343-C9F1-4F66-8FA6-609232B2523F}">
      <dsp:nvSpPr>
        <dsp:cNvPr id="0" name=""/>
        <dsp:cNvSpPr/>
      </dsp:nvSpPr>
      <dsp:spPr>
        <a:xfrm>
          <a:off x="4562345" y="83201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1E236-7494-441B-A93E-59B649E2FE79}">
      <dsp:nvSpPr>
        <dsp:cNvPr id="0" name=""/>
        <dsp:cNvSpPr/>
      </dsp:nvSpPr>
      <dsp:spPr>
        <a:xfrm>
          <a:off x="3593438" y="282945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500" kern="1200"/>
            <a:t>Falta de escalabilidad </a:t>
          </a:r>
          <a:endParaRPr lang="en-US" sz="1500" kern="1200"/>
        </a:p>
      </dsp:txBody>
      <dsp:txXfrm>
        <a:off x="3593438" y="2829455"/>
        <a:ext cx="2981250" cy="720000"/>
      </dsp:txXfrm>
    </dsp:sp>
    <dsp:sp modelId="{88B5F59A-CEA7-4A36-BFF4-790479B4DABD}">
      <dsp:nvSpPr>
        <dsp:cNvPr id="0" name=""/>
        <dsp:cNvSpPr/>
      </dsp:nvSpPr>
      <dsp:spPr>
        <a:xfrm>
          <a:off x="7677751" y="44445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E9D97-0605-45F8-B8C4-C4FB70D91019}">
      <dsp:nvSpPr>
        <dsp:cNvPr id="0" name=""/>
        <dsp:cNvSpPr/>
      </dsp:nvSpPr>
      <dsp:spPr>
        <a:xfrm>
          <a:off x="8065314" y="83201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C0B84-F5A7-408C-9F7D-BC24AA590FB0}">
      <dsp:nvSpPr>
        <dsp:cNvPr id="0" name=""/>
        <dsp:cNvSpPr/>
      </dsp:nvSpPr>
      <dsp:spPr>
        <a:xfrm>
          <a:off x="7096407" y="282945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500" kern="1200" dirty="0"/>
            <a:t>Proceso creación/exclusión manual</a:t>
          </a:r>
          <a:endParaRPr lang="en-US" sz="1500" kern="1200" dirty="0"/>
        </a:p>
      </dsp:txBody>
      <dsp:txXfrm>
        <a:off x="7096407" y="2829455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C7FC5-EBDE-4A17-A54C-091DE6FC46E8}">
      <dsp:nvSpPr>
        <dsp:cNvPr id="0" name=""/>
        <dsp:cNvSpPr/>
      </dsp:nvSpPr>
      <dsp:spPr>
        <a:xfrm>
          <a:off x="1282" y="625605"/>
          <a:ext cx="4501667" cy="285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EF177-C150-4E92-BBA0-FD1F37FC56C7}">
      <dsp:nvSpPr>
        <dsp:cNvPr id="0" name=""/>
        <dsp:cNvSpPr/>
      </dsp:nvSpPr>
      <dsp:spPr>
        <a:xfrm>
          <a:off x="501467" y="1100781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400" kern="1200"/>
            <a:t>Sera desplegado y excluido por el Gestor de recursos</a:t>
          </a:r>
          <a:endParaRPr lang="en-US" sz="3400" kern="1200"/>
        </a:p>
      </dsp:txBody>
      <dsp:txXfrm>
        <a:off x="585191" y="1184505"/>
        <a:ext cx="4334219" cy="2691110"/>
      </dsp:txXfrm>
    </dsp:sp>
    <dsp:sp modelId="{1D7719C4-7CB2-443B-B83B-2A3C70356DC9}">
      <dsp:nvSpPr>
        <dsp:cNvPr id="0" name=""/>
        <dsp:cNvSpPr/>
      </dsp:nvSpPr>
      <dsp:spPr>
        <a:xfrm>
          <a:off x="5503320" y="625605"/>
          <a:ext cx="4501667" cy="285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499F9-F70B-4071-81EE-80F877A92774}">
      <dsp:nvSpPr>
        <dsp:cNvPr id="0" name=""/>
        <dsp:cNvSpPr/>
      </dsp:nvSpPr>
      <dsp:spPr>
        <a:xfrm>
          <a:off x="6003505" y="1100781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400" kern="1200" dirty="0"/>
            <a:t>El automatizar este proceso se permite que incluso el usuario final sea quien lo inicie</a:t>
          </a:r>
          <a:endParaRPr lang="en-US" sz="3400" kern="1200" dirty="0"/>
        </a:p>
      </dsp:txBody>
      <dsp:txXfrm>
        <a:off x="6087229" y="1184505"/>
        <a:ext cx="4334219" cy="269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8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3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7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5B7116A2-B54B-4E68-9401-45E533D1C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6" b="1533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9BAA6F-44CC-478F-8B77-ACBC1ECB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766" y="643467"/>
            <a:ext cx="6003769" cy="3569242"/>
          </a:xfrm>
        </p:spPr>
        <p:txBody>
          <a:bodyPr anchor="t">
            <a:normAutofit/>
          </a:bodyPr>
          <a:lstStyle/>
          <a:p>
            <a:pPr algn="r"/>
            <a:r>
              <a:rPr lang="es-419" sz="6000" dirty="0">
                <a:solidFill>
                  <a:schemeClr val="bg1"/>
                </a:solidFill>
              </a:rPr>
              <a:t>Automatización </a:t>
            </a:r>
            <a:r>
              <a:rPr lang="es-419" sz="6000" dirty="0" err="1">
                <a:solidFill>
                  <a:schemeClr val="bg1"/>
                </a:solidFill>
              </a:rPr>
              <a:t>Crawler</a:t>
            </a:r>
            <a:endParaRPr lang="es-419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DC98B1-7B88-4434-AFFF-BD286D012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s-419" dirty="0">
                <a:solidFill>
                  <a:schemeClr val="bg1"/>
                </a:solidFill>
              </a:rPr>
              <a:t>OCI</a:t>
            </a:r>
          </a:p>
          <a:p>
            <a:pPr algn="r"/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8AF69F-4023-4964-8456-B0F73DB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s-419"/>
              <a:t>Pool de instancias</a:t>
            </a:r>
            <a:endParaRPr lang="es-419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26348BCA-0C0F-4C82-9827-CA87DCC03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64805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53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FFDC9-BEC6-468F-8777-55E46240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Base de datos autónoma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07557-1E38-4CFD-AEFE-229D0406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Es una base de datos que automatiza, por medio de inteligencia artificial, la gestión de la misma</a:t>
            </a:r>
          </a:p>
          <a:p>
            <a:r>
              <a:rPr lang="es-419" dirty="0"/>
              <a:t>Permitirá almacenar los resultados de </a:t>
            </a:r>
            <a:r>
              <a:rPr lang="es-419" dirty="0" err="1"/>
              <a:t>Crawler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962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69BD2D-CB31-4B20-8EED-8819FC7E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419" dirty="0"/>
              <a:t>Problema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CFEF944-0BF5-46D4-BFF0-04EF7464D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625806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56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A25BD-6109-41FD-BFFF-CAA559B9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Solución propuesta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A1BD47-E805-4096-9C2A-5B206591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79" y="1728216"/>
            <a:ext cx="9582442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10EFD0-6F1E-467C-8735-6AA4E0ED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Descripción</a:t>
            </a:r>
            <a:r>
              <a:rPr lang="en-US" sz="7200" dirty="0"/>
              <a:t> de </a:t>
            </a:r>
            <a:r>
              <a:rPr lang="en-US" sz="7200" dirty="0" err="1"/>
              <a:t>Elementos</a:t>
            </a:r>
            <a:endParaRPr lang="en-US" sz="7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6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15922A-FF66-4A67-9572-4BF9979C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419" dirty="0"/>
              <a:t>Network File </a:t>
            </a:r>
            <a:r>
              <a:rPr lang="es-419"/>
              <a:t>System</a:t>
            </a:r>
            <a:endParaRPr lang="es-419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18CFC-C651-4845-960B-FFC3E6A8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419" sz="2000"/>
              <a:t>Una herramienta que ofrece un sistema de archivos en red</a:t>
            </a:r>
          </a:p>
          <a:p>
            <a:r>
              <a:rPr lang="es-419" sz="2000"/>
              <a:t>Permitirá compartir el archivo de configuración entre todos los servidores que se desplieguen en el pool</a:t>
            </a:r>
          </a:p>
        </p:txBody>
      </p:sp>
    </p:spTree>
    <p:extLst>
      <p:ext uri="{BB962C8B-B14F-4D97-AF65-F5344CB8AC3E}">
        <p14:creationId xmlns:p14="http://schemas.microsoft.com/office/powerpoint/2010/main" val="190371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47C69-D88F-473A-A3E9-26036C53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419" dirty="0"/>
              <a:t>Imagen personalizada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76C6C-3CEB-4A98-9F32-82EBB85E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419" sz="2000" dirty="0"/>
              <a:t>Permitirá construir nuevas instancias con la configuración y aplicaciones deseadas</a:t>
            </a:r>
          </a:p>
        </p:txBody>
      </p:sp>
    </p:spTree>
    <p:extLst>
      <p:ext uri="{BB962C8B-B14F-4D97-AF65-F5344CB8AC3E}">
        <p14:creationId xmlns:p14="http://schemas.microsoft.com/office/powerpoint/2010/main" val="365767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86BB1F-DF7F-4803-A69E-223B17A1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419" sz="3400"/>
              <a:t>Configuraciones de Terraform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87786-ACA5-4790-8DFC-8C5456BB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419" sz="2000" dirty="0"/>
              <a:t>El gestor de recursos se vale de </a:t>
            </a:r>
            <a:r>
              <a:rPr lang="es-419" sz="2000" dirty="0" err="1"/>
              <a:t>Terraform</a:t>
            </a:r>
            <a:r>
              <a:rPr lang="es-419" sz="2000" dirty="0"/>
              <a:t>, para el cual se construye un archivo de configuración que es un </a:t>
            </a:r>
            <a:r>
              <a:rPr lang="es-419" sz="2000" dirty="0" err="1"/>
              <a:t>blueprint</a:t>
            </a:r>
            <a:r>
              <a:rPr lang="es-419" sz="2000" dirty="0"/>
              <a:t> para desplegar los recursos requeridos</a:t>
            </a:r>
          </a:p>
        </p:txBody>
      </p:sp>
    </p:spTree>
    <p:extLst>
      <p:ext uri="{BB962C8B-B14F-4D97-AF65-F5344CB8AC3E}">
        <p14:creationId xmlns:p14="http://schemas.microsoft.com/office/powerpoint/2010/main" val="11150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8A1E71-6D55-4446-818C-162E3592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419" dirty="0"/>
              <a:t>Gestor de recursos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3F197-2179-49A4-B42F-11401473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419" sz="2000" dirty="0"/>
              <a:t>Es un gestor de recursos que permite automatizar el aprovisionamiento de los mismos</a:t>
            </a:r>
          </a:p>
          <a:p>
            <a:r>
              <a:rPr lang="es-419" sz="2000" dirty="0"/>
              <a:t>Usa la imagen personalizada para obtener instancias listas para realizar la tarea del </a:t>
            </a:r>
            <a:r>
              <a:rPr lang="es-419" sz="2000" dirty="0" err="1"/>
              <a:t>crawler</a:t>
            </a:r>
            <a:endParaRPr lang="es-419" sz="2000" dirty="0"/>
          </a:p>
          <a:p>
            <a:r>
              <a:rPr lang="es-419" sz="2000" dirty="0"/>
              <a:t>Ofrece facilidad de creación / exclusión de recursos, ofreciendo automatización</a:t>
            </a:r>
          </a:p>
          <a:p>
            <a:r>
              <a:rPr lang="es-419" sz="2000" dirty="0"/>
              <a:t>Cada instancia nueva tendrá una IP propia que será liberada durante la exclusión, lo que evita problemas de </a:t>
            </a:r>
            <a:r>
              <a:rPr lang="es-419" sz="2000" dirty="0" err="1"/>
              <a:t>ip</a:t>
            </a:r>
            <a:r>
              <a:rPr lang="es-419" sz="2000" dirty="0"/>
              <a:t> bloqueadas</a:t>
            </a:r>
          </a:p>
          <a:p>
            <a:r>
              <a:rPr lang="es-419" sz="2000" dirty="0"/>
              <a:t>Permite elegir el número de instancias a lanzar, facilitando la escalabilidad  </a:t>
            </a:r>
          </a:p>
        </p:txBody>
      </p:sp>
    </p:spTree>
    <p:extLst>
      <p:ext uri="{BB962C8B-B14F-4D97-AF65-F5344CB8AC3E}">
        <p14:creationId xmlns:p14="http://schemas.microsoft.com/office/powerpoint/2010/main" val="311152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169F-C0FB-421E-AAAC-BE81B0B8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Configuración de </a:t>
            </a:r>
            <a:r>
              <a:rPr lang="es-419" dirty="0" err="1"/>
              <a:t>Terraform</a:t>
            </a:r>
            <a:endParaRPr lang="es-419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D3FC3AA-EFA7-4752-83A9-DDA3E37C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714" y="2662799"/>
            <a:ext cx="598253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233A3D"/>
      </a:dk2>
      <a:lt2>
        <a:srgbClr val="E8E3E2"/>
      </a:lt2>
      <a:accent1>
        <a:srgbClr val="4BAFBF"/>
      </a:accent1>
      <a:accent2>
        <a:srgbClr val="3B70B1"/>
      </a:accent2>
      <a:accent3>
        <a:srgbClr val="5659C6"/>
      </a:accent3>
      <a:accent4>
        <a:srgbClr val="7950BA"/>
      </a:accent4>
      <a:accent5>
        <a:srgbClr val="AC4DC3"/>
      </a:accent5>
      <a:accent6>
        <a:srgbClr val="B13B97"/>
      </a:accent6>
      <a:hlink>
        <a:srgbClr val="53913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227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Automatización Crawler</vt:lpstr>
      <vt:lpstr>Problema</vt:lpstr>
      <vt:lpstr>Solución propuesta</vt:lpstr>
      <vt:lpstr>Descripción de Elementos</vt:lpstr>
      <vt:lpstr>Network File System</vt:lpstr>
      <vt:lpstr>Imagen personalizada</vt:lpstr>
      <vt:lpstr>Configuraciones de Terraform</vt:lpstr>
      <vt:lpstr>Gestor de recursos </vt:lpstr>
      <vt:lpstr>Configuración de Terraform</vt:lpstr>
      <vt:lpstr>Pool de instancias</vt:lpstr>
      <vt:lpstr>Base de datos autónoma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Automatización Crawler</dc:title>
  <dc:creator>Luisa Fernanda Quiroga</dc:creator>
  <cp:lastModifiedBy>Luisa Fernanda Quiroga</cp:lastModifiedBy>
  <cp:revision>3</cp:revision>
  <dcterms:created xsi:type="dcterms:W3CDTF">2020-09-03T02:23:06Z</dcterms:created>
  <dcterms:modified xsi:type="dcterms:W3CDTF">2020-09-03T02:35:15Z</dcterms:modified>
</cp:coreProperties>
</file>