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93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4/10/2016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4/10/2016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470025"/>
          </a:xfrm>
          <a:noFill/>
        </p:spPr>
        <p:txBody>
          <a:bodyPr/>
          <a:lstStyle/>
          <a:p>
            <a:pPr algn="l"/>
            <a:r>
              <a:rPr lang="en-US" smtClean="0">
                <a:solidFill>
                  <a:schemeClr val="tx1"/>
                </a:solidFill>
              </a:rPr>
              <a:t>MESSY-My Mess</a:t>
            </a:r>
            <a:r>
              <a:rPr lang="en-US" dirty="0" smtClean="0">
                <a:solidFill>
                  <a:schemeClr val="tx1"/>
                </a:solidFill>
              </a:rPr>
              <a:t>	</a:t>
            </a:r>
            <a:endParaRPr lang="en-US" dirty="0">
              <a:solidFill>
                <a:schemeClr val="tx1"/>
              </a:solidFill>
            </a:endParaRPr>
          </a:p>
        </p:txBody>
      </p:sp>
      <p:sp>
        <p:nvSpPr>
          <p:cNvPr id="3" name="Subtitle 2"/>
          <p:cNvSpPr>
            <a:spLocks noGrp="1"/>
          </p:cNvSpPr>
          <p:nvPr>
            <p:ph type="subTitle" idx="1"/>
          </p:nvPr>
        </p:nvSpPr>
        <p:spPr>
          <a:xfrm>
            <a:off x="609600" y="4343400"/>
            <a:ext cx="6400800" cy="1752600"/>
          </a:xfrm>
        </p:spPr>
        <p:txBody>
          <a:bodyPr>
            <a:normAutofit/>
          </a:bodyPr>
          <a:lstStyle/>
          <a:p>
            <a:pPr algn="l"/>
            <a:r>
              <a:rPr lang="en-US" dirty="0" smtClean="0"/>
              <a:t>Developers -    Tarun gupta(Team leader)</a:t>
            </a:r>
          </a:p>
          <a:p>
            <a:pPr algn="l"/>
            <a:r>
              <a:rPr lang="en-US" dirty="0" smtClean="0"/>
              <a:t>		    Suyash agrawal</a:t>
            </a:r>
          </a:p>
          <a:p>
            <a:pPr algn="l"/>
            <a:r>
              <a:rPr lang="en-US" dirty="0" smtClean="0"/>
              <a:t>		    Aditya kumar</a:t>
            </a:r>
            <a:endParaRPr lang="en-US" dirty="0"/>
          </a:p>
        </p:txBody>
      </p:sp>
      <p:pic>
        <p:nvPicPr>
          <p:cNvPr id="1026" name="Picture 2" descr="C:\Users\DELL\AppData\Local\Microsoft\Windows\INetCache\IE\L5Z85DQ3\food-legumes-parisienne[1].png"/>
          <p:cNvPicPr>
            <a:picLocks noChangeAspect="1" noChangeArrowheads="1"/>
          </p:cNvPicPr>
          <p:nvPr/>
        </p:nvPicPr>
        <p:blipFill>
          <a:blip r:embed="rId2" cstate="print"/>
          <a:srcRect/>
          <a:stretch>
            <a:fillRect/>
          </a:stretch>
        </p:blipFill>
        <p:spPr bwMode="auto">
          <a:xfrm>
            <a:off x="7010400" y="5334000"/>
            <a:ext cx="1922755" cy="1237772"/>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Preface</a:t>
            </a:r>
            <a:endParaRPr lang="en-US" dirty="0"/>
          </a:p>
        </p:txBody>
      </p:sp>
      <p:sp>
        <p:nvSpPr>
          <p:cNvPr id="3" name="Content Placeholder 2"/>
          <p:cNvSpPr>
            <a:spLocks noGrp="1"/>
          </p:cNvSpPr>
          <p:nvPr>
            <p:ph idx="1"/>
          </p:nvPr>
        </p:nvSpPr>
        <p:spPr/>
        <p:txBody>
          <a:bodyPr/>
          <a:lstStyle/>
          <a:p>
            <a:r>
              <a:rPr lang="en-US" dirty="0" smtClean="0"/>
              <a:t>This project basically aims to cure the mess woes of our students in IIT Delhi. We all know that it is very frustrating for us to stick to our particular mess and not go to other hostel's mess. Also, currently we can't even opt out of eating at our mess which results in huge loss for us as often we don't eat in our respective mess. That is why a solution is required to this problem.</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Basic idea</a:t>
            </a:r>
            <a:endParaRPr lang="en-US" dirty="0">
              <a:solidFill>
                <a:srgbClr val="0070C0"/>
              </a:solidFill>
            </a:endParaRPr>
          </a:p>
        </p:txBody>
      </p:sp>
      <p:sp>
        <p:nvSpPr>
          <p:cNvPr id="3" name="Content Placeholder 2"/>
          <p:cNvSpPr>
            <a:spLocks noGrp="1"/>
          </p:cNvSpPr>
          <p:nvPr>
            <p:ph idx="1"/>
          </p:nvPr>
        </p:nvSpPr>
        <p:spPr/>
        <p:txBody>
          <a:bodyPr>
            <a:normAutofit fontScale="92500" lnSpcReduction="20000"/>
          </a:bodyPr>
          <a:lstStyle/>
          <a:p>
            <a:pPr>
              <a:buNone/>
            </a:pPr>
            <a:r>
              <a:rPr lang="en-US" dirty="0" smtClean="0">
                <a:latin typeface="Garamond" pitchFamily="18" charset="0"/>
              </a:rPr>
              <a:t>	</a:t>
            </a:r>
            <a:r>
              <a:rPr lang="en-US" dirty="0" smtClean="0">
                <a:latin typeface="Garamond" pitchFamily="18" charset="0"/>
                <a:cs typeface="Adobe Devanagari" pitchFamily="18" charset="0"/>
              </a:rPr>
              <a:t>We will build a web portal that basically has the data of where every student in IITD will eat (e.g.. Kumaon mess, Kara mess, Aravali mess etc.). Every student will set the default mess that they want to eat. They can also change their mess preference for the day before 24 hours before of that day. Now our server will send a list of students to every hostel of students who will eat at their mess and this will enable them to prepare food accordingly and thus this will also minimize the wastage of food in our hostels. After that students will go to the messes that they opted for and will authenticate themselves using a unique alphanumeric 4 digit code ( we can setup dedicated login machines for this so that authentication is buttery smooth . Also app can be developed to show the qr code which will enable students to just flash their phones and authenticate themselves.).</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Freedom to student</a:t>
            </a:r>
            <a:endParaRPr lang="en-US" dirty="0"/>
          </a:p>
        </p:txBody>
      </p:sp>
      <p:sp>
        <p:nvSpPr>
          <p:cNvPr id="3" name="Content Placeholder 2"/>
          <p:cNvSpPr>
            <a:spLocks noGrp="1"/>
          </p:cNvSpPr>
          <p:nvPr>
            <p:ph idx="1"/>
          </p:nvPr>
        </p:nvSpPr>
        <p:spPr/>
        <p:txBody>
          <a:bodyPr>
            <a:normAutofit/>
          </a:bodyPr>
          <a:lstStyle/>
          <a:p>
            <a:pPr>
              <a:buNone/>
            </a:pPr>
            <a:r>
              <a:rPr lang="en-US" dirty="0" smtClean="0"/>
              <a:t>	Through this system we are going to provide freedom to student as students will have options to opt out of eating at any mess and also there will be variable pricing in every mess according to the popularity so that messes have a lot of incentive to improve their food quality. Also, we have thought up an algorithm which will place a cap on the maximum number of students that can eat in the mess but still ensure that every student has a place to eat in the mess.</a:t>
            </a: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Website design</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We will make a website that will allow login to iitd students where they can see which mess have which menu and decide where will he eat the next day. He can also set up default messes so that if he doesn't make any changes then the system will assume that he will eat at his default mess and generate list of students accordingly. It will be a simple clutter free UI and the website will be hosted on a django server. We are planning to use RESTful api for machines at messes to get the list of students who will eat at their messes.</a:t>
            </a:r>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of the project	</a:t>
            </a:r>
            <a:endParaRPr lang="en-US" dirty="0"/>
          </a:p>
        </p:txBody>
      </p:sp>
      <p:sp>
        <p:nvSpPr>
          <p:cNvPr id="3" name="Content Placeholder 2"/>
          <p:cNvSpPr>
            <a:spLocks noGrp="1"/>
          </p:cNvSpPr>
          <p:nvPr>
            <p:ph idx="1"/>
          </p:nvPr>
        </p:nvSpPr>
        <p:spPr/>
        <p:txBody>
          <a:bodyPr/>
          <a:lstStyle/>
          <a:p>
            <a:pPr>
              <a:buNone/>
            </a:pPr>
            <a:r>
              <a:rPr lang="en-US" dirty="0" smtClean="0"/>
              <a:t>	Currently we are designing only a prototype of the given idea in which we are making a basic web page with minimal features and we are implementing it to only three messes for only three days in a week and also we are including only the lunch and dinner options although the whole menu will be accessible to the student also he can give reviews on the food on the webpage.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Reducing food wastage	</a:t>
            </a:r>
            <a:endParaRPr lang="en-US" dirty="0"/>
          </a:p>
        </p:txBody>
      </p:sp>
      <p:sp>
        <p:nvSpPr>
          <p:cNvPr id="3" name="Content Placeholder 2"/>
          <p:cNvSpPr>
            <a:spLocks noGrp="1"/>
          </p:cNvSpPr>
          <p:nvPr>
            <p:ph idx="1"/>
          </p:nvPr>
        </p:nvSpPr>
        <p:spPr/>
        <p:txBody>
          <a:bodyPr/>
          <a:lstStyle/>
          <a:p>
            <a:pPr>
              <a:buNone/>
            </a:pPr>
            <a:r>
              <a:rPr lang="en-US" dirty="0" smtClean="0"/>
              <a:t>	Food wastage is also a major problem that we are going to tackle through this project as we are going to let the mess workers see the updates of how many students are going to come to the mess on the particular day which would allow them to make only limited food and hence reducing the food wastage in the hostels.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Plans</a:t>
            </a:r>
            <a:endParaRPr lang="en-US" dirty="0"/>
          </a:p>
        </p:txBody>
      </p:sp>
      <p:sp>
        <p:nvSpPr>
          <p:cNvPr id="3" name="Content Placeholder 2"/>
          <p:cNvSpPr>
            <a:spLocks noGrp="1"/>
          </p:cNvSpPr>
          <p:nvPr>
            <p:ph idx="1"/>
          </p:nvPr>
        </p:nvSpPr>
        <p:spPr/>
        <p:txBody>
          <a:bodyPr/>
          <a:lstStyle/>
          <a:p>
            <a:r>
              <a:rPr lang="en-US" dirty="0" smtClean="0"/>
              <a:t>Develop the app for instant student identification in mess (using qr code)</a:t>
            </a:r>
          </a:p>
          <a:p>
            <a:r>
              <a:rPr lang="en-US" dirty="0" smtClean="0"/>
              <a:t>Extending it to all messes, cafeterias and in other shops in academic area.</a:t>
            </a:r>
          </a:p>
          <a:p>
            <a:r>
              <a:rPr lang="en-US" dirty="0" smtClean="0"/>
              <a:t>We will extend this to all the hostels for all days and also including the breakfast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 you</a:t>
            </a: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3" name="Content Placeholder 2"/>
          <p:cNvSpPr>
            <a:spLocks noGrp="1"/>
          </p:cNvSpPr>
          <p:nvPr>
            <p:ph idx="1"/>
          </p:nvPr>
        </p:nvSpPr>
        <p:spPr>
          <a:effectLst>
            <a:innerShdw blurRad="63500" dist="50800" dir="16200000">
              <a:prstClr val="black">
                <a:alpha val="50000"/>
              </a:prstClr>
            </a:innerShdw>
          </a:effectLst>
        </p:spPr>
        <p:txBody>
          <a:bodyPr/>
          <a:lstStyle/>
          <a:p>
            <a:pPr>
              <a:buNone/>
            </a:pPr>
            <a:r>
              <a:rPr lang="en-US" dirty="0" smtClean="0"/>
              <a:t>	</a:t>
            </a:r>
          </a:p>
          <a:p>
            <a:pPr>
              <a:buNone/>
            </a:pPr>
            <a:endParaRPr lang="en-US" dirty="0" smtClean="0"/>
          </a:p>
          <a:p>
            <a:pPr>
              <a:buNone/>
            </a:pPr>
            <a:endParaRPr lang="en-US" dirty="0" smtClean="0"/>
          </a:p>
          <a:p>
            <a:pPr>
              <a:buNone/>
            </a:pPr>
            <a:endParaRPr lang="en-US" dirty="0" smtClean="0"/>
          </a:p>
          <a:p>
            <a:pPr>
              <a:buNone/>
            </a:pPr>
            <a:r>
              <a:rPr lang="en-US" dirty="0" smtClean="0"/>
              <a:t>	We believe that this project can solve one of the most major problems of students at iitd i.e. FOOD and thus we aim to actually implement it in our campus.</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46</TotalTime>
  <Words>153</Words>
  <Application>Microsoft Office PowerPoint</Application>
  <PresentationFormat>On-screen Show (4:3)</PresentationFormat>
  <Paragraphs>26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MESSY-My Mess </vt:lpstr>
      <vt:lpstr>Preface</vt:lpstr>
      <vt:lpstr>Basic idea</vt:lpstr>
      <vt:lpstr>Freedom to student</vt:lpstr>
      <vt:lpstr>Website design</vt:lpstr>
      <vt:lpstr>Prototype of the project </vt:lpstr>
      <vt:lpstr>Reducing food wastage </vt:lpstr>
      <vt:lpstr>Future Plans</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MESSY </dc:title>
  <dc:creator>Aditya Kumar</dc:creator>
  <cp:lastModifiedBy>DELL</cp:lastModifiedBy>
  <cp:revision>10</cp:revision>
  <dcterms:created xsi:type="dcterms:W3CDTF">2006-08-16T00:00:00Z</dcterms:created>
  <dcterms:modified xsi:type="dcterms:W3CDTF">2016-04-10T07:28:59Z</dcterms:modified>
</cp:coreProperties>
</file>