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6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6914-A2B0-4982-9665-D9E3258F9521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C41F-E605-44F8-94EE-332703C6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row: Bent 43"/>
          <p:cNvSpPr/>
          <p:nvPr/>
        </p:nvSpPr>
        <p:spPr>
          <a:xfrm rot="5400000">
            <a:off x="11436805" y="-277534"/>
            <a:ext cx="1523814" cy="4482376"/>
          </a:xfrm>
          <a:prstGeom prst="bentArrow">
            <a:avLst>
              <a:gd name="adj1" fmla="val 17977"/>
              <a:gd name="adj2" fmla="val 28999"/>
              <a:gd name="adj3" fmla="val 31267"/>
              <a:gd name="adj4" fmla="val 627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/>
          <p:cNvSpPr/>
          <p:nvPr/>
        </p:nvSpPr>
        <p:spPr>
          <a:xfrm rot="5400000">
            <a:off x="9001691" y="-705573"/>
            <a:ext cx="2459554" cy="5635564"/>
          </a:xfrm>
          <a:prstGeom prst="bentArrow">
            <a:avLst>
              <a:gd name="adj1" fmla="val 32904"/>
              <a:gd name="adj2" fmla="val 28999"/>
              <a:gd name="adj3" fmla="val 31267"/>
              <a:gd name="adj4" fmla="val 627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57511" y="384312"/>
            <a:ext cx="6879890" cy="1359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69975" y="842028"/>
            <a:ext cx="2344371" cy="1079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Arrow: Bent 26"/>
          <p:cNvSpPr/>
          <p:nvPr/>
        </p:nvSpPr>
        <p:spPr>
          <a:xfrm rot="5400000">
            <a:off x="5380032" y="652054"/>
            <a:ext cx="2242664" cy="4225098"/>
          </a:xfrm>
          <a:prstGeom prst="bentArrow">
            <a:avLst>
              <a:gd name="adj1" fmla="val 12756"/>
              <a:gd name="adj2" fmla="val 16369"/>
              <a:gd name="adj3" fmla="val 31267"/>
              <a:gd name="adj4" fmla="val 627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Right 18"/>
          <p:cNvSpPr/>
          <p:nvPr/>
        </p:nvSpPr>
        <p:spPr>
          <a:xfrm>
            <a:off x="3946561" y="-611756"/>
            <a:ext cx="12150689" cy="2700223"/>
          </a:xfrm>
          <a:prstGeom prst="rightArrow">
            <a:avLst>
              <a:gd name="adj1" fmla="val 36399"/>
              <a:gd name="adj2" fmla="val 4521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47894" y="402852"/>
            <a:ext cx="8285057" cy="1247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rrow: Bent 3"/>
          <p:cNvSpPr/>
          <p:nvPr/>
        </p:nvSpPr>
        <p:spPr>
          <a:xfrm rot="5400000">
            <a:off x="747094" y="2711726"/>
            <a:ext cx="2941986" cy="1971266"/>
          </a:xfrm>
          <a:prstGeom prst="bentArrow">
            <a:avLst>
              <a:gd name="adj1" fmla="val 50905"/>
              <a:gd name="adj2" fmla="val 37202"/>
              <a:gd name="adj3" fmla="val 24404"/>
              <a:gd name="adj4" fmla="val 5982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124" y="384314"/>
            <a:ext cx="1285461" cy="300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2819" y="5232373"/>
            <a:ext cx="18742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Solar Field Losses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1699.4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0037" y="244252"/>
            <a:ext cx="3417267" cy="19180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Bent 8"/>
          <p:cNvSpPr/>
          <p:nvPr/>
        </p:nvSpPr>
        <p:spPr>
          <a:xfrm rot="5400000">
            <a:off x="1576993" y="1499493"/>
            <a:ext cx="2472207" cy="3719017"/>
          </a:xfrm>
          <a:prstGeom prst="bentArrow">
            <a:avLst>
              <a:gd name="adj1" fmla="val 13799"/>
              <a:gd name="adj2" fmla="val 19405"/>
              <a:gd name="adj3" fmla="val 25007"/>
              <a:gd name="adj4" fmla="val 5982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0564" y="4593269"/>
            <a:ext cx="17528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Dumped Energy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69.8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5086" y="1133697"/>
            <a:ext cx="122982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1813.8</a:t>
            </a:r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Myriad Pro" panose="020B0503030403020204" pitchFamily="34" charset="0"/>
              </a:rPr>
              <a:t>GWh</a:t>
            </a:r>
            <a:endParaRPr 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Arrow: Bent 15"/>
          <p:cNvSpPr/>
          <p:nvPr/>
        </p:nvSpPr>
        <p:spPr>
          <a:xfrm rot="5400000">
            <a:off x="3674447" y="904746"/>
            <a:ext cx="2242664" cy="3978673"/>
          </a:xfrm>
          <a:prstGeom prst="bentArrow">
            <a:avLst>
              <a:gd name="adj1" fmla="val 23392"/>
              <a:gd name="adj2" fmla="val 31142"/>
              <a:gd name="adj3" fmla="val 31267"/>
              <a:gd name="adj4" fmla="val 627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3415" y="4024961"/>
            <a:ext cx="17734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Radiation Losses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170.5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2330" y="340772"/>
            <a:ext cx="21648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Net Electrical Energy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496.5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yriad Pro" panose="020B0503030403020204" pitchFamily="34" charset="0"/>
              </a:rPr>
              <a:t>GWh</a:t>
            </a: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920066" y="340772"/>
            <a:ext cx="0" cy="1878867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14121" y="992559"/>
            <a:ext cx="1430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1744.06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Myriad Pro" panose="020B0503030403020204" pitchFamily="34" charset="0"/>
              </a:rPr>
              <a:t>GWh</a:t>
            </a:r>
            <a:endParaRPr 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2282" y="3965451"/>
            <a:ext cx="2057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Convection Losses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81.1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69277" y="3436203"/>
            <a:ext cx="2769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Reflectivity + Other Losses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20.47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30" name="Arrow: Bent 29"/>
          <p:cNvSpPr/>
          <p:nvPr/>
        </p:nvSpPr>
        <p:spPr>
          <a:xfrm rot="5400000">
            <a:off x="7202953" y="126294"/>
            <a:ext cx="1804272" cy="4728257"/>
          </a:xfrm>
          <a:prstGeom prst="bentArrow">
            <a:avLst>
              <a:gd name="adj1" fmla="val 9995"/>
              <a:gd name="adj2" fmla="val 16452"/>
              <a:gd name="adj3" fmla="val 31267"/>
              <a:gd name="adj4" fmla="val 627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9860481" y="316750"/>
            <a:ext cx="0" cy="1271536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01475" y="605129"/>
            <a:ext cx="97174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1472</a:t>
            </a:r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Myriad Pro" panose="020B0503030403020204" pitchFamily="34" charset="0"/>
              </a:rPr>
              <a:t>GWh</a:t>
            </a:r>
            <a:endParaRPr 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78897" y="3341986"/>
            <a:ext cx="2769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Power Block Losses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940.2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9555" y="2653895"/>
            <a:ext cx="2769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Parasitic Losses</a:t>
            </a:r>
          </a:p>
          <a:p>
            <a:pPr algn="ctr"/>
            <a:r>
              <a:rPr lang="en-US" sz="2800" dirty="0">
                <a:latin typeface="Myriad Pro" panose="020B0503030403020204" pitchFamily="34" charset="0"/>
              </a:rPr>
              <a:t>36.2</a:t>
            </a:r>
            <a:r>
              <a:rPr lang="en-US" sz="2400" dirty="0">
                <a:latin typeface="Myriad Pro" panose="020B0503030403020204" pitchFamily="34" charset="0"/>
              </a:rPr>
              <a:t> </a:t>
            </a:r>
            <a:r>
              <a:rPr lang="en-US" sz="2400" dirty="0" err="1">
                <a:latin typeface="Myriad Pro" panose="020B0503030403020204" pitchFamily="34" charset="0"/>
              </a:rPr>
              <a:t>GWh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12817739" y="316750"/>
            <a:ext cx="0" cy="106046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574989" y="460805"/>
            <a:ext cx="122982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531.82</a:t>
            </a:r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Myriad Pro" panose="020B0503030403020204" pitchFamily="34" charset="0"/>
              </a:rPr>
              <a:t>GWh</a:t>
            </a:r>
            <a:endParaRPr 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067246" y="326258"/>
            <a:ext cx="0" cy="2040837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73397" y="1231773"/>
            <a:ext cx="22278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Incident Solar Energy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3513.2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yriad Pro" panose="020B0503030403020204" pitchFamily="34" charset="0"/>
              </a:rPr>
              <a:t>GWh</a:t>
            </a: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TCJvxADA0EU/T52ARnQKicI/AAAAAAAAABM/vZC8q-xz-q4/s1600/Imag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8" y="666750"/>
            <a:ext cx="120681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8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6E09B-BF67-4E61-ACB2-CD2049C5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47" y="1749286"/>
            <a:ext cx="9575883" cy="33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Lugas Raka Adrianto</dc:creator>
  <cp:lastModifiedBy>Lugas Raka Adrianto</cp:lastModifiedBy>
  <cp:revision>11</cp:revision>
  <dcterms:created xsi:type="dcterms:W3CDTF">2017-02-22T17:22:41Z</dcterms:created>
  <dcterms:modified xsi:type="dcterms:W3CDTF">2017-02-26T08:08:16Z</dcterms:modified>
</cp:coreProperties>
</file>