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30" r:id="rId3"/>
    <p:sldId id="329" r:id="rId4"/>
    <p:sldId id="317" r:id="rId5"/>
    <p:sldId id="322" r:id="rId6"/>
    <p:sldId id="319" r:id="rId7"/>
    <p:sldId id="328" r:id="rId8"/>
    <p:sldId id="321" r:id="rId9"/>
    <p:sldId id="313" r:id="rId10"/>
    <p:sldId id="320" r:id="rId11"/>
    <p:sldId id="327" r:id="rId12"/>
    <p:sldId id="325" r:id="rId13"/>
    <p:sldId id="326" r:id="rId14"/>
    <p:sldId id="324" r:id="rId15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 userDrawn="1">
          <p15:clr>
            <a:srgbClr val="A4A3A4"/>
          </p15:clr>
        </p15:guide>
        <p15:guide id="2" orient="horz" pos="1275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orient="horz" pos="3045" userDrawn="1">
          <p15:clr>
            <a:srgbClr val="A4A3A4"/>
          </p15:clr>
        </p15:guide>
        <p15:guide id="6" orient="horz" pos="4269" userDrawn="1">
          <p15:clr>
            <a:srgbClr val="A4A3A4"/>
          </p15:clr>
        </p15:guide>
        <p15:guide id="7" orient="horz" pos="3974" userDrawn="1">
          <p15:clr>
            <a:srgbClr val="A4A3A4"/>
          </p15:clr>
        </p15:guide>
        <p15:guide id="8" pos="272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070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AC8B52-80BE-476B-BAF4-AE51F51CCBA9}" v="42" dt="2019-04-28T21:11:48.9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41" autoAdjust="0"/>
    <p:restoredTop sz="96451" autoAdjust="0"/>
  </p:normalViewPr>
  <p:slideViewPr>
    <p:cSldViewPr snapToGrid="0" snapToObjects="1">
      <p:cViewPr>
        <p:scale>
          <a:sx n="100" d="100"/>
          <a:sy n="100" d="100"/>
        </p:scale>
        <p:origin x="1077" y="612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74"/>
        <p:guide pos="272"/>
        <p:guide pos="74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gas raka adrianto" userId="edaa9909-77df-480f-b1a9-d37ab6c27389" providerId="ADAL" clId="{CB83D5A0-0A66-4CA8-B866-75EC8D734BA3}"/>
    <pc:docChg chg="undo custSel mod addSld delSld modSld sldOrd delMainMaster modMainMaster">
      <pc:chgData name="lugas raka adrianto" userId="edaa9909-77df-480f-b1a9-d37ab6c27389" providerId="ADAL" clId="{CB83D5A0-0A66-4CA8-B866-75EC8D734BA3}" dt="2019-04-07T17:59:58.113" v="6819"/>
      <pc:docMkLst>
        <pc:docMk/>
      </pc:docMkLst>
      <pc:sldChg chg="modSp modTransition">
        <pc:chgData name="lugas raka adrianto" userId="edaa9909-77df-480f-b1a9-d37ab6c27389" providerId="ADAL" clId="{CB83D5A0-0A66-4CA8-B866-75EC8D734BA3}" dt="2019-04-07T15:34:52.858" v="6572"/>
        <pc:sldMkLst>
          <pc:docMk/>
          <pc:sldMk cId="925331975" sldId="256"/>
        </pc:sldMkLst>
        <pc:spChg chg="mod">
          <ac:chgData name="lugas raka adrianto" userId="edaa9909-77df-480f-b1a9-d37ab6c27389" providerId="ADAL" clId="{CB83D5A0-0A66-4CA8-B866-75EC8D734BA3}" dt="2019-04-07T14:41:10.620" v="5399" actId="403"/>
          <ac:spMkLst>
            <pc:docMk/>
            <pc:sldMk cId="925331975" sldId="256"/>
            <ac:spMk id="2" creationId="{00000000-0000-0000-0000-000000000000}"/>
          </ac:spMkLst>
        </pc:spChg>
      </pc:sldChg>
      <pc:sldChg chg="addSp delSp modSp ord modTransition modAnim">
        <pc:chgData name="lugas raka adrianto" userId="edaa9909-77df-480f-b1a9-d37ab6c27389" providerId="ADAL" clId="{CB83D5A0-0A66-4CA8-B866-75EC8D734BA3}" dt="2019-04-07T15:34:52.858" v="6572"/>
        <pc:sldMkLst>
          <pc:docMk/>
          <pc:sldMk cId="2981186230" sldId="299"/>
        </pc:sldMkLst>
        <pc:spChg chg="mod">
          <ac:chgData name="lugas raka adrianto" userId="edaa9909-77df-480f-b1a9-d37ab6c27389" providerId="ADAL" clId="{CB83D5A0-0A66-4CA8-B866-75EC8D734BA3}" dt="2019-04-07T14:49:49.077" v="5570" actId="20577"/>
          <ac:spMkLst>
            <pc:docMk/>
            <pc:sldMk cId="2981186230" sldId="299"/>
            <ac:spMk id="2" creationId="{00000000-0000-0000-0000-000000000000}"/>
          </ac:spMkLst>
        </pc:spChg>
        <pc:spChg chg="mod">
          <ac:chgData name="lugas raka adrianto" userId="edaa9909-77df-480f-b1a9-d37ab6c27389" providerId="ADAL" clId="{CB83D5A0-0A66-4CA8-B866-75EC8D734BA3}" dt="2019-04-07T14:28:02.381" v="4962" actId="20577"/>
          <ac:spMkLst>
            <pc:docMk/>
            <pc:sldMk cId="2981186230" sldId="299"/>
            <ac:spMk id="3" creationId="{00000000-0000-0000-0000-000000000000}"/>
          </ac:spMkLst>
        </pc:spChg>
        <pc:spChg chg="add mod">
          <ac:chgData name="lugas raka adrianto" userId="edaa9909-77df-480f-b1a9-d37ab6c27389" providerId="ADAL" clId="{CB83D5A0-0A66-4CA8-B866-75EC8D734BA3}" dt="2019-04-07T14:25:15.937" v="4917" actId="1076"/>
          <ac:spMkLst>
            <pc:docMk/>
            <pc:sldMk cId="2981186230" sldId="299"/>
            <ac:spMk id="7" creationId="{B0397B3C-915A-467E-B038-7D89D15CB217}"/>
          </ac:spMkLst>
        </pc:spChg>
        <pc:spChg chg="add mod">
          <ac:chgData name="lugas raka adrianto" userId="edaa9909-77df-480f-b1a9-d37ab6c27389" providerId="ADAL" clId="{CB83D5A0-0A66-4CA8-B866-75EC8D734BA3}" dt="2019-04-07T14:25:15.937" v="4917" actId="1076"/>
          <ac:spMkLst>
            <pc:docMk/>
            <pc:sldMk cId="2981186230" sldId="299"/>
            <ac:spMk id="8" creationId="{135BB6BE-5756-4BB0-B720-8D0DBDB85249}"/>
          </ac:spMkLst>
        </pc:spChg>
        <pc:spChg chg="add del mod">
          <ac:chgData name="lugas raka adrianto" userId="edaa9909-77df-480f-b1a9-d37ab6c27389" providerId="ADAL" clId="{CB83D5A0-0A66-4CA8-B866-75EC8D734BA3}" dt="2019-04-07T14:22:58.921" v="4841" actId="478"/>
          <ac:spMkLst>
            <pc:docMk/>
            <pc:sldMk cId="2981186230" sldId="299"/>
            <ac:spMk id="9" creationId="{E3BF71E8-686F-46C8-A1B4-910DAEEE2185}"/>
          </ac:spMkLst>
        </pc:spChg>
        <pc:spChg chg="add mod">
          <ac:chgData name="lugas raka adrianto" userId="edaa9909-77df-480f-b1a9-d37ab6c27389" providerId="ADAL" clId="{CB83D5A0-0A66-4CA8-B866-75EC8D734BA3}" dt="2019-04-07T14:25:39.248" v="4937" actId="1076"/>
          <ac:spMkLst>
            <pc:docMk/>
            <pc:sldMk cId="2981186230" sldId="299"/>
            <ac:spMk id="10" creationId="{8F37FFE8-B49E-4F2F-8DBD-8CA8697BEFE1}"/>
          </ac:spMkLst>
        </pc:spChg>
        <pc:spChg chg="add mod">
          <ac:chgData name="lugas raka adrianto" userId="edaa9909-77df-480f-b1a9-d37ab6c27389" providerId="ADAL" clId="{CB83D5A0-0A66-4CA8-B866-75EC8D734BA3}" dt="2019-04-07T14:25:15.937" v="4917" actId="1076"/>
          <ac:spMkLst>
            <pc:docMk/>
            <pc:sldMk cId="2981186230" sldId="299"/>
            <ac:spMk id="11" creationId="{B7909398-3F8E-4B69-A133-586D272BD1E8}"/>
          </ac:spMkLst>
        </pc:spChg>
        <pc:spChg chg="add mod">
          <ac:chgData name="lugas raka adrianto" userId="edaa9909-77df-480f-b1a9-d37ab6c27389" providerId="ADAL" clId="{CB83D5A0-0A66-4CA8-B866-75EC8D734BA3}" dt="2019-04-07T14:25:15.937" v="4917" actId="1076"/>
          <ac:spMkLst>
            <pc:docMk/>
            <pc:sldMk cId="2981186230" sldId="299"/>
            <ac:spMk id="12" creationId="{BC97202A-1DC4-46E1-9DF3-ED3E1127D9F0}"/>
          </ac:spMkLst>
        </pc:spChg>
        <pc:spChg chg="add mod">
          <ac:chgData name="lugas raka adrianto" userId="edaa9909-77df-480f-b1a9-d37ab6c27389" providerId="ADAL" clId="{CB83D5A0-0A66-4CA8-B866-75EC8D734BA3}" dt="2019-04-07T14:25:15.937" v="4917" actId="1076"/>
          <ac:spMkLst>
            <pc:docMk/>
            <pc:sldMk cId="2981186230" sldId="299"/>
            <ac:spMk id="13" creationId="{2675294F-4029-40EF-B5A8-3176A3D4E03A}"/>
          </ac:spMkLst>
        </pc:spChg>
        <pc:spChg chg="add mod">
          <ac:chgData name="lugas raka adrianto" userId="edaa9909-77df-480f-b1a9-d37ab6c27389" providerId="ADAL" clId="{CB83D5A0-0A66-4CA8-B866-75EC8D734BA3}" dt="2019-04-07T14:25:15.937" v="4917" actId="1076"/>
          <ac:spMkLst>
            <pc:docMk/>
            <pc:sldMk cId="2981186230" sldId="299"/>
            <ac:spMk id="14" creationId="{3B1C50F0-3C6B-4CE9-85ED-F81A94B5E701}"/>
          </ac:spMkLst>
        </pc:spChg>
        <pc:spChg chg="add mod">
          <ac:chgData name="lugas raka adrianto" userId="edaa9909-77df-480f-b1a9-d37ab6c27389" providerId="ADAL" clId="{CB83D5A0-0A66-4CA8-B866-75EC8D734BA3}" dt="2019-04-07T14:25:15.937" v="4917" actId="1076"/>
          <ac:spMkLst>
            <pc:docMk/>
            <pc:sldMk cId="2981186230" sldId="299"/>
            <ac:spMk id="15" creationId="{4B62A00D-2732-43CB-B3FD-1352CEDB20C9}"/>
          </ac:spMkLst>
        </pc:spChg>
        <pc:spChg chg="add mod">
          <ac:chgData name="lugas raka adrianto" userId="edaa9909-77df-480f-b1a9-d37ab6c27389" providerId="ADAL" clId="{CB83D5A0-0A66-4CA8-B866-75EC8D734BA3}" dt="2019-04-07T14:25:15.937" v="4917" actId="1076"/>
          <ac:spMkLst>
            <pc:docMk/>
            <pc:sldMk cId="2981186230" sldId="299"/>
            <ac:spMk id="16" creationId="{A467F006-1835-4D1A-A76E-F303CD2EB015}"/>
          </ac:spMkLst>
        </pc:spChg>
        <pc:spChg chg="add mod">
          <ac:chgData name="lugas raka adrianto" userId="edaa9909-77df-480f-b1a9-d37ab6c27389" providerId="ADAL" clId="{CB83D5A0-0A66-4CA8-B866-75EC8D734BA3}" dt="2019-04-07T14:26:01.655" v="4952" actId="1076"/>
          <ac:spMkLst>
            <pc:docMk/>
            <pc:sldMk cId="2981186230" sldId="299"/>
            <ac:spMk id="17" creationId="{DEAE71AE-3952-4757-8064-6C5B10C2A9AE}"/>
          </ac:spMkLst>
        </pc:spChg>
      </pc:sldChg>
      <pc:sldChg chg="addSp delSp modSp modTransition modAnim">
        <pc:chgData name="lugas raka adrianto" userId="edaa9909-77df-480f-b1a9-d37ab6c27389" providerId="ADAL" clId="{CB83D5A0-0A66-4CA8-B866-75EC8D734BA3}" dt="2019-04-07T15:38:33.039" v="6660" actId="20577"/>
        <pc:sldMkLst>
          <pc:docMk/>
          <pc:sldMk cId="2292546732" sldId="300"/>
        </pc:sldMkLst>
        <pc:spChg chg="mod">
          <ac:chgData name="lugas raka adrianto" userId="edaa9909-77df-480f-b1a9-d37ab6c27389" providerId="ADAL" clId="{CB83D5A0-0A66-4CA8-B866-75EC8D734BA3}" dt="2019-04-07T15:38:13.193" v="6659" actId="5793"/>
          <ac:spMkLst>
            <pc:docMk/>
            <pc:sldMk cId="2292546732" sldId="300"/>
            <ac:spMk id="2" creationId="{00000000-0000-0000-0000-000000000000}"/>
          </ac:spMkLst>
        </pc:spChg>
        <pc:spChg chg="add del mod">
          <ac:chgData name="lugas raka adrianto" userId="edaa9909-77df-480f-b1a9-d37ab6c27389" providerId="ADAL" clId="{CB83D5A0-0A66-4CA8-B866-75EC8D734BA3}" dt="2019-04-07T14:55:15.237" v="5769" actId="478"/>
          <ac:spMkLst>
            <pc:docMk/>
            <pc:sldMk cId="2292546732" sldId="300"/>
            <ac:spMk id="3" creationId="{00000000-0000-0000-0000-000000000000}"/>
          </ac:spMkLst>
        </pc:spChg>
        <pc:spChg chg="add mod">
          <ac:chgData name="lugas raka adrianto" userId="edaa9909-77df-480f-b1a9-d37ab6c27389" providerId="ADAL" clId="{CB83D5A0-0A66-4CA8-B866-75EC8D734BA3}" dt="2019-04-07T14:56:26.962" v="5861" actId="1076"/>
          <ac:spMkLst>
            <pc:docMk/>
            <pc:sldMk cId="2292546732" sldId="300"/>
            <ac:spMk id="7" creationId="{63EE4E7C-6172-4535-AA1A-FA752298050C}"/>
          </ac:spMkLst>
        </pc:spChg>
        <pc:spChg chg="add mod">
          <ac:chgData name="lugas raka adrianto" userId="edaa9909-77df-480f-b1a9-d37ab6c27389" providerId="ADAL" clId="{CB83D5A0-0A66-4CA8-B866-75EC8D734BA3}" dt="2019-04-07T14:56:26.962" v="5861" actId="1076"/>
          <ac:spMkLst>
            <pc:docMk/>
            <pc:sldMk cId="2292546732" sldId="300"/>
            <ac:spMk id="8" creationId="{A803FC6A-6CA2-46E9-BB1D-C97B9FEB7991}"/>
          </ac:spMkLst>
        </pc:spChg>
        <pc:spChg chg="add mod">
          <ac:chgData name="lugas raka adrianto" userId="edaa9909-77df-480f-b1a9-d37ab6c27389" providerId="ADAL" clId="{CB83D5A0-0A66-4CA8-B866-75EC8D734BA3}" dt="2019-04-07T14:56:26.962" v="5861" actId="1076"/>
          <ac:spMkLst>
            <pc:docMk/>
            <pc:sldMk cId="2292546732" sldId="300"/>
            <ac:spMk id="9" creationId="{E699015B-9983-4663-91E2-D0731D254BDA}"/>
          </ac:spMkLst>
        </pc:spChg>
        <pc:spChg chg="add del mod">
          <ac:chgData name="lugas raka adrianto" userId="edaa9909-77df-480f-b1a9-d37ab6c27389" providerId="ADAL" clId="{CB83D5A0-0A66-4CA8-B866-75EC8D734BA3}" dt="2019-04-07T14:50:47.178" v="5600" actId="478"/>
          <ac:spMkLst>
            <pc:docMk/>
            <pc:sldMk cId="2292546732" sldId="300"/>
            <ac:spMk id="11" creationId="{69E0E739-30D7-4709-B72D-49C7E363DAB3}"/>
          </ac:spMkLst>
        </pc:spChg>
        <pc:spChg chg="add mod">
          <ac:chgData name="lugas raka adrianto" userId="edaa9909-77df-480f-b1a9-d37ab6c27389" providerId="ADAL" clId="{CB83D5A0-0A66-4CA8-B866-75EC8D734BA3}" dt="2019-04-07T14:56:26.962" v="5861" actId="1076"/>
          <ac:spMkLst>
            <pc:docMk/>
            <pc:sldMk cId="2292546732" sldId="300"/>
            <ac:spMk id="12" creationId="{21355B7B-3D13-41F7-839B-4F5CB0C1475F}"/>
          </ac:spMkLst>
        </pc:spChg>
        <pc:spChg chg="add mod">
          <ac:chgData name="lugas raka adrianto" userId="edaa9909-77df-480f-b1a9-d37ab6c27389" providerId="ADAL" clId="{CB83D5A0-0A66-4CA8-B866-75EC8D734BA3}" dt="2019-04-07T14:56:26.962" v="5861" actId="1076"/>
          <ac:spMkLst>
            <pc:docMk/>
            <pc:sldMk cId="2292546732" sldId="300"/>
            <ac:spMk id="13" creationId="{EBB9671F-8380-4ADC-9C74-98BC2665302E}"/>
          </ac:spMkLst>
        </pc:spChg>
        <pc:spChg chg="add mod">
          <ac:chgData name="lugas raka adrianto" userId="edaa9909-77df-480f-b1a9-d37ab6c27389" providerId="ADAL" clId="{CB83D5A0-0A66-4CA8-B866-75EC8D734BA3}" dt="2019-04-07T14:56:26.962" v="5861" actId="1076"/>
          <ac:spMkLst>
            <pc:docMk/>
            <pc:sldMk cId="2292546732" sldId="300"/>
            <ac:spMk id="14" creationId="{B67838F2-2ADC-4697-AC75-6A4352F4D19F}"/>
          </ac:spMkLst>
        </pc:spChg>
        <pc:spChg chg="add mod">
          <ac:chgData name="lugas raka adrianto" userId="edaa9909-77df-480f-b1a9-d37ab6c27389" providerId="ADAL" clId="{CB83D5A0-0A66-4CA8-B866-75EC8D734BA3}" dt="2019-04-07T14:56:26.962" v="5861" actId="1076"/>
          <ac:spMkLst>
            <pc:docMk/>
            <pc:sldMk cId="2292546732" sldId="300"/>
            <ac:spMk id="15" creationId="{D3D858DC-1469-49E7-A2A2-5C4E80F8E2E5}"/>
          </ac:spMkLst>
        </pc:spChg>
        <pc:spChg chg="add mod">
          <ac:chgData name="lugas raka adrianto" userId="edaa9909-77df-480f-b1a9-d37ab6c27389" providerId="ADAL" clId="{CB83D5A0-0A66-4CA8-B866-75EC8D734BA3}" dt="2019-04-07T14:56:26.962" v="5861" actId="1076"/>
          <ac:spMkLst>
            <pc:docMk/>
            <pc:sldMk cId="2292546732" sldId="300"/>
            <ac:spMk id="16" creationId="{D4BF1D61-9C8B-4148-A4DE-A854A9C1AAFB}"/>
          </ac:spMkLst>
        </pc:spChg>
        <pc:spChg chg="add mod">
          <ac:chgData name="lugas raka adrianto" userId="edaa9909-77df-480f-b1a9-d37ab6c27389" providerId="ADAL" clId="{CB83D5A0-0A66-4CA8-B866-75EC8D734BA3}" dt="2019-04-07T14:56:26.962" v="5861" actId="1076"/>
          <ac:spMkLst>
            <pc:docMk/>
            <pc:sldMk cId="2292546732" sldId="300"/>
            <ac:spMk id="17" creationId="{64D0274C-6597-4173-BE35-DE32FB6A04C2}"/>
          </ac:spMkLst>
        </pc:spChg>
        <pc:spChg chg="add mod">
          <ac:chgData name="lugas raka adrianto" userId="edaa9909-77df-480f-b1a9-d37ab6c27389" providerId="ADAL" clId="{CB83D5A0-0A66-4CA8-B866-75EC8D734BA3}" dt="2019-04-07T14:56:26.962" v="5861" actId="1076"/>
          <ac:spMkLst>
            <pc:docMk/>
            <pc:sldMk cId="2292546732" sldId="300"/>
            <ac:spMk id="18" creationId="{BF123A0F-1314-4069-8275-5DC628CD65DD}"/>
          </ac:spMkLst>
        </pc:spChg>
        <pc:spChg chg="add mod">
          <ac:chgData name="lugas raka adrianto" userId="edaa9909-77df-480f-b1a9-d37ab6c27389" providerId="ADAL" clId="{CB83D5A0-0A66-4CA8-B866-75EC8D734BA3}" dt="2019-04-07T14:56:26.962" v="5861" actId="1076"/>
          <ac:spMkLst>
            <pc:docMk/>
            <pc:sldMk cId="2292546732" sldId="300"/>
            <ac:spMk id="19" creationId="{CE7F3D0E-5102-4A13-81C1-2BAFEBE447EF}"/>
          </ac:spMkLst>
        </pc:spChg>
        <pc:spChg chg="add mod">
          <ac:chgData name="lugas raka adrianto" userId="edaa9909-77df-480f-b1a9-d37ab6c27389" providerId="ADAL" clId="{CB83D5A0-0A66-4CA8-B866-75EC8D734BA3}" dt="2019-04-07T14:56:26.962" v="5861" actId="1076"/>
          <ac:spMkLst>
            <pc:docMk/>
            <pc:sldMk cId="2292546732" sldId="300"/>
            <ac:spMk id="20" creationId="{65C5328F-3174-4223-9179-32D5928D1CE6}"/>
          </ac:spMkLst>
        </pc:spChg>
        <pc:spChg chg="add del mod">
          <ac:chgData name="lugas raka adrianto" userId="edaa9909-77df-480f-b1a9-d37ab6c27389" providerId="ADAL" clId="{CB83D5A0-0A66-4CA8-B866-75EC8D734BA3}" dt="2019-04-07T14:54:46.547" v="5752"/>
          <ac:spMkLst>
            <pc:docMk/>
            <pc:sldMk cId="2292546732" sldId="300"/>
            <ac:spMk id="21" creationId="{E9A771B0-3500-4E6A-8A6C-ADB41F88D301}"/>
          </ac:spMkLst>
        </pc:spChg>
        <pc:spChg chg="add mod">
          <ac:chgData name="lugas raka adrianto" userId="edaa9909-77df-480f-b1a9-d37ab6c27389" providerId="ADAL" clId="{CB83D5A0-0A66-4CA8-B866-75EC8D734BA3}" dt="2019-04-07T14:56:26.962" v="5861" actId="1076"/>
          <ac:spMkLst>
            <pc:docMk/>
            <pc:sldMk cId="2292546732" sldId="300"/>
            <ac:spMk id="22" creationId="{810B98F5-EC41-4BCA-947F-48DAEB66DA57}"/>
          </ac:spMkLst>
        </pc:spChg>
        <pc:spChg chg="add del mod">
          <ac:chgData name="lugas raka adrianto" userId="edaa9909-77df-480f-b1a9-d37ab6c27389" providerId="ADAL" clId="{CB83D5A0-0A66-4CA8-B866-75EC8D734BA3}" dt="2019-04-07T14:55:17.117" v="5770" actId="478"/>
          <ac:spMkLst>
            <pc:docMk/>
            <pc:sldMk cId="2292546732" sldId="300"/>
            <ac:spMk id="24" creationId="{1AD37898-3E13-4287-8A58-EEEB869E4223}"/>
          </ac:spMkLst>
        </pc:spChg>
        <pc:spChg chg="add mod">
          <ac:chgData name="lugas raka adrianto" userId="edaa9909-77df-480f-b1a9-d37ab6c27389" providerId="ADAL" clId="{CB83D5A0-0A66-4CA8-B866-75EC8D734BA3}" dt="2019-04-07T14:57:26.322" v="5866" actId="1076"/>
          <ac:spMkLst>
            <pc:docMk/>
            <pc:sldMk cId="2292546732" sldId="300"/>
            <ac:spMk id="25" creationId="{9AB13D2B-9328-491C-9F71-B13887B11CAF}"/>
          </ac:spMkLst>
        </pc:spChg>
        <pc:spChg chg="add mod">
          <ac:chgData name="lugas raka adrianto" userId="edaa9909-77df-480f-b1a9-d37ab6c27389" providerId="ADAL" clId="{CB83D5A0-0A66-4CA8-B866-75EC8D734BA3}" dt="2019-04-07T15:38:33.039" v="6660" actId="20577"/>
          <ac:spMkLst>
            <pc:docMk/>
            <pc:sldMk cId="2292546732" sldId="300"/>
            <ac:spMk id="26" creationId="{E7B13A19-AE23-4FB2-86F8-539CC72F9EC3}"/>
          </ac:spMkLst>
        </pc:spChg>
      </pc:sldChg>
      <pc:sldMasterChg chg="modTransition modSldLayout">
        <pc:chgData name="lugas raka adrianto" userId="edaa9909-77df-480f-b1a9-d37ab6c27389" providerId="ADAL" clId="{CB83D5A0-0A66-4CA8-B866-75EC8D734BA3}" dt="2019-04-07T15:34:52.858" v="6572"/>
        <pc:sldMasterMkLst>
          <pc:docMk/>
          <pc:sldMasterMk cId="0" sldId="2147483648"/>
        </pc:sldMasterMkLst>
        <pc:sldLayoutChg chg="modTransition">
          <pc:chgData name="lugas raka adrianto" userId="edaa9909-77df-480f-b1a9-d37ab6c27389" providerId="ADAL" clId="{CB83D5A0-0A66-4CA8-B866-75EC8D734BA3}" dt="2019-04-07T15:34:52.858" v="6572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lugas raka adrianto" userId="edaa9909-77df-480f-b1a9-d37ab6c27389" providerId="ADAL" clId="{CB83D5A0-0A66-4CA8-B866-75EC8D734BA3}" dt="2019-04-07T15:34:52.858" v="6572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lugas raka adrianto" userId="edaa9909-77df-480f-b1a9-d37ab6c27389" providerId="ADAL" clId="{CB83D5A0-0A66-4CA8-B866-75EC8D734BA3}" dt="2019-04-07T15:34:52.858" v="6572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lugas raka adrianto" userId="edaa9909-77df-480f-b1a9-d37ab6c27389" providerId="ADAL" clId="{CB83D5A0-0A66-4CA8-B866-75EC8D734BA3}" dt="2019-04-07T15:34:52.858" v="6572"/>
          <pc:sldLayoutMkLst>
            <pc:docMk/>
            <pc:sldMasterMk cId="0" sldId="2147483648"/>
            <pc:sldLayoutMk cId="826009964" sldId="2147483661"/>
          </pc:sldLayoutMkLst>
        </pc:sldLayoutChg>
        <pc:sldLayoutChg chg="modTransition">
          <pc:chgData name="lugas raka adrianto" userId="edaa9909-77df-480f-b1a9-d37ab6c27389" providerId="ADAL" clId="{CB83D5A0-0A66-4CA8-B866-75EC8D734BA3}" dt="2019-04-07T15:34:52.858" v="6572"/>
          <pc:sldLayoutMkLst>
            <pc:docMk/>
            <pc:sldMasterMk cId="0" sldId="2147483648"/>
            <pc:sldLayoutMk cId="826009964" sldId="2147483662"/>
          </pc:sldLayoutMkLst>
        </pc:sldLayoutChg>
        <pc:sldLayoutChg chg="modTransition">
          <pc:chgData name="lugas raka adrianto" userId="edaa9909-77df-480f-b1a9-d37ab6c27389" providerId="ADAL" clId="{CB83D5A0-0A66-4CA8-B866-75EC8D734BA3}" dt="2019-04-07T15:34:52.858" v="6572"/>
          <pc:sldLayoutMkLst>
            <pc:docMk/>
            <pc:sldMasterMk cId="0" sldId="2147483648"/>
            <pc:sldLayoutMk cId="748044121" sldId="2147483663"/>
          </pc:sldLayoutMkLst>
        </pc:sldLayoutChg>
        <pc:sldLayoutChg chg="modTransition">
          <pc:chgData name="lugas raka adrianto" userId="edaa9909-77df-480f-b1a9-d37ab6c27389" providerId="ADAL" clId="{CB83D5A0-0A66-4CA8-B866-75EC8D734BA3}" dt="2019-04-07T15:34:52.858" v="6572"/>
          <pc:sldLayoutMkLst>
            <pc:docMk/>
            <pc:sldMasterMk cId="0" sldId="2147483648"/>
            <pc:sldLayoutMk cId="3262962747" sldId="2147483664"/>
          </pc:sldLayoutMkLst>
        </pc:sldLayoutChg>
        <pc:sldLayoutChg chg="modTransition">
          <pc:chgData name="lugas raka adrianto" userId="edaa9909-77df-480f-b1a9-d37ab6c27389" providerId="ADAL" clId="{CB83D5A0-0A66-4CA8-B866-75EC8D734BA3}" dt="2019-04-07T15:34:52.858" v="6572"/>
          <pc:sldLayoutMkLst>
            <pc:docMk/>
            <pc:sldMasterMk cId="0" sldId="2147483648"/>
            <pc:sldLayoutMk cId="1353896245" sldId="2147483665"/>
          </pc:sldLayoutMkLst>
        </pc:sldLayoutChg>
        <pc:sldLayoutChg chg="modTransition">
          <pc:chgData name="lugas raka adrianto" userId="edaa9909-77df-480f-b1a9-d37ab6c27389" providerId="ADAL" clId="{CB83D5A0-0A66-4CA8-B866-75EC8D734BA3}" dt="2019-04-07T15:34:52.858" v="6572"/>
          <pc:sldLayoutMkLst>
            <pc:docMk/>
            <pc:sldMasterMk cId="0" sldId="2147483648"/>
            <pc:sldLayoutMk cId="1980723131" sldId="2147483666"/>
          </pc:sldLayoutMkLst>
        </pc:sldLayoutChg>
        <pc:sldLayoutChg chg="modTransition">
          <pc:chgData name="lugas raka adrianto" userId="edaa9909-77df-480f-b1a9-d37ab6c27389" providerId="ADAL" clId="{CB83D5A0-0A66-4CA8-B866-75EC8D734BA3}" dt="2019-04-07T15:34:52.858" v="6572"/>
          <pc:sldLayoutMkLst>
            <pc:docMk/>
            <pc:sldMasterMk cId="0" sldId="2147483648"/>
            <pc:sldLayoutMk cId="1490291718" sldId="2147483667"/>
          </pc:sldLayoutMkLst>
        </pc:sldLayoutChg>
        <pc:sldLayoutChg chg="modTransition">
          <pc:chgData name="lugas raka adrianto" userId="edaa9909-77df-480f-b1a9-d37ab6c27389" providerId="ADAL" clId="{CB83D5A0-0A66-4CA8-B866-75EC8D734BA3}" dt="2019-04-07T15:34:52.858" v="6572"/>
          <pc:sldLayoutMkLst>
            <pc:docMk/>
            <pc:sldMasterMk cId="0" sldId="2147483648"/>
            <pc:sldLayoutMk cId="287205092" sldId="2147483668"/>
          </pc:sldLayoutMkLst>
        </pc:sldLayoutChg>
      </pc:sldMasterChg>
    </pc:docChg>
  </pc:docChgLst>
  <pc:docChgLst>
    <pc:chgData name="lugas raka adrianto" userId="edaa9909-77df-480f-b1a9-d37ab6c27389" providerId="ADAL" clId="{B6AC8B52-80BE-476B-BAF4-AE51F51CCBA9}"/>
    <pc:docChg chg="undo custSel modSld">
      <pc:chgData name="lugas raka adrianto" userId="edaa9909-77df-480f-b1a9-d37ab6c27389" providerId="ADAL" clId="{B6AC8B52-80BE-476B-BAF4-AE51F51CCBA9}" dt="2019-04-28T21:17:11.664" v="1822" actId="1076"/>
      <pc:docMkLst>
        <pc:docMk/>
      </pc:docMkLst>
      <pc:sldChg chg="modSp">
        <pc:chgData name="lugas raka adrianto" userId="edaa9909-77df-480f-b1a9-d37ab6c27389" providerId="ADAL" clId="{B6AC8B52-80BE-476B-BAF4-AE51F51CCBA9}" dt="2019-04-28T20:59:51.233" v="995" actId="20577"/>
        <pc:sldMkLst>
          <pc:docMk/>
          <pc:sldMk cId="2772671580" sldId="301"/>
        </pc:sldMkLst>
        <pc:spChg chg="mod">
          <ac:chgData name="lugas raka adrianto" userId="edaa9909-77df-480f-b1a9-d37ab6c27389" providerId="ADAL" clId="{B6AC8B52-80BE-476B-BAF4-AE51F51CCBA9}" dt="2019-04-28T20:59:51.233" v="995" actId="20577"/>
          <ac:spMkLst>
            <pc:docMk/>
            <pc:sldMk cId="2772671580" sldId="301"/>
            <ac:spMk id="3" creationId="{00000000-0000-0000-0000-000000000000}"/>
          </ac:spMkLst>
        </pc:spChg>
      </pc:sldChg>
      <pc:sldChg chg="addSp delSp modSp">
        <pc:chgData name="lugas raka adrianto" userId="edaa9909-77df-480f-b1a9-d37ab6c27389" providerId="ADAL" clId="{B6AC8B52-80BE-476B-BAF4-AE51F51CCBA9}" dt="2019-04-28T20:51:59.408" v="748" actId="1582"/>
        <pc:sldMkLst>
          <pc:docMk/>
          <pc:sldMk cId="3063436205" sldId="302"/>
        </pc:sldMkLst>
        <pc:spChg chg="mod">
          <ac:chgData name="lugas raka adrianto" userId="edaa9909-77df-480f-b1a9-d37ab6c27389" providerId="ADAL" clId="{B6AC8B52-80BE-476B-BAF4-AE51F51CCBA9}" dt="2019-04-28T20:45:00.444" v="315" actId="1076"/>
          <ac:spMkLst>
            <pc:docMk/>
            <pc:sldMk cId="3063436205" sldId="302"/>
            <ac:spMk id="2" creationId="{00000000-0000-0000-0000-000000000000}"/>
          </ac:spMkLst>
        </pc:spChg>
        <pc:spChg chg="mod">
          <ac:chgData name="lugas raka adrianto" userId="edaa9909-77df-480f-b1a9-d37ab6c27389" providerId="ADAL" clId="{B6AC8B52-80BE-476B-BAF4-AE51F51CCBA9}" dt="2019-04-28T20:51:30.231" v="740" actId="1076"/>
          <ac:spMkLst>
            <pc:docMk/>
            <pc:sldMk cId="3063436205" sldId="302"/>
            <ac:spMk id="3" creationId="{00000000-0000-0000-0000-000000000000}"/>
          </ac:spMkLst>
        </pc:spChg>
        <pc:spChg chg="add mod">
          <ac:chgData name="lugas raka adrianto" userId="edaa9909-77df-480f-b1a9-d37ab6c27389" providerId="ADAL" clId="{B6AC8B52-80BE-476B-BAF4-AE51F51CCBA9}" dt="2019-04-28T20:51:45.417" v="744" actId="1076"/>
          <ac:spMkLst>
            <pc:docMk/>
            <pc:sldMk cId="3063436205" sldId="302"/>
            <ac:spMk id="7" creationId="{A845B9FB-959A-4A38-9722-D779DCFEAF62}"/>
          </ac:spMkLst>
        </pc:spChg>
        <pc:spChg chg="add mod">
          <ac:chgData name="lugas raka adrianto" userId="edaa9909-77df-480f-b1a9-d37ab6c27389" providerId="ADAL" clId="{B6AC8B52-80BE-476B-BAF4-AE51F51CCBA9}" dt="2019-04-28T20:47:29.719" v="488" actId="1076"/>
          <ac:spMkLst>
            <pc:docMk/>
            <pc:sldMk cId="3063436205" sldId="302"/>
            <ac:spMk id="8" creationId="{A9D566CD-FD97-485E-AA5B-C695041C8DF7}"/>
          </ac:spMkLst>
        </pc:spChg>
        <pc:spChg chg="add del mod">
          <ac:chgData name="lugas raka adrianto" userId="edaa9909-77df-480f-b1a9-d37ab6c27389" providerId="ADAL" clId="{B6AC8B52-80BE-476B-BAF4-AE51F51CCBA9}" dt="2019-04-28T20:44:01.538" v="252" actId="478"/>
          <ac:spMkLst>
            <pc:docMk/>
            <pc:sldMk cId="3063436205" sldId="302"/>
            <ac:spMk id="9" creationId="{2FB9FE70-6882-4447-83EC-210033F6346F}"/>
          </ac:spMkLst>
        </pc:spChg>
        <pc:spChg chg="add mod">
          <ac:chgData name="lugas raka adrianto" userId="edaa9909-77df-480f-b1a9-d37ab6c27389" providerId="ADAL" clId="{B6AC8B52-80BE-476B-BAF4-AE51F51CCBA9}" dt="2019-04-28T20:47:29.719" v="488" actId="1076"/>
          <ac:spMkLst>
            <pc:docMk/>
            <pc:sldMk cId="3063436205" sldId="302"/>
            <ac:spMk id="10" creationId="{7FC55BBE-10B8-463B-B022-D06943D591F5}"/>
          </ac:spMkLst>
        </pc:spChg>
        <pc:spChg chg="add del mod">
          <ac:chgData name="lugas raka adrianto" userId="edaa9909-77df-480f-b1a9-d37ab6c27389" providerId="ADAL" clId="{B6AC8B52-80BE-476B-BAF4-AE51F51CCBA9}" dt="2019-04-28T20:47:29.719" v="488" actId="1076"/>
          <ac:spMkLst>
            <pc:docMk/>
            <pc:sldMk cId="3063436205" sldId="302"/>
            <ac:spMk id="11" creationId="{4BCE2816-F905-49B5-BA78-526572066B2C}"/>
          </ac:spMkLst>
        </pc:spChg>
        <pc:spChg chg="add mod">
          <ac:chgData name="lugas raka adrianto" userId="edaa9909-77df-480f-b1a9-d37ab6c27389" providerId="ADAL" clId="{B6AC8B52-80BE-476B-BAF4-AE51F51CCBA9}" dt="2019-04-28T20:47:29.719" v="488" actId="1076"/>
          <ac:spMkLst>
            <pc:docMk/>
            <pc:sldMk cId="3063436205" sldId="302"/>
            <ac:spMk id="12" creationId="{2F860A3A-52E7-456A-86A9-83175C072636}"/>
          </ac:spMkLst>
        </pc:spChg>
        <pc:spChg chg="add mod">
          <ac:chgData name="lugas raka adrianto" userId="edaa9909-77df-480f-b1a9-d37ab6c27389" providerId="ADAL" clId="{B6AC8B52-80BE-476B-BAF4-AE51F51CCBA9}" dt="2019-04-28T20:47:29.719" v="488" actId="1076"/>
          <ac:spMkLst>
            <pc:docMk/>
            <pc:sldMk cId="3063436205" sldId="302"/>
            <ac:spMk id="13" creationId="{0A7CB58D-5F98-4D20-9250-1F6258A5D386}"/>
          </ac:spMkLst>
        </pc:spChg>
        <pc:spChg chg="add mod">
          <ac:chgData name="lugas raka adrianto" userId="edaa9909-77df-480f-b1a9-d37ab6c27389" providerId="ADAL" clId="{B6AC8B52-80BE-476B-BAF4-AE51F51CCBA9}" dt="2019-04-28T20:47:29.719" v="488" actId="1076"/>
          <ac:spMkLst>
            <pc:docMk/>
            <pc:sldMk cId="3063436205" sldId="302"/>
            <ac:spMk id="14" creationId="{9BC9D9A0-8C91-4B15-A5EC-BCB5334C4EBA}"/>
          </ac:spMkLst>
        </pc:spChg>
        <pc:cxnChg chg="add mod">
          <ac:chgData name="lugas raka adrianto" userId="edaa9909-77df-480f-b1a9-d37ab6c27389" providerId="ADAL" clId="{B6AC8B52-80BE-476B-BAF4-AE51F51CCBA9}" dt="2019-04-28T20:51:59.408" v="748" actId="1582"/>
          <ac:cxnSpMkLst>
            <pc:docMk/>
            <pc:sldMk cId="3063436205" sldId="302"/>
            <ac:cxnSpMk id="16" creationId="{F381D43B-87C9-49C7-880F-A823869EB150}"/>
          </ac:cxnSpMkLst>
        </pc:cxnChg>
      </pc:sldChg>
      <pc:sldChg chg="addSp delSp modSp">
        <pc:chgData name="lugas raka adrianto" userId="edaa9909-77df-480f-b1a9-d37ab6c27389" providerId="ADAL" clId="{B6AC8B52-80BE-476B-BAF4-AE51F51CCBA9}" dt="2019-04-28T20:58:33.567" v="975" actId="1076"/>
        <pc:sldMkLst>
          <pc:docMk/>
          <pc:sldMk cId="3660079707" sldId="304"/>
        </pc:sldMkLst>
        <pc:spChg chg="mod">
          <ac:chgData name="lugas raka adrianto" userId="edaa9909-77df-480f-b1a9-d37ab6c27389" providerId="ADAL" clId="{B6AC8B52-80BE-476B-BAF4-AE51F51CCBA9}" dt="2019-04-28T20:41:29.732" v="107" actId="20577"/>
          <ac:spMkLst>
            <pc:docMk/>
            <pc:sldMk cId="3660079707" sldId="304"/>
            <ac:spMk id="2" creationId="{00000000-0000-0000-0000-000000000000}"/>
          </ac:spMkLst>
        </pc:spChg>
        <pc:spChg chg="mod">
          <ac:chgData name="lugas raka adrianto" userId="edaa9909-77df-480f-b1a9-d37ab6c27389" providerId="ADAL" clId="{B6AC8B52-80BE-476B-BAF4-AE51F51CCBA9}" dt="2019-04-28T20:56:36.619" v="881" actId="14100"/>
          <ac:spMkLst>
            <pc:docMk/>
            <pc:sldMk cId="3660079707" sldId="304"/>
            <ac:spMk id="3" creationId="{00000000-0000-0000-0000-000000000000}"/>
          </ac:spMkLst>
        </pc:spChg>
        <pc:spChg chg="add mod">
          <ac:chgData name="lugas raka adrianto" userId="edaa9909-77df-480f-b1a9-d37ab6c27389" providerId="ADAL" clId="{B6AC8B52-80BE-476B-BAF4-AE51F51CCBA9}" dt="2019-04-28T20:56:41.698" v="884" actId="1076"/>
          <ac:spMkLst>
            <pc:docMk/>
            <pc:sldMk cId="3660079707" sldId="304"/>
            <ac:spMk id="8" creationId="{B3BE46E4-6B6D-47C4-A5AB-017D718164E9}"/>
          </ac:spMkLst>
        </pc:spChg>
        <pc:spChg chg="add mod">
          <ac:chgData name="lugas raka adrianto" userId="edaa9909-77df-480f-b1a9-d37ab6c27389" providerId="ADAL" clId="{B6AC8B52-80BE-476B-BAF4-AE51F51CCBA9}" dt="2019-04-28T20:58:33.567" v="975" actId="1076"/>
          <ac:spMkLst>
            <pc:docMk/>
            <pc:sldMk cId="3660079707" sldId="304"/>
            <ac:spMk id="9" creationId="{B0B32BEB-F164-4661-BF65-B10C4342B53D}"/>
          </ac:spMkLst>
        </pc:spChg>
        <pc:picChg chg="add del mod">
          <ac:chgData name="lugas raka adrianto" userId="edaa9909-77df-480f-b1a9-d37ab6c27389" providerId="ADAL" clId="{B6AC8B52-80BE-476B-BAF4-AE51F51CCBA9}" dt="2019-04-28T20:56:28.167" v="877" actId="478"/>
          <ac:picMkLst>
            <pc:docMk/>
            <pc:sldMk cId="3660079707" sldId="304"/>
            <ac:picMk id="7" creationId="{7E87B483-F602-4269-8CE6-F0C9E791C26B}"/>
          </ac:picMkLst>
        </pc:picChg>
        <pc:picChg chg="add mod">
          <ac:chgData name="lugas raka adrianto" userId="edaa9909-77df-480f-b1a9-d37ab6c27389" providerId="ADAL" clId="{B6AC8B52-80BE-476B-BAF4-AE51F51CCBA9}" dt="2019-04-28T20:58:28.911" v="972" actId="1076"/>
          <ac:picMkLst>
            <pc:docMk/>
            <pc:sldMk cId="3660079707" sldId="304"/>
            <ac:picMk id="1026" creationId="{EBFEDAA2-E14C-4088-AFE2-75B7841E959F}"/>
          </ac:picMkLst>
        </pc:picChg>
      </pc:sldChg>
      <pc:sldChg chg="addSp modSp">
        <pc:chgData name="lugas raka adrianto" userId="edaa9909-77df-480f-b1a9-d37ab6c27389" providerId="ADAL" clId="{B6AC8B52-80BE-476B-BAF4-AE51F51CCBA9}" dt="2019-04-28T20:58:43.047" v="976" actId="1076"/>
        <pc:sldMkLst>
          <pc:docMk/>
          <pc:sldMk cId="2503127034" sldId="305"/>
        </pc:sldMkLst>
        <pc:spChg chg="mod">
          <ac:chgData name="lugas raka adrianto" userId="edaa9909-77df-480f-b1a9-d37ab6c27389" providerId="ADAL" clId="{B6AC8B52-80BE-476B-BAF4-AE51F51CCBA9}" dt="2019-04-28T20:49:28.317" v="645" actId="20577"/>
          <ac:spMkLst>
            <pc:docMk/>
            <pc:sldMk cId="2503127034" sldId="305"/>
            <ac:spMk id="2" creationId="{00000000-0000-0000-0000-000000000000}"/>
          </ac:spMkLst>
        </pc:spChg>
        <pc:spChg chg="mod">
          <ac:chgData name="lugas raka adrianto" userId="edaa9909-77df-480f-b1a9-d37ab6c27389" providerId="ADAL" clId="{B6AC8B52-80BE-476B-BAF4-AE51F51CCBA9}" dt="2019-04-28T20:53:46.483" v="855"/>
          <ac:spMkLst>
            <pc:docMk/>
            <pc:sldMk cId="2503127034" sldId="305"/>
            <ac:spMk id="3" creationId="{00000000-0000-0000-0000-000000000000}"/>
          </ac:spMkLst>
        </pc:spChg>
        <pc:spChg chg="add mod">
          <ac:chgData name="lugas raka adrianto" userId="edaa9909-77df-480f-b1a9-d37ab6c27389" providerId="ADAL" clId="{B6AC8B52-80BE-476B-BAF4-AE51F51CCBA9}" dt="2019-04-28T20:58:43.047" v="976" actId="1076"/>
          <ac:spMkLst>
            <pc:docMk/>
            <pc:sldMk cId="2503127034" sldId="305"/>
            <ac:spMk id="7" creationId="{68ABB986-F1E6-4539-BDEE-8EC7BD8D1736}"/>
          </ac:spMkLst>
        </pc:spChg>
        <pc:spChg chg="add mod">
          <ac:chgData name="lugas raka adrianto" userId="edaa9909-77df-480f-b1a9-d37ab6c27389" providerId="ADAL" clId="{B6AC8B52-80BE-476B-BAF4-AE51F51CCBA9}" dt="2019-04-28T20:54:37.910" v="872" actId="1076"/>
          <ac:spMkLst>
            <pc:docMk/>
            <pc:sldMk cId="2503127034" sldId="305"/>
            <ac:spMk id="8" creationId="{43F13F98-1441-461F-A4D6-D69E6057E9D6}"/>
          </ac:spMkLst>
        </pc:spChg>
      </pc:sldChg>
      <pc:sldChg chg="addSp modSp">
        <pc:chgData name="lugas raka adrianto" userId="edaa9909-77df-480f-b1a9-d37ab6c27389" providerId="ADAL" clId="{B6AC8B52-80BE-476B-BAF4-AE51F51CCBA9}" dt="2019-04-28T21:17:11.664" v="1822" actId="1076"/>
        <pc:sldMkLst>
          <pc:docMk/>
          <pc:sldMk cId="33880689" sldId="306"/>
        </pc:sldMkLst>
        <pc:spChg chg="mod">
          <ac:chgData name="lugas raka adrianto" userId="edaa9909-77df-480f-b1a9-d37ab6c27389" providerId="ADAL" clId="{B6AC8B52-80BE-476B-BAF4-AE51F51CCBA9}" dt="2019-04-28T21:02:05.731" v="1287" actId="20577"/>
          <ac:spMkLst>
            <pc:docMk/>
            <pc:sldMk cId="33880689" sldId="306"/>
            <ac:spMk id="2" creationId="{00000000-0000-0000-0000-000000000000}"/>
          </ac:spMkLst>
        </pc:spChg>
        <pc:spChg chg="mod">
          <ac:chgData name="lugas raka adrianto" userId="edaa9909-77df-480f-b1a9-d37ab6c27389" providerId="ADAL" clId="{B6AC8B52-80BE-476B-BAF4-AE51F51CCBA9}" dt="2019-04-28T21:11:54.084" v="1741" actId="1076"/>
          <ac:spMkLst>
            <pc:docMk/>
            <pc:sldMk cId="33880689" sldId="306"/>
            <ac:spMk id="3" creationId="{00000000-0000-0000-0000-000000000000}"/>
          </ac:spMkLst>
        </pc:spChg>
        <pc:spChg chg="add mod">
          <ac:chgData name="lugas raka adrianto" userId="edaa9909-77df-480f-b1a9-d37ab6c27389" providerId="ADAL" clId="{B6AC8B52-80BE-476B-BAF4-AE51F51CCBA9}" dt="2019-04-28T21:17:11.664" v="1822" actId="1076"/>
          <ac:spMkLst>
            <pc:docMk/>
            <pc:sldMk cId="33880689" sldId="306"/>
            <ac:spMk id="7" creationId="{EE3EB4A1-67A1-4A09-BFF2-9CF01A2E6A3E}"/>
          </ac:spMkLst>
        </pc:spChg>
      </pc:sldChg>
      <pc:sldChg chg="addSp modSp">
        <pc:chgData name="lugas raka adrianto" userId="edaa9909-77df-480f-b1a9-d37ab6c27389" providerId="ADAL" clId="{B6AC8B52-80BE-476B-BAF4-AE51F51CCBA9}" dt="2019-04-28T21:11:23.718" v="1738" actId="207"/>
        <pc:sldMkLst>
          <pc:docMk/>
          <pc:sldMk cId="595318624" sldId="307"/>
        </pc:sldMkLst>
        <pc:spChg chg="mod">
          <ac:chgData name="lugas raka adrianto" userId="edaa9909-77df-480f-b1a9-d37ab6c27389" providerId="ADAL" clId="{B6AC8B52-80BE-476B-BAF4-AE51F51CCBA9}" dt="2019-04-28T21:07:23.122" v="1593" actId="20577"/>
          <ac:spMkLst>
            <pc:docMk/>
            <pc:sldMk cId="595318624" sldId="307"/>
            <ac:spMk id="2" creationId="{00000000-0000-0000-0000-000000000000}"/>
          </ac:spMkLst>
        </pc:spChg>
        <pc:spChg chg="mod">
          <ac:chgData name="lugas raka adrianto" userId="edaa9909-77df-480f-b1a9-d37ab6c27389" providerId="ADAL" clId="{B6AC8B52-80BE-476B-BAF4-AE51F51CCBA9}" dt="2019-04-28T21:09:48.144" v="1602" actId="14100"/>
          <ac:spMkLst>
            <pc:docMk/>
            <pc:sldMk cId="595318624" sldId="307"/>
            <ac:spMk id="3" creationId="{00000000-0000-0000-0000-000000000000}"/>
          </ac:spMkLst>
        </pc:spChg>
        <pc:spChg chg="add mod">
          <ac:chgData name="lugas raka adrianto" userId="edaa9909-77df-480f-b1a9-d37ab6c27389" providerId="ADAL" clId="{B6AC8B52-80BE-476B-BAF4-AE51F51CCBA9}" dt="2019-04-28T21:11:23.718" v="1738" actId="207"/>
          <ac:spMkLst>
            <pc:docMk/>
            <pc:sldMk cId="595318624" sldId="307"/>
            <ac:spMk id="7" creationId="{47DF5C30-C73B-4736-AC4D-F3E1444024C6}"/>
          </ac:spMkLst>
        </pc:spChg>
        <pc:spChg chg="add mod">
          <ac:chgData name="lugas raka adrianto" userId="edaa9909-77df-480f-b1a9-d37ab6c27389" providerId="ADAL" clId="{B6AC8B52-80BE-476B-BAF4-AE51F51CCBA9}" dt="2019-04-28T21:11:23.718" v="1738" actId="207"/>
          <ac:spMkLst>
            <pc:docMk/>
            <pc:sldMk cId="595318624" sldId="307"/>
            <ac:spMk id="8" creationId="{4DDF24F6-3FB3-4B30-8505-AC2C537B786C}"/>
          </ac:spMkLst>
        </pc:spChg>
        <pc:spChg chg="add mod">
          <ac:chgData name="lugas raka adrianto" userId="edaa9909-77df-480f-b1a9-d37ab6c27389" providerId="ADAL" clId="{B6AC8B52-80BE-476B-BAF4-AE51F51CCBA9}" dt="2019-04-28T21:11:23.718" v="1738" actId="207"/>
          <ac:spMkLst>
            <pc:docMk/>
            <pc:sldMk cId="595318624" sldId="307"/>
            <ac:spMk id="9" creationId="{A32981BA-C62A-407D-A7B0-23D5D6EF628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03732A-0C91-4506-B81E-9A15EFDAC9E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D39436-FB72-4738-B051-F40FC264F4BD}">
      <dgm:prSet phldrT="[Text]"/>
      <dgm:spPr/>
      <dgm:t>
        <a:bodyPr/>
        <a:lstStyle/>
        <a:p>
          <a:r>
            <a:rPr lang="en-US" dirty="0" smtClean="0"/>
            <a:t>1) Metal extraction</a:t>
          </a:r>
          <a:endParaRPr lang="en-US" dirty="0"/>
        </a:p>
      </dgm:t>
    </dgm:pt>
    <dgm:pt modelId="{D14B61F4-0621-4721-8D19-AA40B0EBA17A}" type="parTrans" cxnId="{3C0A4C9B-AA4C-419C-9BBC-B9E65C447D45}">
      <dgm:prSet/>
      <dgm:spPr/>
      <dgm:t>
        <a:bodyPr/>
        <a:lstStyle/>
        <a:p>
          <a:endParaRPr lang="en-US"/>
        </a:p>
      </dgm:t>
    </dgm:pt>
    <dgm:pt modelId="{699E9918-78D4-4BEC-AF7B-7F0F235627B8}" type="sibTrans" cxnId="{3C0A4C9B-AA4C-419C-9BBC-B9E65C447D45}">
      <dgm:prSet/>
      <dgm:spPr/>
      <dgm:t>
        <a:bodyPr/>
        <a:lstStyle/>
        <a:p>
          <a:endParaRPr lang="en-US"/>
        </a:p>
      </dgm:t>
    </dgm:pt>
    <dgm:pt modelId="{69A10839-DE59-49E2-A48C-702C0756ABE8}">
      <dgm:prSet phldrT="[Text]"/>
      <dgm:spPr/>
      <dgm:t>
        <a:bodyPr/>
        <a:lstStyle/>
        <a:p>
          <a:r>
            <a:rPr lang="en-US" b="1" dirty="0" smtClean="0"/>
            <a:t>4 processes</a:t>
          </a:r>
          <a:r>
            <a:rPr lang="en-US" dirty="0" smtClean="0"/>
            <a:t>, flowsheets linked to valorization (WP2) and metals recovery (WP3)</a:t>
          </a:r>
          <a:endParaRPr lang="en-US" dirty="0"/>
        </a:p>
      </dgm:t>
    </dgm:pt>
    <dgm:pt modelId="{FE2FE63A-D6FC-4225-AAEF-2B45DAB2C7CE}" type="parTrans" cxnId="{286B684A-8BBD-4BF4-9CD9-DE4F784918FB}">
      <dgm:prSet/>
      <dgm:spPr/>
      <dgm:t>
        <a:bodyPr/>
        <a:lstStyle/>
        <a:p>
          <a:endParaRPr lang="en-US"/>
        </a:p>
      </dgm:t>
    </dgm:pt>
    <dgm:pt modelId="{320BD908-B25C-4779-B10E-AD3E1F867E4E}" type="sibTrans" cxnId="{286B684A-8BBD-4BF4-9CD9-DE4F784918FB}">
      <dgm:prSet/>
      <dgm:spPr/>
      <dgm:t>
        <a:bodyPr/>
        <a:lstStyle/>
        <a:p>
          <a:endParaRPr lang="en-US"/>
        </a:p>
      </dgm:t>
    </dgm:pt>
    <dgm:pt modelId="{20801446-564C-424C-9793-3D62A19BB6BF}">
      <dgm:prSet phldrT="[Text]"/>
      <dgm:spPr/>
      <dgm:t>
        <a:bodyPr/>
        <a:lstStyle/>
        <a:p>
          <a:r>
            <a:rPr lang="en-US" dirty="0" smtClean="0"/>
            <a:t>2) Metal recovery</a:t>
          </a:r>
          <a:endParaRPr lang="en-US" dirty="0"/>
        </a:p>
      </dgm:t>
    </dgm:pt>
    <dgm:pt modelId="{51329D31-6630-4D17-86C3-AAC6324C375B}" type="parTrans" cxnId="{79F341E4-7D40-4722-8995-D4FFB6A498A7}">
      <dgm:prSet/>
      <dgm:spPr/>
      <dgm:t>
        <a:bodyPr/>
        <a:lstStyle/>
        <a:p>
          <a:endParaRPr lang="en-US"/>
        </a:p>
      </dgm:t>
    </dgm:pt>
    <dgm:pt modelId="{0E568700-ABF1-4773-B1B0-C76768EC8607}" type="sibTrans" cxnId="{79F341E4-7D40-4722-8995-D4FFB6A498A7}">
      <dgm:prSet/>
      <dgm:spPr/>
      <dgm:t>
        <a:bodyPr/>
        <a:lstStyle/>
        <a:p>
          <a:endParaRPr lang="en-US"/>
        </a:p>
      </dgm:t>
    </dgm:pt>
    <dgm:pt modelId="{36096803-E37A-4F01-98B1-4170E2D4E67D}">
      <dgm:prSet phldrT="[Text]"/>
      <dgm:spPr/>
      <dgm:t>
        <a:bodyPr/>
        <a:lstStyle/>
        <a:p>
          <a:r>
            <a:rPr lang="en-US" b="1" dirty="0" smtClean="0"/>
            <a:t>6 different processes  </a:t>
          </a:r>
          <a:endParaRPr lang="en-US" b="1" dirty="0"/>
        </a:p>
      </dgm:t>
    </dgm:pt>
    <dgm:pt modelId="{5964862A-CEC8-45BB-BEF2-D71F6FDA7318}" type="parTrans" cxnId="{5696F18C-C5CE-401F-A631-15F0D7A2BCB0}">
      <dgm:prSet/>
      <dgm:spPr/>
      <dgm:t>
        <a:bodyPr/>
        <a:lstStyle/>
        <a:p>
          <a:endParaRPr lang="en-US"/>
        </a:p>
      </dgm:t>
    </dgm:pt>
    <dgm:pt modelId="{5037E282-DF4D-4FBE-AA6F-A8CCE123CD8C}" type="sibTrans" cxnId="{5696F18C-C5CE-401F-A631-15F0D7A2BCB0}">
      <dgm:prSet/>
      <dgm:spPr/>
      <dgm:t>
        <a:bodyPr/>
        <a:lstStyle/>
        <a:p>
          <a:endParaRPr lang="en-US"/>
        </a:p>
      </dgm:t>
    </dgm:pt>
    <dgm:pt modelId="{5C20E3E6-BD20-4E33-B247-A5B0DBCB46B4}">
      <dgm:prSet phldrT="[Text]"/>
      <dgm:spPr/>
      <dgm:t>
        <a:bodyPr/>
        <a:lstStyle/>
        <a:p>
          <a:r>
            <a:rPr lang="en-US" dirty="0" smtClean="0"/>
            <a:t>3) Residual matrix</a:t>
          </a:r>
          <a:endParaRPr lang="en-US" dirty="0"/>
        </a:p>
      </dgm:t>
    </dgm:pt>
    <dgm:pt modelId="{43F25D8F-CA39-40C1-8CA5-CB0A3552517A}" type="parTrans" cxnId="{B50143C8-1D11-4F35-B57F-FDE234631B36}">
      <dgm:prSet/>
      <dgm:spPr/>
      <dgm:t>
        <a:bodyPr/>
        <a:lstStyle/>
        <a:p>
          <a:endParaRPr lang="en-US"/>
        </a:p>
      </dgm:t>
    </dgm:pt>
    <dgm:pt modelId="{D6140D7D-C68B-40E2-99CC-58C99C482081}" type="sibTrans" cxnId="{B50143C8-1D11-4F35-B57F-FDE234631B36}">
      <dgm:prSet/>
      <dgm:spPr/>
      <dgm:t>
        <a:bodyPr/>
        <a:lstStyle/>
        <a:p>
          <a:endParaRPr lang="en-US"/>
        </a:p>
      </dgm:t>
    </dgm:pt>
    <dgm:pt modelId="{77B3D9E1-33B1-4D09-84D3-FD1DF5EC6A77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4) Integrated assessment</a:t>
          </a:r>
          <a:endParaRPr lang="en-US" dirty="0"/>
        </a:p>
      </dgm:t>
    </dgm:pt>
    <dgm:pt modelId="{AE7D8229-6668-4770-BCA0-6EA58F210E09}" type="parTrans" cxnId="{4B508D77-3455-4680-96F9-84E3F343CF47}">
      <dgm:prSet/>
      <dgm:spPr/>
      <dgm:t>
        <a:bodyPr/>
        <a:lstStyle/>
        <a:p>
          <a:endParaRPr lang="en-US"/>
        </a:p>
      </dgm:t>
    </dgm:pt>
    <dgm:pt modelId="{3824DE68-2F42-4623-8F90-B01079C98561}" type="sibTrans" cxnId="{4B508D77-3455-4680-96F9-84E3F343CF47}">
      <dgm:prSet/>
      <dgm:spPr/>
      <dgm:t>
        <a:bodyPr/>
        <a:lstStyle/>
        <a:p>
          <a:endParaRPr lang="en-US"/>
        </a:p>
      </dgm:t>
    </dgm:pt>
    <dgm:pt modelId="{94569F57-6881-4339-8FA6-4DDE003F6E66}">
      <dgm:prSet phldrT="[Text]"/>
      <dgm:spPr/>
      <dgm:t>
        <a:bodyPr/>
        <a:lstStyle/>
        <a:p>
          <a:r>
            <a:rPr lang="en-US" b="1" dirty="0" smtClean="0"/>
            <a:t>3 products </a:t>
          </a:r>
          <a:r>
            <a:rPr lang="en-US" dirty="0" smtClean="0"/>
            <a:t>(cement, </a:t>
          </a:r>
          <a:r>
            <a:rPr lang="en-US" dirty="0" err="1" smtClean="0"/>
            <a:t>Inogranic</a:t>
          </a:r>
          <a:r>
            <a:rPr lang="en-US" dirty="0" smtClean="0"/>
            <a:t> polymers, catalysts)</a:t>
          </a:r>
          <a:endParaRPr lang="en-US" dirty="0"/>
        </a:p>
      </dgm:t>
    </dgm:pt>
    <dgm:pt modelId="{F1F79936-AA1A-4CEE-A799-74E7485AF28C}" type="parTrans" cxnId="{933FA2E5-7A90-4ABB-A379-1779CD057104}">
      <dgm:prSet/>
      <dgm:spPr/>
      <dgm:t>
        <a:bodyPr/>
        <a:lstStyle/>
        <a:p>
          <a:endParaRPr lang="en-US"/>
        </a:p>
      </dgm:t>
    </dgm:pt>
    <dgm:pt modelId="{36118219-38B6-4799-B12D-2F0FDB63B7C7}" type="sibTrans" cxnId="{933FA2E5-7A90-4ABB-A379-1779CD057104}">
      <dgm:prSet/>
      <dgm:spPr/>
      <dgm:t>
        <a:bodyPr/>
        <a:lstStyle/>
        <a:p>
          <a:endParaRPr lang="en-US"/>
        </a:p>
      </dgm:t>
    </dgm:pt>
    <dgm:pt modelId="{BB0D341A-5FD7-4B7C-9B49-B41D052EBC91}">
      <dgm:prSet phldrT="[Text]"/>
      <dgm:spPr/>
      <dgm:t>
        <a:bodyPr/>
        <a:lstStyle/>
        <a:p>
          <a:r>
            <a:rPr lang="en-US" dirty="0" smtClean="0"/>
            <a:t>Which routes are selected? At what scale?</a:t>
          </a:r>
          <a:endParaRPr lang="en-US" dirty="0"/>
        </a:p>
      </dgm:t>
    </dgm:pt>
    <dgm:pt modelId="{A62B8F26-568D-4CE8-BDD7-39FAA48923F3}" type="parTrans" cxnId="{C89FD2D7-6B7C-4C91-83A2-ACA2A6CEB366}">
      <dgm:prSet/>
      <dgm:spPr/>
      <dgm:t>
        <a:bodyPr/>
        <a:lstStyle/>
        <a:p>
          <a:endParaRPr lang="en-US"/>
        </a:p>
      </dgm:t>
    </dgm:pt>
    <dgm:pt modelId="{21271F84-03FA-4738-A597-BCBA09249924}" type="sibTrans" cxnId="{C89FD2D7-6B7C-4C91-83A2-ACA2A6CEB366}">
      <dgm:prSet/>
      <dgm:spPr/>
      <dgm:t>
        <a:bodyPr/>
        <a:lstStyle/>
        <a:p>
          <a:endParaRPr lang="en-US"/>
        </a:p>
      </dgm:t>
    </dgm:pt>
    <dgm:pt modelId="{156DCA87-FFDB-45B9-8BD0-888CC9F9B890}">
      <dgm:prSet phldrT="[Text]"/>
      <dgm:spPr/>
      <dgm:t>
        <a:bodyPr/>
        <a:lstStyle/>
        <a:p>
          <a:endParaRPr lang="en-US" dirty="0"/>
        </a:p>
      </dgm:t>
    </dgm:pt>
    <dgm:pt modelId="{EFA8B3BF-5BC8-4DA4-9A9B-290BBB551077}" type="parTrans" cxnId="{5DEAEB9C-F813-4ECD-BFCE-1E64C00E5FDC}">
      <dgm:prSet/>
      <dgm:spPr/>
      <dgm:t>
        <a:bodyPr/>
        <a:lstStyle/>
        <a:p>
          <a:endParaRPr lang="en-US"/>
        </a:p>
      </dgm:t>
    </dgm:pt>
    <dgm:pt modelId="{67DA74DE-2FF1-4B49-B189-2BD326AA1DA0}" type="sibTrans" cxnId="{5DEAEB9C-F813-4ECD-BFCE-1E64C00E5FDC}">
      <dgm:prSet/>
      <dgm:spPr/>
      <dgm:t>
        <a:bodyPr/>
        <a:lstStyle/>
        <a:p>
          <a:endParaRPr lang="en-US"/>
        </a:p>
      </dgm:t>
    </dgm:pt>
    <dgm:pt modelId="{B6B43215-5688-47AE-9CDB-2C7B8509DD9F}">
      <dgm:prSet phldrT="[Text]"/>
      <dgm:spPr/>
      <dgm:t>
        <a:bodyPr/>
        <a:lstStyle/>
        <a:p>
          <a:endParaRPr lang="en-US" dirty="0"/>
        </a:p>
      </dgm:t>
    </dgm:pt>
    <dgm:pt modelId="{D11BB88C-99BC-4096-9467-3CAD3F154176}" type="parTrans" cxnId="{4F7D88D7-D646-4CF0-AE84-229DDC153993}">
      <dgm:prSet/>
      <dgm:spPr/>
      <dgm:t>
        <a:bodyPr/>
        <a:lstStyle/>
        <a:p>
          <a:endParaRPr lang="en-US"/>
        </a:p>
      </dgm:t>
    </dgm:pt>
    <dgm:pt modelId="{63432A0F-7CE1-4FCC-B2FC-7BB769E64F0B}" type="sibTrans" cxnId="{4F7D88D7-D646-4CF0-AE84-229DDC153993}">
      <dgm:prSet/>
      <dgm:spPr/>
      <dgm:t>
        <a:bodyPr/>
        <a:lstStyle/>
        <a:p>
          <a:endParaRPr lang="en-US"/>
        </a:p>
      </dgm:t>
    </dgm:pt>
    <dgm:pt modelId="{E7A65BB6-2A59-492A-95E2-655C8A8C9CA1}" type="pres">
      <dgm:prSet presAssocID="{8803732A-0C91-4506-B81E-9A15EFDAC9E3}" presName="linear" presStyleCnt="0">
        <dgm:presLayoutVars>
          <dgm:animLvl val="lvl"/>
          <dgm:resizeHandles val="exact"/>
        </dgm:presLayoutVars>
      </dgm:prSet>
      <dgm:spPr/>
    </dgm:pt>
    <dgm:pt modelId="{7677AE6A-C5E8-459C-966E-8B8D5DA4A239}" type="pres">
      <dgm:prSet presAssocID="{0AD39436-FB72-4738-B051-F40FC264F4BD}" presName="parentText" presStyleLbl="node1" presStyleIdx="0" presStyleCnt="4" custScaleX="94345" custLinFactNeighborX="-9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CC5473-5A98-4141-A776-2D2551A9A20C}" type="pres">
      <dgm:prSet presAssocID="{0AD39436-FB72-4738-B051-F40FC264F4BD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D8B302-423A-4E7A-A6D3-12D7BF66CF35}" type="pres">
      <dgm:prSet presAssocID="{20801446-564C-424C-9793-3D62A19BB6BF}" presName="parentText" presStyleLbl="node1" presStyleIdx="1" presStyleCnt="4" custScaleX="94345" custLinFactNeighborX="-930">
        <dgm:presLayoutVars>
          <dgm:chMax val="0"/>
          <dgm:bulletEnabled val="1"/>
        </dgm:presLayoutVars>
      </dgm:prSet>
      <dgm:spPr/>
    </dgm:pt>
    <dgm:pt modelId="{FB558B34-CF10-463B-A7A4-FF91DF33AF5B}" type="pres">
      <dgm:prSet presAssocID="{20801446-564C-424C-9793-3D62A19BB6BF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4064BC-D875-4F02-8BE2-43987310EDAB}" type="pres">
      <dgm:prSet presAssocID="{5C20E3E6-BD20-4E33-B247-A5B0DBCB46B4}" presName="parentText" presStyleLbl="node1" presStyleIdx="2" presStyleCnt="4" custScaleX="94345" custLinFactNeighborX="-9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64CA4-A795-442A-9A79-6B8C2D44E1B1}" type="pres">
      <dgm:prSet presAssocID="{5C20E3E6-BD20-4E33-B247-A5B0DBCB46B4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A33D83-B7F6-42AA-A9B7-AE095573E388}" type="pres">
      <dgm:prSet presAssocID="{77B3D9E1-33B1-4D09-84D3-FD1DF5EC6A77}" presName="parentText" presStyleLbl="node1" presStyleIdx="3" presStyleCnt="4" custScaleX="94345" custLinFactNeighborX="-9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929070-9FF6-404B-ABE2-1B2504A7D822}" type="pres">
      <dgm:prSet presAssocID="{77B3D9E1-33B1-4D09-84D3-FD1DF5EC6A77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96F18C-C5CE-401F-A631-15F0D7A2BCB0}" srcId="{20801446-564C-424C-9793-3D62A19BB6BF}" destId="{36096803-E37A-4F01-98B1-4170E2D4E67D}" srcOrd="0" destOrd="0" parTransId="{5964862A-CEC8-45BB-BEF2-D71F6FDA7318}" sibTransId="{5037E282-DF4D-4FBE-AA6F-A8CCE123CD8C}"/>
    <dgm:cxn modelId="{00EDCD44-37C9-4183-A80D-525DEA3E24B1}" type="presOf" srcId="{5C20E3E6-BD20-4E33-B247-A5B0DBCB46B4}" destId="{2E4064BC-D875-4F02-8BE2-43987310EDAB}" srcOrd="0" destOrd="0" presId="urn:microsoft.com/office/officeart/2005/8/layout/vList2"/>
    <dgm:cxn modelId="{5DEAEB9C-F813-4ECD-BFCE-1E64C00E5FDC}" srcId="{5C20E3E6-BD20-4E33-B247-A5B0DBCB46B4}" destId="{156DCA87-FFDB-45B9-8BD0-888CC9F9B890}" srcOrd="2" destOrd="0" parTransId="{EFA8B3BF-5BC8-4DA4-9A9B-290BBB551077}" sibTransId="{67DA74DE-2FF1-4B49-B189-2BD326AA1DA0}"/>
    <dgm:cxn modelId="{6BF9162A-C320-43B3-BD98-C4F32EFD5DB4}" type="presOf" srcId="{94569F57-6881-4339-8FA6-4DDE003F6E66}" destId="{10D64CA4-A795-442A-9A79-6B8C2D44E1B1}" srcOrd="0" destOrd="0" presId="urn:microsoft.com/office/officeart/2005/8/layout/vList2"/>
    <dgm:cxn modelId="{8BE6D9CE-7C2B-45A8-A81D-2530DF23496C}" type="presOf" srcId="{20801446-564C-424C-9793-3D62A19BB6BF}" destId="{9FD8B302-423A-4E7A-A6D3-12D7BF66CF35}" srcOrd="0" destOrd="0" presId="urn:microsoft.com/office/officeart/2005/8/layout/vList2"/>
    <dgm:cxn modelId="{DE84008D-BE14-436D-9B0E-C300DAABE57E}" type="presOf" srcId="{69A10839-DE59-49E2-A48C-702C0756ABE8}" destId="{24CC5473-5A98-4141-A776-2D2551A9A20C}" srcOrd="0" destOrd="0" presId="urn:microsoft.com/office/officeart/2005/8/layout/vList2"/>
    <dgm:cxn modelId="{933FA2E5-7A90-4ABB-A379-1779CD057104}" srcId="{5C20E3E6-BD20-4E33-B247-A5B0DBCB46B4}" destId="{94569F57-6881-4339-8FA6-4DDE003F6E66}" srcOrd="0" destOrd="0" parTransId="{F1F79936-AA1A-4CEE-A799-74E7485AF28C}" sibTransId="{36118219-38B6-4799-B12D-2F0FDB63B7C7}"/>
    <dgm:cxn modelId="{79F341E4-7D40-4722-8995-D4FFB6A498A7}" srcId="{8803732A-0C91-4506-B81E-9A15EFDAC9E3}" destId="{20801446-564C-424C-9793-3D62A19BB6BF}" srcOrd="1" destOrd="0" parTransId="{51329D31-6630-4D17-86C3-AAC6324C375B}" sibTransId="{0E568700-ABF1-4773-B1B0-C76768EC8607}"/>
    <dgm:cxn modelId="{956E9420-2648-48FF-8465-A207D1289858}" type="presOf" srcId="{77B3D9E1-33B1-4D09-84D3-FD1DF5EC6A77}" destId="{A9A33D83-B7F6-42AA-A9B7-AE095573E388}" srcOrd="0" destOrd="0" presId="urn:microsoft.com/office/officeart/2005/8/layout/vList2"/>
    <dgm:cxn modelId="{286B684A-8BBD-4BF4-9CD9-DE4F784918FB}" srcId="{0AD39436-FB72-4738-B051-F40FC264F4BD}" destId="{69A10839-DE59-49E2-A48C-702C0756ABE8}" srcOrd="0" destOrd="0" parTransId="{FE2FE63A-D6FC-4225-AAEF-2B45DAB2C7CE}" sibTransId="{320BD908-B25C-4779-B10E-AD3E1F867E4E}"/>
    <dgm:cxn modelId="{4F7D88D7-D646-4CF0-AE84-229DDC153993}" srcId="{5C20E3E6-BD20-4E33-B247-A5B0DBCB46B4}" destId="{B6B43215-5688-47AE-9CDB-2C7B8509DD9F}" srcOrd="1" destOrd="0" parTransId="{D11BB88C-99BC-4096-9467-3CAD3F154176}" sibTransId="{63432A0F-7CE1-4FCC-B2FC-7BB769E64F0B}"/>
    <dgm:cxn modelId="{C50321EE-991D-4322-B8E1-E212D002C6F4}" type="presOf" srcId="{0AD39436-FB72-4738-B051-F40FC264F4BD}" destId="{7677AE6A-C5E8-459C-966E-8B8D5DA4A239}" srcOrd="0" destOrd="0" presId="urn:microsoft.com/office/officeart/2005/8/layout/vList2"/>
    <dgm:cxn modelId="{68128AA0-929B-461F-99DA-4EAFFF8DA7F7}" type="presOf" srcId="{B6B43215-5688-47AE-9CDB-2C7B8509DD9F}" destId="{10D64CA4-A795-442A-9A79-6B8C2D44E1B1}" srcOrd="0" destOrd="1" presId="urn:microsoft.com/office/officeart/2005/8/layout/vList2"/>
    <dgm:cxn modelId="{BBD04DC9-06BA-4451-8929-8AEEB40726AB}" type="presOf" srcId="{36096803-E37A-4F01-98B1-4170E2D4E67D}" destId="{FB558B34-CF10-463B-A7A4-FF91DF33AF5B}" srcOrd="0" destOrd="0" presId="urn:microsoft.com/office/officeart/2005/8/layout/vList2"/>
    <dgm:cxn modelId="{4B508D77-3455-4680-96F9-84E3F343CF47}" srcId="{8803732A-0C91-4506-B81E-9A15EFDAC9E3}" destId="{77B3D9E1-33B1-4D09-84D3-FD1DF5EC6A77}" srcOrd="3" destOrd="0" parTransId="{AE7D8229-6668-4770-BCA0-6EA58F210E09}" sibTransId="{3824DE68-2F42-4623-8F90-B01079C98561}"/>
    <dgm:cxn modelId="{C89FD2D7-6B7C-4C91-83A2-ACA2A6CEB366}" srcId="{77B3D9E1-33B1-4D09-84D3-FD1DF5EC6A77}" destId="{BB0D341A-5FD7-4B7C-9B49-B41D052EBC91}" srcOrd="0" destOrd="0" parTransId="{A62B8F26-568D-4CE8-BDD7-39FAA48923F3}" sibTransId="{21271F84-03FA-4738-A597-BCBA09249924}"/>
    <dgm:cxn modelId="{3C0A4C9B-AA4C-419C-9BBC-B9E65C447D45}" srcId="{8803732A-0C91-4506-B81E-9A15EFDAC9E3}" destId="{0AD39436-FB72-4738-B051-F40FC264F4BD}" srcOrd="0" destOrd="0" parTransId="{D14B61F4-0621-4721-8D19-AA40B0EBA17A}" sibTransId="{699E9918-78D4-4BEC-AF7B-7F0F235627B8}"/>
    <dgm:cxn modelId="{5475AB6D-7E9F-45D7-A3A4-2CD55FA19C62}" type="presOf" srcId="{8803732A-0C91-4506-B81E-9A15EFDAC9E3}" destId="{E7A65BB6-2A59-492A-95E2-655C8A8C9CA1}" srcOrd="0" destOrd="0" presId="urn:microsoft.com/office/officeart/2005/8/layout/vList2"/>
    <dgm:cxn modelId="{A36C94AE-E4DC-45C4-B629-7230939A194A}" type="presOf" srcId="{156DCA87-FFDB-45B9-8BD0-888CC9F9B890}" destId="{10D64CA4-A795-442A-9A79-6B8C2D44E1B1}" srcOrd="0" destOrd="2" presId="urn:microsoft.com/office/officeart/2005/8/layout/vList2"/>
    <dgm:cxn modelId="{8FCE0316-270B-41CB-982C-89C164BB7475}" type="presOf" srcId="{BB0D341A-5FD7-4B7C-9B49-B41D052EBC91}" destId="{DE929070-9FF6-404B-ABE2-1B2504A7D822}" srcOrd="0" destOrd="0" presId="urn:microsoft.com/office/officeart/2005/8/layout/vList2"/>
    <dgm:cxn modelId="{B50143C8-1D11-4F35-B57F-FDE234631B36}" srcId="{8803732A-0C91-4506-B81E-9A15EFDAC9E3}" destId="{5C20E3E6-BD20-4E33-B247-A5B0DBCB46B4}" srcOrd="2" destOrd="0" parTransId="{43F25D8F-CA39-40C1-8CA5-CB0A3552517A}" sibTransId="{D6140D7D-C68B-40E2-99CC-58C99C482081}"/>
    <dgm:cxn modelId="{2B060854-D661-4A90-8A91-C45965FC60D2}" type="presParOf" srcId="{E7A65BB6-2A59-492A-95E2-655C8A8C9CA1}" destId="{7677AE6A-C5E8-459C-966E-8B8D5DA4A239}" srcOrd="0" destOrd="0" presId="urn:microsoft.com/office/officeart/2005/8/layout/vList2"/>
    <dgm:cxn modelId="{603505B6-AE55-43D4-BA3B-BE7947CD60E2}" type="presParOf" srcId="{E7A65BB6-2A59-492A-95E2-655C8A8C9CA1}" destId="{24CC5473-5A98-4141-A776-2D2551A9A20C}" srcOrd="1" destOrd="0" presId="urn:microsoft.com/office/officeart/2005/8/layout/vList2"/>
    <dgm:cxn modelId="{29B1E6BC-DB78-4E18-A224-95C8CB2EDAD9}" type="presParOf" srcId="{E7A65BB6-2A59-492A-95E2-655C8A8C9CA1}" destId="{9FD8B302-423A-4E7A-A6D3-12D7BF66CF35}" srcOrd="2" destOrd="0" presId="urn:microsoft.com/office/officeart/2005/8/layout/vList2"/>
    <dgm:cxn modelId="{56F644D5-C489-4C1E-A8E0-1880DC362788}" type="presParOf" srcId="{E7A65BB6-2A59-492A-95E2-655C8A8C9CA1}" destId="{FB558B34-CF10-463B-A7A4-FF91DF33AF5B}" srcOrd="3" destOrd="0" presId="urn:microsoft.com/office/officeart/2005/8/layout/vList2"/>
    <dgm:cxn modelId="{D459DA1A-13BB-479D-B174-91AF26D41E19}" type="presParOf" srcId="{E7A65BB6-2A59-492A-95E2-655C8A8C9CA1}" destId="{2E4064BC-D875-4F02-8BE2-43987310EDAB}" srcOrd="4" destOrd="0" presId="urn:microsoft.com/office/officeart/2005/8/layout/vList2"/>
    <dgm:cxn modelId="{9C7D54FD-3AC9-4D38-8A02-B0B9262EF59B}" type="presParOf" srcId="{E7A65BB6-2A59-492A-95E2-655C8A8C9CA1}" destId="{10D64CA4-A795-442A-9A79-6B8C2D44E1B1}" srcOrd="5" destOrd="0" presId="urn:microsoft.com/office/officeart/2005/8/layout/vList2"/>
    <dgm:cxn modelId="{A3415204-207A-4507-A1AF-39DDEBCF5FD0}" type="presParOf" srcId="{E7A65BB6-2A59-492A-95E2-655C8A8C9CA1}" destId="{A9A33D83-B7F6-42AA-A9B7-AE095573E388}" srcOrd="6" destOrd="0" presId="urn:microsoft.com/office/officeart/2005/8/layout/vList2"/>
    <dgm:cxn modelId="{FFCD9A68-C19F-46A6-9FBC-3B3D068F965A}" type="presParOf" srcId="{E7A65BB6-2A59-492A-95E2-655C8A8C9CA1}" destId="{DE929070-9FF6-404B-ABE2-1B2504A7D82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77AE6A-C5E8-459C-966E-8B8D5DA4A239}">
      <dsp:nvSpPr>
        <dsp:cNvPr id="0" name=""/>
        <dsp:cNvSpPr/>
      </dsp:nvSpPr>
      <dsp:spPr>
        <a:xfrm>
          <a:off x="117172" y="10566"/>
          <a:ext cx="5825873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1) Metal extraction</a:t>
          </a:r>
          <a:endParaRPr lang="en-US" sz="2400" kern="1200" dirty="0"/>
        </a:p>
      </dsp:txBody>
      <dsp:txXfrm>
        <a:off x="144587" y="37981"/>
        <a:ext cx="5771043" cy="506769"/>
      </dsp:txXfrm>
    </dsp:sp>
    <dsp:sp modelId="{24CC5473-5A98-4141-A776-2D2551A9A20C}">
      <dsp:nvSpPr>
        <dsp:cNvPr id="0" name=""/>
        <dsp:cNvSpPr/>
      </dsp:nvSpPr>
      <dsp:spPr>
        <a:xfrm>
          <a:off x="0" y="572166"/>
          <a:ext cx="6175074" cy="571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05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b="1" kern="1200" dirty="0" smtClean="0"/>
            <a:t>4 processes</a:t>
          </a:r>
          <a:r>
            <a:rPr lang="en-US" sz="1900" kern="1200" dirty="0" smtClean="0"/>
            <a:t>, flowsheets linked to valorization (WP2) and metals recovery (WP3)</a:t>
          </a:r>
          <a:endParaRPr lang="en-US" sz="1900" kern="1200" dirty="0"/>
        </a:p>
      </dsp:txBody>
      <dsp:txXfrm>
        <a:off x="0" y="572166"/>
        <a:ext cx="6175074" cy="571320"/>
      </dsp:txXfrm>
    </dsp:sp>
    <dsp:sp modelId="{9FD8B302-423A-4E7A-A6D3-12D7BF66CF35}">
      <dsp:nvSpPr>
        <dsp:cNvPr id="0" name=""/>
        <dsp:cNvSpPr/>
      </dsp:nvSpPr>
      <dsp:spPr>
        <a:xfrm>
          <a:off x="117172" y="1143486"/>
          <a:ext cx="5825873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2) Metal recovery</a:t>
          </a:r>
          <a:endParaRPr lang="en-US" sz="2400" kern="1200" dirty="0"/>
        </a:p>
      </dsp:txBody>
      <dsp:txXfrm>
        <a:off x="144587" y="1170901"/>
        <a:ext cx="5771043" cy="506769"/>
      </dsp:txXfrm>
    </dsp:sp>
    <dsp:sp modelId="{FB558B34-CF10-463B-A7A4-FF91DF33AF5B}">
      <dsp:nvSpPr>
        <dsp:cNvPr id="0" name=""/>
        <dsp:cNvSpPr/>
      </dsp:nvSpPr>
      <dsp:spPr>
        <a:xfrm>
          <a:off x="0" y="1705086"/>
          <a:ext cx="6175074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05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b="1" kern="1200" dirty="0" smtClean="0"/>
            <a:t>6 different processes  </a:t>
          </a:r>
          <a:endParaRPr lang="en-US" sz="1900" b="1" kern="1200" dirty="0"/>
        </a:p>
      </dsp:txBody>
      <dsp:txXfrm>
        <a:off x="0" y="1705086"/>
        <a:ext cx="6175074" cy="397440"/>
      </dsp:txXfrm>
    </dsp:sp>
    <dsp:sp modelId="{2E4064BC-D875-4F02-8BE2-43987310EDAB}">
      <dsp:nvSpPr>
        <dsp:cNvPr id="0" name=""/>
        <dsp:cNvSpPr/>
      </dsp:nvSpPr>
      <dsp:spPr>
        <a:xfrm>
          <a:off x="117172" y="2102526"/>
          <a:ext cx="5825873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3) Residual matrix</a:t>
          </a:r>
          <a:endParaRPr lang="en-US" sz="2400" kern="1200" dirty="0"/>
        </a:p>
      </dsp:txBody>
      <dsp:txXfrm>
        <a:off x="144587" y="2129941"/>
        <a:ext cx="5771043" cy="506769"/>
      </dsp:txXfrm>
    </dsp:sp>
    <dsp:sp modelId="{10D64CA4-A795-442A-9A79-6B8C2D44E1B1}">
      <dsp:nvSpPr>
        <dsp:cNvPr id="0" name=""/>
        <dsp:cNvSpPr/>
      </dsp:nvSpPr>
      <dsp:spPr>
        <a:xfrm>
          <a:off x="0" y="2664126"/>
          <a:ext cx="6175074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05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b="1" kern="1200" dirty="0" smtClean="0"/>
            <a:t>3 products </a:t>
          </a:r>
          <a:r>
            <a:rPr lang="en-US" sz="1900" kern="1200" dirty="0" smtClean="0"/>
            <a:t>(cement, </a:t>
          </a:r>
          <a:r>
            <a:rPr lang="en-US" sz="1900" kern="1200" dirty="0" err="1" smtClean="0"/>
            <a:t>Inogranic</a:t>
          </a:r>
          <a:r>
            <a:rPr lang="en-US" sz="1900" kern="1200" dirty="0" smtClean="0"/>
            <a:t> polymers, catalysts)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900" kern="1200" dirty="0"/>
        </a:p>
      </dsp:txBody>
      <dsp:txXfrm>
        <a:off x="0" y="2664126"/>
        <a:ext cx="6175074" cy="943920"/>
      </dsp:txXfrm>
    </dsp:sp>
    <dsp:sp modelId="{A9A33D83-B7F6-42AA-A9B7-AE095573E388}">
      <dsp:nvSpPr>
        <dsp:cNvPr id="0" name=""/>
        <dsp:cNvSpPr/>
      </dsp:nvSpPr>
      <dsp:spPr>
        <a:xfrm>
          <a:off x="117172" y="3608046"/>
          <a:ext cx="5825873" cy="561599"/>
        </a:xfrm>
        <a:prstGeom prst="roundRect">
          <a:avLst/>
        </a:prstGeom>
        <a:solidFill>
          <a:schemeClr val="accent3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4) Integrated assessment</a:t>
          </a:r>
          <a:endParaRPr lang="en-US" sz="2400" kern="1200" dirty="0"/>
        </a:p>
      </dsp:txBody>
      <dsp:txXfrm>
        <a:off x="144587" y="3635461"/>
        <a:ext cx="5771043" cy="506769"/>
      </dsp:txXfrm>
    </dsp:sp>
    <dsp:sp modelId="{DE929070-9FF6-404B-ABE2-1B2504A7D822}">
      <dsp:nvSpPr>
        <dsp:cNvPr id="0" name=""/>
        <dsp:cNvSpPr/>
      </dsp:nvSpPr>
      <dsp:spPr>
        <a:xfrm>
          <a:off x="0" y="4169646"/>
          <a:ext cx="6175074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05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Which routes are selected? At what scale?</a:t>
          </a:r>
          <a:endParaRPr lang="en-US" sz="1900" kern="1200" dirty="0"/>
        </a:p>
      </dsp:txBody>
      <dsp:txXfrm>
        <a:off x="0" y="4169646"/>
        <a:ext cx="6175074" cy="397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t>25.09.2019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adasoilsands.ca/en/explore-topics/tailings-pond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6423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https://www.canadasoilsands.ca/en/explore-topics/tailings-ponds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0968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6091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7265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92112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Mention:</a:t>
            </a:r>
            <a:r>
              <a:rPr lang="en-US" baseline="0" dirty="0" smtClean="0"/>
              <a:t> similarities with SOCRATES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6366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3831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0" y="4563876"/>
            <a:ext cx="11328400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8EC1-F94F-4B42-8904-D69A9FA8B78D}" type="datetime1">
              <a:rPr lang="de-DE" smtClean="0"/>
              <a:t>25.09.2019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Lugas Raka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0" y="3429000"/>
            <a:ext cx="11328400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9" name="Bildplatzhalter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>
          <a:xfrm>
            <a:off x="431800" y="609600"/>
            <a:ext cx="11328400" cy="28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1800" y="612001"/>
            <a:ext cx="113284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und Hintergrundfarbe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83FB-5FC8-4205-8213-D7647D859AF0}" type="datetime1">
              <a:rPr lang="de-DE" smtClean="0"/>
              <a:t>25.09.2019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Lugas Raka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A2570303-0C79-4B39-99B3-9FAD7AC3CFDC}" type="datetime1">
              <a:rPr lang="de-DE" smtClean="0"/>
              <a:t>25.09.2019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smtClean="0"/>
              <a:t>Lugas Raka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AF0576E2-0F5A-4419-BF3E-DE523F5FC1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5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0" y="4823306"/>
            <a:ext cx="11328400" cy="1013969"/>
          </a:xfrm>
          <a:solidFill>
            <a:schemeClr val="bg2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0" y="5809754"/>
            <a:ext cx="11328400" cy="427535"/>
          </a:xfrm>
          <a:solidFill>
            <a:schemeClr val="bg2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F4C6-D4F7-4EE5-BC64-868108ED23DC}" type="datetime1">
              <a:rPr lang="de-DE" smtClean="0"/>
              <a:t>25.09.2019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Lugas Raka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31800" y="620713"/>
            <a:ext cx="113284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0" y="4823306"/>
            <a:ext cx="113284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0" y="5809754"/>
            <a:ext cx="113284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7F8F-65A8-4935-81C6-84980453C0A9}" type="datetime1">
              <a:rPr lang="de-DE" smtClean="0"/>
              <a:t>25.09.2019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Lugas Raka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31800" y="620714"/>
            <a:ext cx="113284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0" y="620714"/>
            <a:ext cx="11328397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90500" y="152401"/>
            <a:ext cx="11811000" cy="612775"/>
            <a:chOff x="142875" y="152400"/>
            <a:chExt cx="8858250" cy="612775"/>
          </a:xfrm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1" y="1063255"/>
            <a:ext cx="113283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2024064"/>
            <a:ext cx="11328400" cy="42100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E8A3-B186-43A1-A27F-930063FBB35E}" type="datetime1">
              <a:rPr lang="de-DE" smtClean="0"/>
              <a:t>25.09.2019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Lugas Raka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anchor="ctr"/>
          <a:lstStyle/>
          <a:p>
            <a:r>
              <a:rPr lang="en-US" dirty="0"/>
              <a:t>Click to edit Master title style</a:t>
            </a:r>
            <a:endParaRPr lang="de-CH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800" y="2024064"/>
            <a:ext cx="5472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8021" y="2024064"/>
            <a:ext cx="5472179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068D-5771-4AD2-95B1-1549A05BD62F}" type="datetime1">
              <a:rPr lang="de-DE" smtClean="0"/>
              <a:t>25.09.2019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Lugas Raka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2B9E-6EE1-44AF-BA5B-2542DF5B46F2}" type="datetime1">
              <a:rPr lang="de-DE" smtClean="0"/>
              <a:t>25.09.2019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Lugas Raka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4C2C-F6A9-45E4-99A7-C26218ADD26E}" type="datetime1">
              <a:rPr lang="de-DE" smtClean="0"/>
              <a:t>25.09.2019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Lugas Raka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31800" y="620713"/>
            <a:ext cx="113284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172A5-CB26-430C-8812-5481BFEC057D}" type="datetime1">
              <a:rPr lang="de-DE" smtClean="0"/>
              <a:t>25.09.2019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Lugas Raka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431800" y="1565138"/>
            <a:ext cx="113284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1800" y="612000"/>
            <a:ext cx="113284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und Hintergrundfarbe bearbeiten</a:t>
            </a:r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90500" y="152401"/>
            <a:ext cx="11812801" cy="612775"/>
            <a:chOff x="142874" y="152400"/>
            <a:chExt cx="8859601" cy="612775"/>
          </a:xfrm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731369" cy="158400"/>
            </a:xfrm>
            <a:prstGeom prst="rect">
              <a:avLst/>
            </a:prstGeom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583499" y="6308726"/>
            <a:ext cx="81609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C6667F1A-1C86-4491-BE61-FCB4DE45B719}" type="datetime1">
              <a:rPr lang="de-DE" smtClean="0"/>
              <a:t>25.09.2019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01" y="6308726"/>
            <a:ext cx="427815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Lugas Raka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501801" y="6308726"/>
            <a:ext cx="3556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800" y="2024064"/>
            <a:ext cx="11311917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413132" y="6300190"/>
            <a:ext cx="141277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446011" y="6300189"/>
            <a:ext cx="141277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0" y="620714"/>
            <a:ext cx="113284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pic>
        <p:nvPicPr>
          <p:cNvPr id="15" name="Picture 14" descr="ESD Logo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440100" y="6337301"/>
            <a:ext cx="1043896" cy="402624"/>
          </a:xfrm>
          <a:prstGeom prst="rect">
            <a:avLst/>
          </a:prstGeom>
        </p:spPr>
      </p:pic>
      <p:sp>
        <p:nvSpPr>
          <p:cNvPr id="17" name="Textfeld 6"/>
          <p:cNvSpPr txBox="1"/>
          <p:nvPr userDrawn="1"/>
        </p:nvSpPr>
        <p:spPr>
          <a:xfrm>
            <a:off x="1621484" y="6308726"/>
            <a:ext cx="4474516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www.esd.ifu.ethz.ch/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  <p:sldLayoutId id="2147483668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microsoft.com/office/2007/relationships/hdphoto" Target="../media/hdphoto1.wdp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tn-socrates.eu/project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de-CH" sz="2000" dirty="0" smtClean="0"/>
          </a:p>
          <a:p>
            <a:pPr algn="r"/>
            <a:r>
              <a:rPr lang="de-CH" sz="2800" dirty="0" smtClean="0"/>
              <a:t>By Raka</a:t>
            </a:r>
          </a:p>
          <a:p>
            <a:pPr algn="r"/>
            <a:r>
              <a:rPr lang="de-CH" sz="2800" dirty="0" smtClean="0"/>
              <a:t>HIF, Freiberg</a:t>
            </a:r>
            <a:endParaRPr lang="de-CH" sz="28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22D7-04A5-4DC5-ADA3-663DB9ABCDD7}" type="datetime1">
              <a:rPr lang="de-DE" smtClean="0"/>
              <a:t>25.09.2019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Environmental assessment of novel processes in SULTAN project</a:t>
            </a:r>
            <a:r>
              <a:rPr lang="de-CH" sz="4000" dirty="0" smtClean="0"/>
              <a:t/>
            </a:r>
            <a:br>
              <a:rPr lang="de-CH" sz="4000" dirty="0" smtClean="0"/>
            </a:br>
            <a:endParaRPr lang="de-CH" sz="4000" dirty="0"/>
          </a:p>
        </p:txBody>
      </p:sp>
    </p:spTree>
    <p:extLst>
      <p:ext uri="{BB962C8B-B14F-4D97-AF65-F5344CB8AC3E}">
        <p14:creationId xmlns:p14="http://schemas.microsoft.com/office/powerpoint/2010/main" val="925331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Example of outcomes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29CC-EB3C-4056-BEA8-E367AD6C4F67}" type="datetime1">
              <a:rPr lang="de-DE" smtClean="0"/>
              <a:t>25.09.2019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76E2-0F5A-4419-BF3E-DE523F5FC176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945758" y="1658679"/>
            <a:ext cx="0" cy="385961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45758" y="5518297"/>
            <a:ext cx="9005777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418464" y="2409703"/>
            <a:ext cx="2146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Environmental impacts</a:t>
            </a:r>
            <a:endParaRPr lang="en-US" b="1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2599660" y="4758069"/>
            <a:ext cx="1217428" cy="7602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93511" y="4348716"/>
            <a:ext cx="1217428" cy="11695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87362" y="3417248"/>
            <a:ext cx="1217428" cy="21010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99660" y="4550735"/>
            <a:ext cx="1217428" cy="207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93511" y="3934047"/>
            <a:ext cx="1217428" cy="414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87362" y="3027471"/>
            <a:ext cx="1217428" cy="3897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99660" y="4343400"/>
            <a:ext cx="1217428" cy="2073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788195" y="3476847"/>
            <a:ext cx="1217428" cy="4598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987362" y="2434855"/>
            <a:ext cx="1217428" cy="5926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599660" y="4136065"/>
            <a:ext cx="1217428" cy="2073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793511" y="3143619"/>
            <a:ext cx="1217428" cy="3332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87362" y="1925023"/>
            <a:ext cx="1217428" cy="5116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301503" y="5631773"/>
            <a:ext cx="2062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Commercial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99959" y="5631774"/>
            <a:ext cx="927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Pilot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99127" y="5631774"/>
            <a:ext cx="79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Lab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460751" y="411169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Production 1</a:t>
            </a:r>
            <a:endParaRPr lang="en-US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8460751" y="254820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Use</a:t>
            </a:r>
            <a:endParaRPr lang="en-US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8466067" y="3037694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Production 2</a:t>
            </a:r>
            <a:endParaRPr lang="en-US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8460751" y="199991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Disposal</a:t>
            </a:r>
            <a:endParaRPr lang="en-US" i="1" dirty="0"/>
          </a:p>
        </p:txBody>
      </p:sp>
      <p:cxnSp>
        <p:nvCxnSpPr>
          <p:cNvPr id="35" name="Straight Connector 34"/>
          <p:cNvCxnSpPr>
            <a:stCxn id="15" idx="3"/>
            <a:endCxn id="30" idx="1"/>
          </p:cNvCxnSpPr>
          <p:nvPr/>
        </p:nvCxnSpPr>
        <p:spPr>
          <a:xfrm flipV="1">
            <a:off x="8204790" y="4296359"/>
            <a:ext cx="255961" cy="17141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3"/>
            <a:endCxn id="32" idx="1"/>
          </p:cNvCxnSpPr>
          <p:nvPr/>
        </p:nvCxnSpPr>
        <p:spPr>
          <a:xfrm>
            <a:off x="8204790" y="3222360"/>
            <a:ext cx="261277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2" idx="3"/>
            <a:endCxn id="31" idx="1"/>
          </p:cNvCxnSpPr>
          <p:nvPr/>
        </p:nvCxnSpPr>
        <p:spPr>
          <a:xfrm>
            <a:off x="8204790" y="2731163"/>
            <a:ext cx="255961" cy="1706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5" idx="3"/>
            <a:endCxn id="33" idx="1"/>
          </p:cNvCxnSpPr>
          <p:nvPr/>
        </p:nvCxnSpPr>
        <p:spPr>
          <a:xfrm>
            <a:off x="8204790" y="2180873"/>
            <a:ext cx="255961" cy="3708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3470986" flipH="1">
            <a:off x="3886433" y="796367"/>
            <a:ext cx="2911108" cy="29111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01721" y="3806358"/>
            <a:ext cx="2162500" cy="238489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65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1" y="1703070"/>
            <a:ext cx="4792662" cy="3992880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Some </a:t>
            </a:r>
            <a:r>
              <a:rPr lang="en-US" dirty="0"/>
              <a:t>i</a:t>
            </a:r>
            <a:r>
              <a:rPr lang="en-US" dirty="0" smtClean="0"/>
              <a:t>deas from your papers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200" dirty="0" smtClean="0"/>
              <a:t>Identify key </a:t>
            </a:r>
            <a:r>
              <a:rPr lang="en-US" sz="2200" b="1" dirty="0" smtClean="0">
                <a:solidFill>
                  <a:schemeClr val="accent1"/>
                </a:solidFill>
              </a:rPr>
              <a:t>inventory from lab scale</a:t>
            </a:r>
            <a:r>
              <a:rPr lang="en-US" sz="2200" dirty="0" smtClean="0"/>
              <a:t> processes in SULTAN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200" dirty="0" smtClean="0"/>
              <a:t>Find relevant </a:t>
            </a:r>
            <a:r>
              <a:rPr lang="en-US" sz="2200" b="1" dirty="0" smtClean="0">
                <a:solidFill>
                  <a:schemeClr val="accent1"/>
                </a:solidFill>
              </a:rPr>
              <a:t>upscaling framework and parameters </a:t>
            </a:r>
            <a:r>
              <a:rPr lang="en-US" sz="2200" dirty="0" smtClean="0"/>
              <a:t>for specific unit process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200" dirty="0" smtClean="0"/>
              <a:t>Draw the </a:t>
            </a:r>
            <a:r>
              <a:rPr lang="en-US" sz="2200" dirty="0" err="1" smtClean="0"/>
              <a:t>upscaled</a:t>
            </a:r>
            <a:r>
              <a:rPr lang="en-US" sz="2200" dirty="0" smtClean="0"/>
              <a:t> version on </a:t>
            </a:r>
            <a:r>
              <a:rPr lang="en-US" sz="2200" b="1" dirty="0" smtClean="0">
                <a:solidFill>
                  <a:schemeClr val="accent1"/>
                </a:solidFill>
              </a:rPr>
              <a:t>process simulator (ex: HSC SIM)</a:t>
            </a:r>
            <a:endParaRPr lang="en-US" sz="2200" dirty="0" smtClean="0">
              <a:solidFill>
                <a:schemeClr val="accent1"/>
              </a:solidFill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200" dirty="0" smtClean="0"/>
              <a:t>Map </a:t>
            </a:r>
            <a:r>
              <a:rPr lang="en-US" sz="2200" b="1" dirty="0" smtClean="0">
                <a:solidFill>
                  <a:schemeClr val="accent1"/>
                </a:solidFill>
              </a:rPr>
              <a:t>processes’ inventory </a:t>
            </a:r>
            <a:r>
              <a:rPr lang="en-US" sz="2200" dirty="0" smtClean="0"/>
              <a:t>to any LCA database (via export)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303-0C79-4B39-99B3-9FAD7AC3CFDC}" type="datetime1">
              <a:rPr lang="de-DE" smtClean="0"/>
              <a:t>25.09.2019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76E2-0F5A-4419-BF3E-DE523F5FC17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646" y="1767840"/>
            <a:ext cx="6697055" cy="40493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74646" y="5878307"/>
            <a:ext cx="3029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Ref: Abadias Llamas, Reuter (2019)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929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need now and after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Exploring </a:t>
            </a:r>
            <a:r>
              <a:rPr lang="en-US" b="1" dirty="0" smtClean="0">
                <a:solidFill>
                  <a:schemeClr val="accent1"/>
                </a:solidFill>
              </a:rPr>
              <a:t>links between Socrates and Sultan </a:t>
            </a:r>
            <a:r>
              <a:rPr lang="en-US" dirty="0" smtClean="0"/>
              <a:t>concerning metallurgical processes – develop together the integrated assessment (especially the process flow sheeting)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do we </a:t>
            </a:r>
            <a:r>
              <a:rPr lang="en-US" b="1" dirty="0" smtClean="0">
                <a:solidFill>
                  <a:schemeClr val="accent1"/>
                </a:solidFill>
              </a:rPr>
              <a:t>select specific processes </a:t>
            </a:r>
            <a:r>
              <a:rPr lang="en-US" dirty="0" smtClean="0"/>
              <a:t>which would be </a:t>
            </a:r>
            <a:r>
              <a:rPr lang="en-US" dirty="0" err="1" smtClean="0"/>
              <a:t>upscaled</a:t>
            </a:r>
            <a:r>
              <a:rPr lang="en-US" dirty="0" smtClean="0"/>
              <a:t> in Socrates?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303-0C79-4B39-99B3-9FAD7AC3CFDC}" type="datetime1">
              <a:rPr lang="de-DE" smtClean="0"/>
              <a:t>25.09.2019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76E2-0F5A-4419-BF3E-DE523F5FC17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79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to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Upscaling project? Any experiences?</a:t>
            </a:r>
          </a:p>
          <a:p>
            <a:r>
              <a:rPr lang="en-US" dirty="0" smtClean="0"/>
              <a:t>Socrates deals with the existing system in the last paper. How about the novel ones?</a:t>
            </a:r>
          </a:p>
          <a:p>
            <a:r>
              <a:rPr lang="en-US" dirty="0" smtClean="0"/>
              <a:t>Can I use HSC Sim after expiration date? Any suggestions?</a:t>
            </a:r>
          </a:p>
          <a:p>
            <a:r>
              <a:rPr lang="en-US" dirty="0" smtClean="0"/>
              <a:t>Can I meet again next week or submit something to show my ideas before leaving?</a:t>
            </a:r>
          </a:p>
          <a:p>
            <a:r>
              <a:rPr lang="en-US" dirty="0" smtClean="0"/>
              <a:t>I plan to return next year for 1 month (showing progresses and collaborate with Alejandro)</a:t>
            </a:r>
          </a:p>
          <a:p>
            <a:r>
              <a:rPr lang="en-US" dirty="0" smtClean="0"/>
              <a:t>Your plan visiting ETH Zurich in January 2020: we are looking forward to it!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303-0C79-4B39-99B3-9FAD7AC3CFDC}" type="datetime1">
              <a:rPr lang="de-DE" smtClean="0"/>
              <a:t>25.09.2019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76E2-0F5A-4419-BF3E-DE523F5FC17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72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sz="2000" dirty="0" smtClean="0"/>
              <a:t>Raka, </a:t>
            </a:r>
            <a:r>
              <a:rPr lang="en-US" sz="2000" dirty="0" smtClean="0"/>
              <a:t>research assistant </a:t>
            </a:r>
            <a:r>
              <a:rPr lang="en-US" sz="2000" dirty="0" smtClean="0"/>
              <a:t>@ESD &amp; SULTAN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Thank </a:t>
            </a:r>
            <a:r>
              <a:rPr lang="en-US" sz="5400" dirty="0" smtClean="0"/>
              <a:t>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01946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4C2C-F6A9-45E4-99A7-C26218ADD26E}" type="datetime1">
              <a:rPr lang="de-DE" smtClean="0"/>
              <a:t>25.09.2019</a:t>
            </a:fld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68" b="27024"/>
          <a:stretch/>
        </p:blipFill>
        <p:spPr>
          <a:xfrm>
            <a:off x="1498599" y="948691"/>
            <a:ext cx="8447591" cy="3384674"/>
          </a:xfrm>
          <a:prstGeom prst="roundRect">
            <a:avLst>
              <a:gd name="adj" fmla="val 532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6" name="Picture 2" descr="https://www.canadasoilsands.ca/-/media/images/capp_cos_cng/page-and-banner-images/tailings-pond-illustration-courtesy-of-shell.jpg?modified=20180327113930&amp;la=en&amp;hash=0B59E1961A46284B4AFBF5BBE527B07CB91C50F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72" y="4447808"/>
            <a:ext cx="10714332" cy="167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15BA30-365C-4872-87B1-9AAB94C746CF}"/>
              </a:ext>
            </a:extLst>
          </p:cNvPr>
          <p:cNvSpPr txBox="1"/>
          <p:nvPr/>
        </p:nvSpPr>
        <p:spPr>
          <a:xfrm>
            <a:off x="3152915" y="1633066"/>
            <a:ext cx="55948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Tailings</a:t>
            </a:r>
          </a:p>
          <a:p>
            <a:r>
              <a:rPr lang="en-GB" sz="1600" dirty="0" smtClean="0">
                <a:solidFill>
                  <a:schemeClr val="bg1"/>
                </a:solidFill>
              </a:rPr>
              <a:t>Contain metals and matrix for reprocessing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15BA30-365C-4872-87B1-9AAB94C746CF}"/>
              </a:ext>
            </a:extLst>
          </p:cNvPr>
          <p:cNvSpPr txBox="1"/>
          <p:nvPr/>
        </p:nvSpPr>
        <p:spPr>
          <a:xfrm>
            <a:off x="8535267" y="4333365"/>
            <a:ext cx="332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</a:rPr>
              <a:t>Image: Tailings pond in Australia (</a:t>
            </a:r>
            <a:r>
              <a:rPr lang="en-GB" sz="1100" dirty="0" err="1" smtClean="0">
                <a:solidFill>
                  <a:schemeClr val="bg1">
                    <a:lumMod val="50000"/>
                  </a:schemeClr>
                </a:solidFill>
              </a:rPr>
              <a:t>Kalgoorlie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</a:rPr>
              <a:t> mine)</a:t>
            </a:r>
            <a:endParaRPr lang="fr-FR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443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The input material (tailings) streams: 3 case studies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FE53-EDCF-4391-ACB6-DF694DFF57B9}" type="datetime1">
              <a:rPr lang="de-DE" smtClean="0"/>
              <a:t>25.09.2019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Lugas Raka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76E2-0F5A-4419-BF3E-DE523F5FC17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36642" y="2246276"/>
            <a:ext cx="2907038" cy="2907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AE59E7-7512-41B0-8163-1A59B670DD06}"/>
              </a:ext>
            </a:extLst>
          </p:cNvPr>
          <p:cNvSpPr/>
          <p:nvPr/>
        </p:nvSpPr>
        <p:spPr>
          <a:xfrm>
            <a:off x="6127624" y="2759356"/>
            <a:ext cx="1880878" cy="188087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Zn – Pb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76DA87-DE38-4D67-B7C1-28F249892DEE}"/>
              </a:ext>
            </a:extLst>
          </p:cNvPr>
          <p:cNvSpPr/>
          <p:nvPr/>
        </p:nvSpPr>
        <p:spPr>
          <a:xfrm>
            <a:off x="9714180" y="3154490"/>
            <a:ext cx="1090610" cy="10906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Cu – Zn – Pb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15BA30-365C-4872-87B1-9AAB94C746CF}"/>
              </a:ext>
            </a:extLst>
          </p:cNvPr>
          <p:cNvSpPr txBox="1"/>
          <p:nvPr/>
        </p:nvSpPr>
        <p:spPr>
          <a:xfrm>
            <a:off x="1004074" y="1664498"/>
            <a:ext cx="3658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41.2 Mt + 3.1 Mt/ year</a:t>
            </a:r>
            <a:endParaRPr lang="fr-FR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E592D8-7F8F-46C4-B039-00AC72AAF95C}"/>
              </a:ext>
            </a:extLst>
          </p:cNvPr>
          <p:cNvSpPr txBox="1"/>
          <p:nvPr/>
        </p:nvSpPr>
        <p:spPr>
          <a:xfrm>
            <a:off x="6366698" y="2187718"/>
            <a:ext cx="140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11.4 Mt</a:t>
            </a:r>
            <a:endParaRPr lang="fr-FR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F95668-DEA0-434F-A986-FA1DF5698E7A}"/>
              </a:ext>
            </a:extLst>
          </p:cNvPr>
          <p:cNvSpPr txBox="1"/>
          <p:nvPr/>
        </p:nvSpPr>
        <p:spPr>
          <a:xfrm>
            <a:off x="9645471" y="2580824"/>
            <a:ext cx="1228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1.5 Mt</a:t>
            </a:r>
            <a:endParaRPr lang="fr-FR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9165AC-C190-4393-BCE1-9FE84347C06A}"/>
              </a:ext>
            </a:extLst>
          </p:cNvPr>
          <p:cNvSpPr txBox="1"/>
          <p:nvPr/>
        </p:nvSpPr>
        <p:spPr>
          <a:xfrm>
            <a:off x="1330960" y="5163474"/>
            <a:ext cx="276389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000" dirty="0"/>
              <a:t>Neves </a:t>
            </a:r>
            <a:r>
              <a:rPr lang="en-GB" sz="2000" dirty="0" err="1"/>
              <a:t>Corvo</a:t>
            </a:r>
            <a:r>
              <a:rPr lang="en-GB" sz="2000" dirty="0"/>
              <a:t>, Portugal</a:t>
            </a:r>
            <a:endParaRPr lang="fr-FR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D1E588-3B03-49BA-A2FA-922EEFDB271C}"/>
              </a:ext>
            </a:extLst>
          </p:cNvPr>
          <p:cNvSpPr txBox="1"/>
          <p:nvPr/>
        </p:nvSpPr>
        <p:spPr>
          <a:xfrm>
            <a:off x="5799125" y="4642348"/>
            <a:ext cx="2537874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000" dirty="0" err="1"/>
              <a:t>Plombières</a:t>
            </a:r>
            <a:r>
              <a:rPr lang="en-GB" sz="2000" dirty="0"/>
              <a:t>, Belgium</a:t>
            </a:r>
            <a:endParaRPr lang="fr-FR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F56BE1-2186-4BAD-873A-76F74634F0A7}"/>
              </a:ext>
            </a:extLst>
          </p:cNvPr>
          <p:cNvSpPr txBox="1"/>
          <p:nvPr/>
        </p:nvSpPr>
        <p:spPr>
          <a:xfrm>
            <a:off x="9134818" y="4254200"/>
            <a:ext cx="2249334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000" dirty="0"/>
              <a:t>Freiberg, </a:t>
            </a:r>
            <a:r>
              <a:rPr lang="en-GB" sz="2000" dirty="0" err="1"/>
              <a:t>Gemany</a:t>
            </a:r>
            <a:endParaRPr lang="fr-FR" sz="20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61C0521-A267-4669-B675-5BD1E8440B78}"/>
              </a:ext>
            </a:extLst>
          </p:cNvPr>
          <p:cNvSpPr/>
          <p:nvPr/>
        </p:nvSpPr>
        <p:spPr>
          <a:xfrm>
            <a:off x="1130549" y="3264496"/>
            <a:ext cx="2913130" cy="1898978"/>
          </a:xfrm>
          <a:custGeom>
            <a:avLst/>
            <a:gdLst>
              <a:gd name="connsiteX0" fmla="*/ 0 w 2907038"/>
              <a:gd name="connsiteY0" fmla="*/ 1453519 h 2907038"/>
              <a:gd name="connsiteX1" fmla="*/ 1453519 w 2907038"/>
              <a:gd name="connsiteY1" fmla="*/ 0 h 2907038"/>
              <a:gd name="connsiteX2" fmla="*/ 2907038 w 2907038"/>
              <a:gd name="connsiteY2" fmla="*/ 1453519 h 2907038"/>
              <a:gd name="connsiteX3" fmla="*/ 1453519 w 2907038"/>
              <a:gd name="connsiteY3" fmla="*/ 2907038 h 2907038"/>
              <a:gd name="connsiteX4" fmla="*/ 0 w 2907038"/>
              <a:gd name="connsiteY4" fmla="*/ 1453519 h 2907038"/>
              <a:gd name="connsiteX0" fmla="*/ 449 w 2907487"/>
              <a:gd name="connsiteY0" fmla="*/ 437296 h 1890815"/>
              <a:gd name="connsiteX1" fmla="*/ 1575888 w 2907487"/>
              <a:gd name="connsiteY1" fmla="*/ 182657 h 1890815"/>
              <a:gd name="connsiteX2" fmla="*/ 2907487 w 2907487"/>
              <a:gd name="connsiteY2" fmla="*/ 437296 h 1890815"/>
              <a:gd name="connsiteX3" fmla="*/ 1453968 w 2907487"/>
              <a:gd name="connsiteY3" fmla="*/ 1890815 h 1890815"/>
              <a:gd name="connsiteX4" fmla="*/ 449 w 2907487"/>
              <a:gd name="connsiteY4" fmla="*/ 437296 h 1890815"/>
              <a:gd name="connsiteX0" fmla="*/ 449 w 2907487"/>
              <a:gd name="connsiteY0" fmla="*/ 446848 h 1900367"/>
              <a:gd name="connsiteX1" fmla="*/ 1575888 w 2907487"/>
              <a:gd name="connsiteY1" fmla="*/ 192209 h 1900367"/>
              <a:gd name="connsiteX2" fmla="*/ 2907487 w 2907487"/>
              <a:gd name="connsiteY2" fmla="*/ 446848 h 1900367"/>
              <a:gd name="connsiteX3" fmla="*/ 1453968 w 2907487"/>
              <a:gd name="connsiteY3" fmla="*/ 1900367 h 1900367"/>
              <a:gd name="connsiteX4" fmla="*/ 449 w 2907487"/>
              <a:gd name="connsiteY4" fmla="*/ 446848 h 1900367"/>
              <a:gd name="connsiteX0" fmla="*/ 4296 w 2911334"/>
              <a:gd name="connsiteY0" fmla="*/ 446848 h 1839407"/>
              <a:gd name="connsiteX1" fmla="*/ 1579735 w 2911334"/>
              <a:gd name="connsiteY1" fmla="*/ 192209 h 1839407"/>
              <a:gd name="connsiteX2" fmla="*/ 2911334 w 2911334"/>
              <a:gd name="connsiteY2" fmla="*/ 446848 h 1839407"/>
              <a:gd name="connsiteX3" fmla="*/ 1244455 w 2911334"/>
              <a:gd name="connsiteY3" fmla="*/ 1839407 h 1839407"/>
              <a:gd name="connsiteX4" fmla="*/ 4296 w 2911334"/>
              <a:gd name="connsiteY4" fmla="*/ 446848 h 1839407"/>
              <a:gd name="connsiteX0" fmla="*/ 5216 w 2912254"/>
              <a:gd name="connsiteY0" fmla="*/ 446848 h 1859427"/>
              <a:gd name="connsiteX1" fmla="*/ 1580655 w 2912254"/>
              <a:gd name="connsiteY1" fmla="*/ 192209 h 1859427"/>
              <a:gd name="connsiteX2" fmla="*/ 2912254 w 2912254"/>
              <a:gd name="connsiteY2" fmla="*/ 446848 h 1859427"/>
              <a:gd name="connsiteX3" fmla="*/ 1245375 w 2912254"/>
              <a:gd name="connsiteY3" fmla="*/ 1839407 h 1859427"/>
              <a:gd name="connsiteX4" fmla="*/ 5216 w 2912254"/>
              <a:gd name="connsiteY4" fmla="*/ 446848 h 1859427"/>
              <a:gd name="connsiteX0" fmla="*/ 5216 w 2912254"/>
              <a:gd name="connsiteY0" fmla="*/ 446848 h 1847663"/>
              <a:gd name="connsiteX1" fmla="*/ 1580655 w 2912254"/>
              <a:gd name="connsiteY1" fmla="*/ 192209 h 1847663"/>
              <a:gd name="connsiteX2" fmla="*/ 2912254 w 2912254"/>
              <a:gd name="connsiteY2" fmla="*/ 446848 h 1847663"/>
              <a:gd name="connsiteX3" fmla="*/ 1245375 w 2912254"/>
              <a:gd name="connsiteY3" fmla="*/ 1839407 h 1847663"/>
              <a:gd name="connsiteX4" fmla="*/ 5216 w 2912254"/>
              <a:gd name="connsiteY4" fmla="*/ 446848 h 1847663"/>
              <a:gd name="connsiteX0" fmla="*/ 6586 w 2913624"/>
              <a:gd name="connsiteY0" fmla="*/ 446848 h 1855106"/>
              <a:gd name="connsiteX1" fmla="*/ 1582025 w 2913624"/>
              <a:gd name="connsiteY1" fmla="*/ 192209 h 1855106"/>
              <a:gd name="connsiteX2" fmla="*/ 2913624 w 2913624"/>
              <a:gd name="connsiteY2" fmla="*/ 446848 h 1855106"/>
              <a:gd name="connsiteX3" fmla="*/ 1246745 w 2913624"/>
              <a:gd name="connsiteY3" fmla="*/ 1839407 h 1855106"/>
              <a:gd name="connsiteX4" fmla="*/ 6586 w 2913624"/>
              <a:gd name="connsiteY4" fmla="*/ 446848 h 1855106"/>
              <a:gd name="connsiteX0" fmla="*/ 6092 w 2913130"/>
              <a:gd name="connsiteY0" fmla="*/ 446848 h 1865082"/>
              <a:gd name="connsiteX1" fmla="*/ 1581531 w 2913130"/>
              <a:gd name="connsiteY1" fmla="*/ 192209 h 1865082"/>
              <a:gd name="connsiteX2" fmla="*/ 2913130 w 2913130"/>
              <a:gd name="connsiteY2" fmla="*/ 446848 h 1865082"/>
              <a:gd name="connsiteX3" fmla="*/ 1256411 w 2913130"/>
              <a:gd name="connsiteY3" fmla="*/ 1849567 h 1865082"/>
              <a:gd name="connsiteX4" fmla="*/ 6092 w 2913130"/>
              <a:gd name="connsiteY4" fmla="*/ 446848 h 1865082"/>
              <a:gd name="connsiteX0" fmla="*/ 6092 w 2913130"/>
              <a:gd name="connsiteY0" fmla="*/ 446848 h 1875062"/>
              <a:gd name="connsiteX1" fmla="*/ 1581531 w 2913130"/>
              <a:gd name="connsiteY1" fmla="*/ 192209 h 1875062"/>
              <a:gd name="connsiteX2" fmla="*/ 2913130 w 2913130"/>
              <a:gd name="connsiteY2" fmla="*/ 446848 h 1875062"/>
              <a:gd name="connsiteX3" fmla="*/ 1256411 w 2913130"/>
              <a:gd name="connsiteY3" fmla="*/ 1859727 h 1875062"/>
              <a:gd name="connsiteX4" fmla="*/ 6092 w 2913130"/>
              <a:gd name="connsiteY4" fmla="*/ 446848 h 1875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3130" h="1875062">
                <a:moveTo>
                  <a:pt x="6092" y="446848"/>
                </a:moveTo>
                <a:cubicBezTo>
                  <a:pt x="60279" y="168928"/>
                  <a:pt x="1307095" y="222689"/>
                  <a:pt x="1581531" y="192209"/>
                </a:cubicBezTo>
                <a:cubicBezTo>
                  <a:pt x="1855967" y="161729"/>
                  <a:pt x="2913130" y="-355908"/>
                  <a:pt x="2913130" y="446848"/>
                </a:cubicBezTo>
                <a:cubicBezTo>
                  <a:pt x="2913130" y="1249604"/>
                  <a:pt x="2262367" y="1991807"/>
                  <a:pt x="1256411" y="1859727"/>
                </a:cubicBezTo>
                <a:cubicBezTo>
                  <a:pt x="250455" y="1727647"/>
                  <a:pt x="-48095" y="724768"/>
                  <a:pt x="6092" y="44684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Cu – Zn </a:t>
            </a:r>
          </a:p>
        </p:txBody>
      </p:sp>
      <p:pic>
        <p:nvPicPr>
          <p:cNvPr id="6148" name="Picture 4" descr="Image result for water tap symbol">
            <a:extLst>
              <a:ext uri="{FF2B5EF4-FFF2-40B4-BE49-F238E27FC236}">
                <a16:creationId xmlns:a16="http://schemas.microsoft.com/office/drawing/2014/main" id="{0C879035-1194-42C7-AA0B-D89CF8B12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120" y="2372237"/>
            <a:ext cx="984298" cy="98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42E27A5-8C23-4E9E-8196-784881BCA980}"/>
              </a:ext>
            </a:extLst>
          </p:cNvPr>
          <p:cNvSpPr txBox="1"/>
          <p:nvPr/>
        </p:nvSpPr>
        <p:spPr>
          <a:xfrm>
            <a:off x="4928985" y="5477146"/>
            <a:ext cx="4278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Different characteristics </a:t>
            </a:r>
          </a:p>
          <a:p>
            <a:pPr algn="ctr"/>
            <a:r>
              <a:rPr lang="en-GB" sz="2400" dirty="0"/>
              <a:t>(metals and minerals content)</a:t>
            </a:r>
            <a:endParaRPr lang="fr-FR" sz="24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5D002F6-7633-49FA-A841-8FF502552FD7}"/>
              </a:ext>
            </a:extLst>
          </p:cNvPr>
          <p:cNvCxnSpPr>
            <a:stCxn id="12" idx="2"/>
            <a:endCxn id="19" idx="1"/>
          </p:cNvCxnSpPr>
          <p:nvPr/>
        </p:nvCxnSpPr>
        <p:spPr>
          <a:xfrm rot="16200000" flipH="1">
            <a:off x="3656417" y="4620076"/>
            <a:ext cx="329061" cy="2216076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B94627D-9A86-44AC-BAA3-2E0A5FF174E5}"/>
              </a:ext>
            </a:extLst>
          </p:cNvPr>
          <p:cNvCxnSpPr>
            <a:stCxn id="17" idx="2"/>
            <a:endCxn id="19" idx="3"/>
          </p:cNvCxnSpPr>
          <p:nvPr/>
        </p:nvCxnSpPr>
        <p:spPr>
          <a:xfrm rot="5400000">
            <a:off x="9114144" y="4747303"/>
            <a:ext cx="1238335" cy="1052349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AD68EF7-A800-404C-A90B-3FFE7D81F442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 rot="5400000">
            <a:off x="6850718" y="5259802"/>
            <a:ext cx="434688" cy="1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938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3" grpId="0"/>
      <p:bldP spid="13" grpId="0"/>
      <p:bldP spid="14" grpId="0"/>
      <p:bldP spid="12" grpId="0" animBg="1"/>
      <p:bldP spid="16" grpId="0" animBg="1"/>
      <p:bldP spid="17" grpId="0" animBg="1"/>
      <p:bldP spid="20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>
            <a:off x="888093" y="2986088"/>
            <a:ext cx="10065888" cy="3409950"/>
          </a:xfrm>
          <a:custGeom>
            <a:avLst/>
            <a:gdLst>
              <a:gd name="connsiteX0" fmla="*/ 16782 w 10065888"/>
              <a:gd name="connsiteY0" fmla="*/ 190500 h 3409950"/>
              <a:gd name="connsiteX1" fmla="*/ 12020 w 10065888"/>
              <a:gd name="connsiteY1" fmla="*/ 214312 h 3409950"/>
              <a:gd name="connsiteX2" fmla="*/ 16782 w 10065888"/>
              <a:gd name="connsiteY2" fmla="*/ 238125 h 3409950"/>
              <a:gd name="connsiteX3" fmla="*/ 21545 w 10065888"/>
              <a:gd name="connsiteY3" fmla="*/ 271462 h 3409950"/>
              <a:gd name="connsiteX4" fmla="*/ 26307 w 10065888"/>
              <a:gd name="connsiteY4" fmla="*/ 300037 h 3409950"/>
              <a:gd name="connsiteX5" fmla="*/ 35832 w 10065888"/>
              <a:gd name="connsiteY5" fmla="*/ 342900 h 3409950"/>
              <a:gd name="connsiteX6" fmla="*/ 40595 w 10065888"/>
              <a:gd name="connsiteY6" fmla="*/ 366712 h 3409950"/>
              <a:gd name="connsiteX7" fmla="*/ 45357 w 10065888"/>
              <a:gd name="connsiteY7" fmla="*/ 433387 h 3409950"/>
              <a:gd name="connsiteX8" fmla="*/ 40595 w 10065888"/>
              <a:gd name="connsiteY8" fmla="*/ 447675 h 3409950"/>
              <a:gd name="connsiteX9" fmla="*/ 45357 w 10065888"/>
              <a:gd name="connsiteY9" fmla="*/ 476250 h 3409950"/>
              <a:gd name="connsiteX10" fmla="*/ 54882 w 10065888"/>
              <a:gd name="connsiteY10" fmla="*/ 504825 h 3409950"/>
              <a:gd name="connsiteX11" fmla="*/ 59645 w 10065888"/>
              <a:gd name="connsiteY11" fmla="*/ 557212 h 3409950"/>
              <a:gd name="connsiteX12" fmla="*/ 69170 w 10065888"/>
              <a:gd name="connsiteY12" fmla="*/ 609600 h 3409950"/>
              <a:gd name="connsiteX13" fmla="*/ 59645 w 10065888"/>
              <a:gd name="connsiteY13" fmla="*/ 919162 h 3409950"/>
              <a:gd name="connsiteX14" fmla="*/ 54882 w 10065888"/>
              <a:gd name="connsiteY14" fmla="*/ 1095375 h 3409950"/>
              <a:gd name="connsiteX15" fmla="*/ 50120 w 10065888"/>
              <a:gd name="connsiteY15" fmla="*/ 1109662 h 3409950"/>
              <a:gd name="connsiteX16" fmla="*/ 40595 w 10065888"/>
              <a:gd name="connsiteY16" fmla="*/ 1152525 h 3409950"/>
              <a:gd name="connsiteX17" fmla="*/ 31070 w 10065888"/>
              <a:gd name="connsiteY17" fmla="*/ 1181100 h 3409950"/>
              <a:gd name="connsiteX18" fmla="*/ 26307 w 10065888"/>
              <a:gd name="connsiteY18" fmla="*/ 1252537 h 3409950"/>
              <a:gd name="connsiteX19" fmla="*/ 21545 w 10065888"/>
              <a:gd name="connsiteY19" fmla="*/ 1281112 h 3409950"/>
              <a:gd name="connsiteX20" fmla="*/ 12020 w 10065888"/>
              <a:gd name="connsiteY20" fmla="*/ 1452562 h 3409950"/>
              <a:gd name="connsiteX21" fmla="*/ 31070 w 10065888"/>
              <a:gd name="connsiteY21" fmla="*/ 1828800 h 3409950"/>
              <a:gd name="connsiteX22" fmla="*/ 35832 w 10065888"/>
              <a:gd name="connsiteY22" fmla="*/ 1905000 h 3409950"/>
              <a:gd name="connsiteX23" fmla="*/ 45357 w 10065888"/>
              <a:gd name="connsiteY23" fmla="*/ 1943100 h 3409950"/>
              <a:gd name="connsiteX24" fmla="*/ 59645 w 10065888"/>
              <a:gd name="connsiteY24" fmla="*/ 1952625 h 3409950"/>
              <a:gd name="connsiteX25" fmla="*/ 83457 w 10065888"/>
              <a:gd name="connsiteY25" fmla="*/ 1976437 h 3409950"/>
              <a:gd name="connsiteX26" fmla="*/ 92982 w 10065888"/>
              <a:gd name="connsiteY26" fmla="*/ 1990725 h 3409950"/>
              <a:gd name="connsiteX27" fmla="*/ 112032 w 10065888"/>
              <a:gd name="connsiteY27" fmla="*/ 2005012 h 3409950"/>
              <a:gd name="connsiteX28" fmla="*/ 126320 w 10065888"/>
              <a:gd name="connsiteY28" fmla="*/ 2024062 h 3409950"/>
              <a:gd name="connsiteX29" fmla="*/ 164420 w 10065888"/>
              <a:gd name="connsiteY29" fmla="*/ 2033587 h 3409950"/>
              <a:gd name="connsiteX30" fmla="*/ 197757 w 10065888"/>
              <a:gd name="connsiteY30" fmla="*/ 2052637 h 3409950"/>
              <a:gd name="connsiteX31" fmla="*/ 221570 w 10065888"/>
              <a:gd name="connsiteY31" fmla="*/ 2066925 h 3409950"/>
              <a:gd name="connsiteX32" fmla="*/ 259670 w 10065888"/>
              <a:gd name="connsiteY32" fmla="*/ 2076450 h 3409950"/>
              <a:gd name="connsiteX33" fmla="*/ 283482 w 10065888"/>
              <a:gd name="connsiteY33" fmla="*/ 2085975 h 3409950"/>
              <a:gd name="connsiteX34" fmla="*/ 326345 w 10065888"/>
              <a:gd name="connsiteY34" fmla="*/ 2090737 h 3409950"/>
              <a:gd name="connsiteX35" fmla="*/ 497795 w 10065888"/>
              <a:gd name="connsiteY35" fmla="*/ 2105025 h 3409950"/>
              <a:gd name="connsiteX36" fmla="*/ 526370 w 10065888"/>
              <a:gd name="connsiteY36" fmla="*/ 2109787 h 3409950"/>
              <a:gd name="connsiteX37" fmla="*/ 726395 w 10065888"/>
              <a:gd name="connsiteY37" fmla="*/ 2100262 h 3409950"/>
              <a:gd name="connsiteX38" fmla="*/ 826407 w 10065888"/>
              <a:gd name="connsiteY38" fmla="*/ 2085975 h 3409950"/>
              <a:gd name="connsiteX39" fmla="*/ 950232 w 10065888"/>
              <a:gd name="connsiteY39" fmla="*/ 2076450 h 3409950"/>
              <a:gd name="connsiteX40" fmla="*/ 997857 w 10065888"/>
              <a:gd name="connsiteY40" fmla="*/ 2071687 h 3409950"/>
              <a:gd name="connsiteX41" fmla="*/ 1245507 w 10065888"/>
              <a:gd name="connsiteY41" fmla="*/ 2057400 h 3409950"/>
              <a:gd name="connsiteX42" fmla="*/ 1845582 w 10065888"/>
              <a:gd name="connsiteY42" fmla="*/ 2052637 h 3409950"/>
              <a:gd name="connsiteX43" fmla="*/ 2336120 w 10065888"/>
              <a:gd name="connsiteY43" fmla="*/ 2062162 h 3409950"/>
              <a:gd name="connsiteX44" fmla="*/ 2369457 w 10065888"/>
              <a:gd name="connsiteY44" fmla="*/ 2066925 h 3409950"/>
              <a:gd name="connsiteX45" fmla="*/ 2388507 w 10065888"/>
              <a:gd name="connsiteY45" fmla="*/ 2071687 h 3409950"/>
              <a:gd name="connsiteX46" fmla="*/ 2421845 w 10065888"/>
              <a:gd name="connsiteY46" fmla="*/ 2076450 h 3409950"/>
              <a:gd name="connsiteX47" fmla="*/ 2445657 w 10065888"/>
              <a:gd name="connsiteY47" fmla="*/ 2085975 h 3409950"/>
              <a:gd name="connsiteX48" fmla="*/ 2498045 w 10065888"/>
              <a:gd name="connsiteY48" fmla="*/ 2100262 h 3409950"/>
              <a:gd name="connsiteX49" fmla="*/ 2521857 w 10065888"/>
              <a:gd name="connsiteY49" fmla="*/ 2105025 h 3409950"/>
              <a:gd name="connsiteX50" fmla="*/ 2540907 w 10065888"/>
              <a:gd name="connsiteY50" fmla="*/ 2109787 h 3409950"/>
              <a:gd name="connsiteX51" fmla="*/ 2555195 w 10065888"/>
              <a:gd name="connsiteY51" fmla="*/ 2124075 h 3409950"/>
              <a:gd name="connsiteX52" fmla="*/ 2579007 w 10065888"/>
              <a:gd name="connsiteY52" fmla="*/ 2128837 h 3409950"/>
              <a:gd name="connsiteX53" fmla="*/ 2598057 w 10065888"/>
              <a:gd name="connsiteY53" fmla="*/ 2138362 h 3409950"/>
              <a:gd name="connsiteX54" fmla="*/ 2612345 w 10065888"/>
              <a:gd name="connsiteY54" fmla="*/ 2157412 h 3409950"/>
              <a:gd name="connsiteX55" fmla="*/ 2621870 w 10065888"/>
              <a:gd name="connsiteY55" fmla="*/ 2176462 h 3409950"/>
              <a:gd name="connsiteX56" fmla="*/ 2636157 w 10065888"/>
              <a:gd name="connsiteY56" fmla="*/ 2181225 h 3409950"/>
              <a:gd name="connsiteX57" fmla="*/ 2659970 w 10065888"/>
              <a:gd name="connsiteY57" fmla="*/ 2214562 h 3409950"/>
              <a:gd name="connsiteX58" fmla="*/ 2664732 w 10065888"/>
              <a:gd name="connsiteY58" fmla="*/ 2228850 h 3409950"/>
              <a:gd name="connsiteX59" fmla="*/ 2674257 w 10065888"/>
              <a:gd name="connsiteY59" fmla="*/ 2295525 h 3409950"/>
              <a:gd name="connsiteX60" fmla="*/ 2679020 w 10065888"/>
              <a:gd name="connsiteY60" fmla="*/ 2309812 h 3409950"/>
              <a:gd name="connsiteX61" fmla="*/ 2688545 w 10065888"/>
              <a:gd name="connsiteY61" fmla="*/ 2357437 h 3409950"/>
              <a:gd name="connsiteX62" fmla="*/ 2693307 w 10065888"/>
              <a:gd name="connsiteY62" fmla="*/ 2409825 h 3409950"/>
              <a:gd name="connsiteX63" fmla="*/ 2698070 w 10065888"/>
              <a:gd name="connsiteY63" fmla="*/ 2428875 h 3409950"/>
              <a:gd name="connsiteX64" fmla="*/ 2702832 w 10065888"/>
              <a:gd name="connsiteY64" fmla="*/ 2471737 h 3409950"/>
              <a:gd name="connsiteX65" fmla="*/ 2707595 w 10065888"/>
              <a:gd name="connsiteY65" fmla="*/ 2566987 h 3409950"/>
              <a:gd name="connsiteX66" fmla="*/ 2717120 w 10065888"/>
              <a:gd name="connsiteY66" fmla="*/ 2600325 h 3409950"/>
              <a:gd name="connsiteX67" fmla="*/ 2721882 w 10065888"/>
              <a:gd name="connsiteY67" fmla="*/ 2800350 h 3409950"/>
              <a:gd name="connsiteX68" fmla="*/ 2726645 w 10065888"/>
              <a:gd name="connsiteY68" fmla="*/ 2833687 h 3409950"/>
              <a:gd name="connsiteX69" fmla="*/ 2740932 w 10065888"/>
              <a:gd name="connsiteY69" fmla="*/ 3000375 h 3409950"/>
              <a:gd name="connsiteX70" fmla="*/ 2755220 w 10065888"/>
              <a:gd name="connsiteY70" fmla="*/ 3067050 h 3409950"/>
              <a:gd name="connsiteX71" fmla="*/ 2759982 w 10065888"/>
              <a:gd name="connsiteY71" fmla="*/ 3109912 h 3409950"/>
              <a:gd name="connsiteX72" fmla="*/ 2769507 w 10065888"/>
              <a:gd name="connsiteY72" fmla="*/ 3167062 h 3409950"/>
              <a:gd name="connsiteX73" fmla="*/ 2774270 w 10065888"/>
              <a:gd name="connsiteY73" fmla="*/ 3190875 h 3409950"/>
              <a:gd name="connsiteX74" fmla="*/ 2802845 w 10065888"/>
              <a:gd name="connsiteY74" fmla="*/ 3238500 h 3409950"/>
              <a:gd name="connsiteX75" fmla="*/ 2821895 w 10065888"/>
              <a:gd name="connsiteY75" fmla="*/ 3252787 h 3409950"/>
              <a:gd name="connsiteX76" fmla="*/ 2840945 w 10065888"/>
              <a:gd name="connsiteY76" fmla="*/ 3276600 h 3409950"/>
              <a:gd name="connsiteX77" fmla="*/ 2869520 w 10065888"/>
              <a:gd name="connsiteY77" fmla="*/ 3300412 h 3409950"/>
              <a:gd name="connsiteX78" fmla="*/ 2902857 w 10065888"/>
              <a:gd name="connsiteY78" fmla="*/ 3328987 h 3409950"/>
              <a:gd name="connsiteX79" fmla="*/ 2921907 w 10065888"/>
              <a:gd name="connsiteY79" fmla="*/ 3338512 h 3409950"/>
              <a:gd name="connsiteX80" fmla="*/ 2936195 w 10065888"/>
              <a:gd name="connsiteY80" fmla="*/ 3348037 h 3409950"/>
              <a:gd name="connsiteX81" fmla="*/ 2964770 w 10065888"/>
              <a:gd name="connsiteY81" fmla="*/ 3357562 h 3409950"/>
              <a:gd name="connsiteX82" fmla="*/ 3040970 w 10065888"/>
              <a:gd name="connsiteY82" fmla="*/ 3371850 h 3409950"/>
              <a:gd name="connsiteX83" fmla="*/ 3088595 w 10065888"/>
              <a:gd name="connsiteY83" fmla="*/ 3376612 h 3409950"/>
              <a:gd name="connsiteX84" fmla="*/ 3331482 w 10065888"/>
              <a:gd name="connsiteY84" fmla="*/ 3381375 h 3409950"/>
              <a:gd name="connsiteX85" fmla="*/ 3826782 w 10065888"/>
              <a:gd name="connsiteY85" fmla="*/ 3395662 h 3409950"/>
              <a:gd name="connsiteX86" fmla="*/ 3888695 w 10065888"/>
              <a:gd name="connsiteY86" fmla="*/ 3405187 h 3409950"/>
              <a:gd name="connsiteX87" fmla="*/ 4826907 w 10065888"/>
              <a:gd name="connsiteY87" fmla="*/ 3409950 h 3409950"/>
              <a:gd name="connsiteX88" fmla="*/ 5465082 w 10065888"/>
              <a:gd name="connsiteY88" fmla="*/ 3405187 h 3409950"/>
              <a:gd name="connsiteX89" fmla="*/ 5722257 w 10065888"/>
              <a:gd name="connsiteY89" fmla="*/ 3395662 h 3409950"/>
              <a:gd name="connsiteX90" fmla="*/ 6088970 w 10065888"/>
              <a:gd name="connsiteY90" fmla="*/ 3386137 h 3409950"/>
              <a:gd name="connsiteX91" fmla="*/ 6141357 w 10065888"/>
              <a:gd name="connsiteY91" fmla="*/ 3376612 h 3409950"/>
              <a:gd name="connsiteX92" fmla="*/ 6160407 w 10065888"/>
              <a:gd name="connsiteY92" fmla="*/ 3371850 h 3409950"/>
              <a:gd name="connsiteX93" fmla="*/ 6260420 w 10065888"/>
              <a:gd name="connsiteY93" fmla="*/ 3367087 h 3409950"/>
              <a:gd name="connsiteX94" fmla="*/ 6350907 w 10065888"/>
              <a:gd name="connsiteY94" fmla="*/ 3371850 h 3409950"/>
              <a:gd name="connsiteX95" fmla="*/ 6517595 w 10065888"/>
              <a:gd name="connsiteY95" fmla="*/ 3362325 h 3409950"/>
              <a:gd name="connsiteX96" fmla="*/ 6622370 w 10065888"/>
              <a:gd name="connsiteY96" fmla="*/ 3357562 h 3409950"/>
              <a:gd name="connsiteX97" fmla="*/ 6665232 w 10065888"/>
              <a:gd name="connsiteY97" fmla="*/ 3348037 h 3409950"/>
              <a:gd name="connsiteX98" fmla="*/ 6703332 w 10065888"/>
              <a:gd name="connsiteY98" fmla="*/ 3343275 h 3409950"/>
              <a:gd name="connsiteX99" fmla="*/ 6984320 w 10065888"/>
              <a:gd name="connsiteY99" fmla="*/ 3333750 h 3409950"/>
              <a:gd name="connsiteX100" fmla="*/ 7212920 w 10065888"/>
              <a:gd name="connsiteY100" fmla="*/ 3328987 h 3409950"/>
              <a:gd name="connsiteX101" fmla="*/ 7503432 w 10065888"/>
              <a:gd name="connsiteY101" fmla="*/ 3314700 h 3409950"/>
              <a:gd name="connsiteX102" fmla="*/ 7574870 w 10065888"/>
              <a:gd name="connsiteY102" fmla="*/ 3309937 h 3409950"/>
              <a:gd name="connsiteX103" fmla="*/ 7612970 w 10065888"/>
              <a:gd name="connsiteY103" fmla="*/ 3300412 h 3409950"/>
              <a:gd name="connsiteX104" fmla="*/ 7651070 w 10065888"/>
              <a:gd name="connsiteY104" fmla="*/ 3295650 h 3409950"/>
              <a:gd name="connsiteX105" fmla="*/ 7808232 w 10065888"/>
              <a:gd name="connsiteY105" fmla="*/ 3276600 h 3409950"/>
              <a:gd name="connsiteX106" fmla="*/ 7865382 w 10065888"/>
              <a:gd name="connsiteY106" fmla="*/ 3262312 h 3409950"/>
              <a:gd name="connsiteX107" fmla="*/ 8003495 w 10065888"/>
              <a:gd name="connsiteY107" fmla="*/ 3248025 h 3409950"/>
              <a:gd name="connsiteX108" fmla="*/ 8022545 w 10065888"/>
              <a:gd name="connsiteY108" fmla="*/ 3243262 h 3409950"/>
              <a:gd name="connsiteX109" fmla="*/ 8055882 w 10065888"/>
              <a:gd name="connsiteY109" fmla="*/ 3233737 h 3409950"/>
              <a:gd name="connsiteX110" fmla="*/ 8117795 w 10065888"/>
              <a:gd name="connsiteY110" fmla="*/ 3224212 h 3409950"/>
              <a:gd name="connsiteX111" fmla="*/ 8132082 w 10065888"/>
              <a:gd name="connsiteY111" fmla="*/ 3214687 h 3409950"/>
              <a:gd name="connsiteX112" fmla="*/ 8208282 w 10065888"/>
              <a:gd name="connsiteY112" fmla="*/ 3200400 h 3409950"/>
              <a:gd name="connsiteX113" fmla="*/ 8289245 w 10065888"/>
              <a:gd name="connsiteY113" fmla="*/ 3176587 h 3409950"/>
              <a:gd name="connsiteX114" fmla="*/ 8327345 w 10065888"/>
              <a:gd name="connsiteY114" fmla="*/ 3162300 h 3409950"/>
              <a:gd name="connsiteX115" fmla="*/ 8351157 w 10065888"/>
              <a:gd name="connsiteY115" fmla="*/ 3157537 h 3409950"/>
              <a:gd name="connsiteX116" fmla="*/ 8370207 w 10065888"/>
              <a:gd name="connsiteY116" fmla="*/ 3152775 h 3409950"/>
              <a:gd name="connsiteX117" fmla="*/ 8408307 w 10065888"/>
              <a:gd name="connsiteY117" fmla="*/ 3148012 h 3409950"/>
              <a:gd name="connsiteX118" fmla="*/ 8689295 w 10065888"/>
              <a:gd name="connsiteY118" fmla="*/ 3138487 h 3409950"/>
              <a:gd name="connsiteX119" fmla="*/ 8879795 w 10065888"/>
              <a:gd name="connsiteY119" fmla="*/ 3133725 h 3409950"/>
              <a:gd name="connsiteX120" fmla="*/ 9241745 w 10065888"/>
              <a:gd name="connsiteY120" fmla="*/ 3138487 h 3409950"/>
              <a:gd name="connsiteX121" fmla="*/ 9327470 w 10065888"/>
              <a:gd name="connsiteY121" fmla="*/ 3148012 h 3409950"/>
              <a:gd name="connsiteX122" fmla="*/ 9365570 w 10065888"/>
              <a:gd name="connsiteY122" fmla="*/ 3152775 h 3409950"/>
              <a:gd name="connsiteX123" fmla="*/ 9384620 w 10065888"/>
              <a:gd name="connsiteY123" fmla="*/ 3157537 h 3409950"/>
              <a:gd name="connsiteX124" fmla="*/ 9465582 w 10065888"/>
              <a:gd name="connsiteY124" fmla="*/ 3167062 h 3409950"/>
              <a:gd name="connsiteX125" fmla="*/ 9489395 w 10065888"/>
              <a:gd name="connsiteY125" fmla="*/ 3176587 h 3409950"/>
              <a:gd name="connsiteX126" fmla="*/ 9622745 w 10065888"/>
              <a:gd name="connsiteY126" fmla="*/ 3186112 h 3409950"/>
              <a:gd name="connsiteX127" fmla="*/ 9765620 w 10065888"/>
              <a:gd name="connsiteY127" fmla="*/ 3176587 h 3409950"/>
              <a:gd name="connsiteX128" fmla="*/ 9822770 w 10065888"/>
              <a:gd name="connsiteY128" fmla="*/ 3162300 h 3409950"/>
              <a:gd name="connsiteX129" fmla="*/ 9860870 w 10065888"/>
              <a:gd name="connsiteY129" fmla="*/ 3157537 h 3409950"/>
              <a:gd name="connsiteX130" fmla="*/ 9889445 w 10065888"/>
              <a:gd name="connsiteY130" fmla="*/ 3148012 h 3409950"/>
              <a:gd name="connsiteX131" fmla="*/ 9927545 w 10065888"/>
              <a:gd name="connsiteY131" fmla="*/ 3128962 h 3409950"/>
              <a:gd name="connsiteX132" fmla="*/ 9970407 w 10065888"/>
              <a:gd name="connsiteY132" fmla="*/ 3086100 h 3409950"/>
              <a:gd name="connsiteX133" fmla="*/ 9989457 w 10065888"/>
              <a:gd name="connsiteY133" fmla="*/ 3067050 h 3409950"/>
              <a:gd name="connsiteX134" fmla="*/ 10018032 w 10065888"/>
              <a:gd name="connsiteY134" fmla="*/ 3033712 h 3409950"/>
              <a:gd name="connsiteX135" fmla="*/ 10032320 w 10065888"/>
              <a:gd name="connsiteY135" fmla="*/ 3005137 h 3409950"/>
              <a:gd name="connsiteX136" fmla="*/ 10041845 w 10065888"/>
              <a:gd name="connsiteY136" fmla="*/ 2981325 h 3409950"/>
              <a:gd name="connsiteX137" fmla="*/ 10060895 w 10065888"/>
              <a:gd name="connsiteY137" fmla="*/ 2928937 h 3409950"/>
              <a:gd name="connsiteX138" fmla="*/ 10060895 w 10065888"/>
              <a:gd name="connsiteY138" fmla="*/ 2743200 h 3409950"/>
              <a:gd name="connsiteX139" fmla="*/ 10051370 w 10065888"/>
              <a:gd name="connsiteY139" fmla="*/ 2662237 h 3409950"/>
              <a:gd name="connsiteX140" fmla="*/ 10041845 w 10065888"/>
              <a:gd name="connsiteY140" fmla="*/ 2633662 h 3409950"/>
              <a:gd name="connsiteX141" fmla="*/ 10013270 w 10065888"/>
              <a:gd name="connsiteY141" fmla="*/ 2571750 h 3409950"/>
              <a:gd name="connsiteX142" fmla="*/ 9998982 w 10065888"/>
              <a:gd name="connsiteY142" fmla="*/ 2533650 h 3409950"/>
              <a:gd name="connsiteX143" fmla="*/ 9975170 w 10065888"/>
              <a:gd name="connsiteY143" fmla="*/ 2500312 h 3409950"/>
              <a:gd name="connsiteX144" fmla="*/ 9970407 w 10065888"/>
              <a:gd name="connsiteY144" fmla="*/ 2447925 h 3409950"/>
              <a:gd name="connsiteX145" fmla="*/ 9960882 w 10065888"/>
              <a:gd name="connsiteY145" fmla="*/ 2433637 h 3409950"/>
              <a:gd name="connsiteX146" fmla="*/ 9946595 w 10065888"/>
              <a:gd name="connsiteY146" fmla="*/ 2357437 h 3409950"/>
              <a:gd name="connsiteX147" fmla="*/ 9941832 w 10065888"/>
              <a:gd name="connsiteY147" fmla="*/ 2128837 h 3409950"/>
              <a:gd name="connsiteX148" fmla="*/ 9956120 w 10065888"/>
              <a:gd name="connsiteY148" fmla="*/ 2047875 h 3409950"/>
              <a:gd name="connsiteX149" fmla="*/ 9965645 w 10065888"/>
              <a:gd name="connsiteY149" fmla="*/ 1819275 h 3409950"/>
              <a:gd name="connsiteX150" fmla="*/ 9956120 w 10065888"/>
              <a:gd name="connsiteY150" fmla="*/ 1719262 h 3409950"/>
              <a:gd name="connsiteX151" fmla="*/ 9951357 w 10065888"/>
              <a:gd name="connsiteY151" fmla="*/ 1576387 h 3409950"/>
              <a:gd name="connsiteX152" fmla="*/ 9951357 w 10065888"/>
              <a:gd name="connsiteY152" fmla="*/ 1490662 h 3409950"/>
              <a:gd name="connsiteX153" fmla="*/ 9941832 w 10065888"/>
              <a:gd name="connsiteY153" fmla="*/ 1362075 h 3409950"/>
              <a:gd name="connsiteX154" fmla="*/ 9932307 w 10065888"/>
              <a:gd name="connsiteY154" fmla="*/ 1262062 h 3409950"/>
              <a:gd name="connsiteX155" fmla="*/ 9927545 w 10065888"/>
              <a:gd name="connsiteY155" fmla="*/ 1214437 h 3409950"/>
              <a:gd name="connsiteX156" fmla="*/ 9913257 w 10065888"/>
              <a:gd name="connsiteY156" fmla="*/ 1114425 h 3409950"/>
              <a:gd name="connsiteX157" fmla="*/ 9884682 w 10065888"/>
              <a:gd name="connsiteY157" fmla="*/ 1057275 h 3409950"/>
              <a:gd name="connsiteX158" fmla="*/ 9846582 w 10065888"/>
              <a:gd name="connsiteY158" fmla="*/ 962025 h 3409950"/>
              <a:gd name="connsiteX159" fmla="*/ 9832295 w 10065888"/>
              <a:gd name="connsiteY159" fmla="*/ 938212 h 3409950"/>
              <a:gd name="connsiteX160" fmla="*/ 9827532 w 10065888"/>
              <a:gd name="connsiteY160" fmla="*/ 923925 h 3409950"/>
              <a:gd name="connsiteX161" fmla="*/ 9803720 w 10065888"/>
              <a:gd name="connsiteY161" fmla="*/ 909637 h 3409950"/>
              <a:gd name="connsiteX162" fmla="*/ 9737045 w 10065888"/>
              <a:gd name="connsiteY162" fmla="*/ 866775 h 3409950"/>
              <a:gd name="connsiteX163" fmla="*/ 9722757 w 10065888"/>
              <a:gd name="connsiteY163" fmla="*/ 862012 h 3409950"/>
              <a:gd name="connsiteX164" fmla="*/ 9679895 w 10065888"/>
              <a:gd name="connsiteY164" fmla="*/ 842962 h 3409950"/>
              <a:gd name="connsiteX165" fmla="*/ 9665607 w 10065888"/>
              <a:gd name="connsiteY165" fmla="*/ 838200 h 3409950"/>
              <a:gd name="connsiteX166" fmla="*/ 9579882 w 10065888"/>
              <a:gd name="connsiteY166" fmla="*/ 795337 h 3409950"/>
              <a:gd name="connsiteX167" fmla="*/ 9508445 w 10065888"/>
              <a:gd name="connsiteY167" fmla="*/ 766762 h 3409950"/>
              <a:gd name="connsiteX168" fmla="*/ 9456057 w 10065888"/>
              <a:gd name="connsiteY168" fmla="*/ 738187 h 3409950"/>
              <a:gd name="connsiteX169" fmla="*/ 9437007 w 10065888"/>
              <a:gd name="connsiteY169" fmla="*/ 723900 h 3409950"/>
              <a:gd name="connsiteX170" fmla="*/ 9394145 w 10065888"/>
              <a:gd name="connsiteY170" fmla="*/ 700087 h 3409950"/>
              <a:gd name="connsiteX171" fmla="*/ 9379857 w 10065888"/>
              <a:gd name="connsiteY171" fmla="*/ 695325 h 3409950"/>
              <a:gd name="connsiteX172" fmla="*/ 9327470 w 10065888"/>
              <a:gd name="connsiteY172" fmla="*/ 666750 h 3409950"/>
              <a:gd name="connsiteX173" fmla="*/ 9213170 w 10065888"/>
              <a:gd name="connsiteY173" fmla="*/ 638175 h 3409950"/>
              <a:gd name="connsiteX174" fmla="*/ 9136970 w 10065888"/>
              <a:gd name="connsiteY174" fmla="*/ 619125 h 3409950"/>
              <a:gd name="connsiteX175" fmla="*/ 9094107 w 10065888"/>
              <a:gd name="connsiteY175" fmla="*/ 614362 h 3409950"/>
              <a:gd name="connsiteX176" fmla="*/ 9051245 w 10065888"/>
              <a:gd name="connsiteY176" fmla="*/ 604837 h 3409950"/>
              <a:gd name="connsiteX177" fmla="*/ 8927420 w 10065888"/>
              <a:gd name="connsiteY177" fmla="*/ 600075 h 3409950"/>
              <a:gd name="connsiteX178" fmla="*/ 8875032 w 10065888"/>
              <a:gd name="connsiteY178" fmla="*/ 590550 h 3409950"/>
              <a:gd name="connsiteX179" fmla="*/ 8855982 w 10065888"/>
              <a:gd name="connsiteY179" fmla="*/ 581025 h 3409950"/>
              <a:gd name="connsiteX180" fmla="*/ 8822645 w 10065888"/>
              <a:gd name="connsiteY180" fmla="*/ 576262 h 3409950"/>
              <a:gd name="connsiteX181" fmla="*/ 8741682 w 10065888"/>
              <a:gd name="connsiteY181" fmla="*/ 566737 h 3409950"/>
              <a:gd name="connsiteX182" fmla="*/ 8646432 w 10065888"/>
              <a:gd name="connsiteY182" fmla="*/ 542925 h 3409950"/>
              <a:gd name="connsiteX183" fmla="*/ 8532132 w 10065888"/>
              <a:gd name="connsiteY183" fmla="*/ 528637 h 3409950"/>
              <a:gd name="connsiteX184" fmla="*/ 8455932 w 10065888"/>
              <a:gd name="connsiteY184" fmla="*/ 533400 h 3409950"/>
              <a:gd name="connsiteX185" fmla="*/ 8122557 w 10065888"/>
              <a:gd name="connsiteY185" fmla="*/ 533400 h 3409950"/>
              <a:gd name="connsiteX186" fmla="*/ 8051120 w 10065888"/>
              <a:gd name="connsiteY186" fmla="*/ 542925 h 3409950"/>
              <a:gd name="connsiteX187" fmla="*/ 7727270 w 10065888"/>
              <a:gd name="connsiteY187" fmla="*/ 552450 h 3409950"/>
              <a:gd name="connsiteX188" fmla="*/ 7646307 w 10065888"/>
              <a:gd name="connsiteY188" fmla="*/ 557212 h 3409950"/>
              <a:gd name="connsiteX189" fmla="*/ 7593920 w 10065888"/>
              <a:gd name="connsiteY189" fmla="*/ 561975 h 3409950"/>
              <a:gd name="connsiteX190" fmla="*/ 7460570 w 10065888"/>
              <a:gd name="connsiteY190" fmla="*/ 557212 h 3409950"/>
              <a:gd name="connsiteX191" fmla="*/ 7436757 w 10065888"/>
              <a:gd name="connsiteY191" fmla="*/ 547687 h 3409950"/>
              <a:gd name="connsiteX192" fmla="*/ 7398657 w 10065888"/>
              <a:gd name="connsiteY192" fmla="*/ 519112 h 3409950"/>
              <a:gd name="connsiteX193" fmla="*/ 7379607 w 10065888"/>
              <a:gd name="connsiteY193" fmla="*/ 490537 h 3409950"/>
              <a:gd name="connsiteX194" fmla="*/ 7365320 w 10065888"/>
              <a:gd name="connsiteY194" fmla="*/ 476250 h 3409950"/>
              <a:gd name="connsiteX195" fmla="*/ 7322457 w 10065888"/>
              <a:gd name="connsiteY195" fmla="*/ 400050 h 3409950"/>
              <a:gd name="connsiteX196" fmla="*/ 7293882 w 10065888"/>
              <a:gd name="connsiteY196" fmla="*/ 371475 h 3409950"/>
              <a:gd name="connsiteX197" fmla="*/ 7260545 w 10065888"/>
              <a:gd name="connsiteY197" fmla="*/ 352425 h 3409950"/>
              <a:gd name="connsiteX198" fmla="*/ 7236732 w 10065888"/>
              <a:gd name="connsiteY198" fmla="*/ 333375 h 3409950"/>
              <a:gd name="connsiteX199" fmla="*/ 7222445 w 10065888"/>
              <a:gd name="connsiteY199" fmla="*/ 328612 h 3409950"/>
              <a:gd name="connsiteX200" fmla="*/ 7189107 w 10065888"/>
              <a:gd name="connsiteY200" fmla="*/ 319087 h 3409950"/>
              <a:gd name="connsiteX201" fmla="*/ 7108145 w 10065888"/>
              <a:gd name="connsiteY201" fmla="*/ 280987 h 3409950"/>
              <a:gd name="connsiteX202" fmla="*/ 6993845 w 10065888"/>
              <a:gd name="connsiteY202" fmla="*/ 223837 h 3409950"/>
              <a:gd name="connsiteX203" fmla="*/ 6950982 w 10065888"/>
              <a:gd name="connsiteY203" fmla="*/ 195262 h 3409950"/>
              <a:gd name="connsiteX204" fmla="*/ 6931932 w 10065888"/>
              <a:gd name="connsiteY204" fmla="*/ 190500 h 3409950"/>
              <a:gd name="connsiteX205" fmla="*/ 6889070 w 10065888"/>
              <a:gd name="connsiteY205" fmla="*/ 171450 h 3409950"/>
              <a:gd name="connsiteX206" fmla="*/ 6860495 w 10065888"/>
              <a:gd name="connsiteY206" fmla="*/ 166687 h 3409950"/>
              <a:gd name="connsiteX207" fmla="*/ 6498545 w 10065888"/>
              <a:gd name="connsiteY207" fmla="*/ 152400 h 3409950"/>
              <a:gd name="connsiteX208" fmla="*/ 6341382 w 10065888"/>
              <a:gd name="connsiteY208" fmla="*/ 157162 h 3409950"/>
              <a:gd name="connsiteX209" fmla="*/ 6269945 w 10065888"/>
              <a:gd name="connsiteY209" fmla="*/ 166687 h 3409950"/>
              <a:gd name="connsiteX210" fmla="*/ 6255657 w 10065888"/>
              <a:gd name="connsiteY210" fmla="*/ 171450 h 3409950"/>
              <a:gd name="connsiteX211" fmla="*/ 6222320 w 10065888"/>
              <a:gd name="connsiteY211" fmla="*/ 176212 h 3409950"/>
              <a:gd name="connsiteX212" fmla="*/ 6193745 w 10065888"/>
              <a:gd name="connsiteY212" fmla="*/ 190500 h 3409950"/>
              <a:gd name="connsiteX213" fmla="*/ 6184220 w 10065888"/>
              <a:gd name="connsiteY213" fmla="*/ 204787 h 3409950"/>
              <a:gd name="connsiteX214" fmla="*/ 6141357 w 10065888"/>
              <a:gd name="connsiteY214" fmla="*/ 219075 h 3409950"/>
              <a:gd name="connsiteX215" fmla="*/ 6079445 w 10065888"/>
              <a:gd name="connsiteY215" fmla="*/ 261937 h 3409950"/>
              <a:gd name="connsiteX216" fmla="*/ 6060395 w 10065888"/>
              <a:gd name="connsiteY216" fmla="*/ 271462 h 3409950"/>
              <a:gd name="connsiteX217" fmla="*/ 6022295 w 10065888"/>
              <a:gd name="connsiteY217" fmla="*/ 295275 h 3409950"/>
              <a:gd name="connsiteX218" fmla="*/ 6003245 w 10065888"/>
              <a:gd name="connsiteY218" fmla="*/ 304800 h 3409950"/>
              <a:gd name="connsiteX219" fmla="*/ 5960382 w 10065888"/>
              <a:gd name="connsiteY219" fmla="*/ 342900 h 3409950"/>
              <a:gd name="connsiteX220" fmla="*/ 5936570 w 10065888"/>
              <a:gd name="connsiteY220" fmla="*/ 357187 h 3409950"/>
              <a:gd name="connsiteX221" fmla="*/ 5898470 w 10065888"/>
              <a:gd name="connsiteY221" fmla="*/ 390525 h 3409950"/>
              <a:gd name="connsiteX222" fmla="*/ 5879420 w 10065888"/>
              <a:gd name="connsiteY222" fmla="*/ 404812 h 3409950"/>
              <a:gd name="connsiteX223" fmla="*/ 5846082 w 10065888"/>
              <a:gd name="connsiteY223" fmla="*/ 433387 h 3409950"/>
              <a:gd name="connsiteX224" fmla="*/ 5812745 w 10065888"/>
              <a:gd name="connsiteY224" fmla="*/ 442912 h 3409950"/>
              <a:gd name="connsiteX225" fmla="*/ 5769882 w 10065888"/>
              <a:gd name="connsiteY225" fmla="*/ 466725 h 3409950"/>
              <a:gd name="connsiteX226" fmla="*/ 5741307 w 10065888"/>
              <a:gd name="connsiteY226" fmla="*/ 481012 h 3409950"/>
              <a:gd name="connsiteX227" fmla="*/ 5693682 w 10065888"/>
              <a:gd name="connsiteY227" fmla="*/ 509587 h 3409950"/>
              <a:gd name="connsiteX228" fmla="*/ 5674632 w 10065888"/>
              <a:gd name="connsiteY228" fmla="*/ 514350 h 3409950"/>
              <a:gd name="connsiteX229" fmla="*/ 5598432 w 10065888"/>
              <a:gd name="connsiteY229" fmla="*/ 538162 h 3409950"/>
              <a:gd name="connsiteX230" fmla="*/ 5498420 w 10065888"/>
              <a:gd name="connsiteY230" fmla="*/ 576262 h 3409950"/>
              <a:gd name="connsiteX231" fmla="*/ 5407932 w 10065888"/>
              <a:gd name="connsiteY231" fmla="*/ 585787 h 3409950"/>
              <a:gd name="connsiteX232" fmla="*/ 5350782 w 10065888"/>
              <a:gd name="connsiteY232" fmla="*/ 600075 h 3409950"/>
              <a:gd name="connsiteX233" fmla="*/ 5326970 w 10065888"/>
              <a:gd name="connsiteY233" fmla="*/ 604837 h 3409950"/>
              <a:gd name="connsiteX234" fmla="*/ 5293632 w 10065888"/>
              <a:gd name="connsiteY234" fmla="*/ 614362 h 3409950"/>
              <a:gd name="connsiteX235" fmla="*/ 5145995 w 10065888"/>
              <a:gd name="connsiteY235" fmla="*/ 619125 h 3409950"/>
              <a:gd name="connsiteX236" fmla="*/ 5017407 w 10065888"/>
              <a:gd name="connsiteY236" fmla="*/ 628650 h 3409950"/>
              <a:gd name="connsiteX237" fmla="*/ 4350657 w 10065888"/>
              <a:gd name="connsiteY237" fmla="*/ 638175 h 3409950"/>
              <a:gd name="connsiteX238" fmla="*/ 4074432 w 10065888"/>
              <a:gd name="connsiteY238" fmla="*/ 642937 h 3409950"/>
              <a:gd name="connsiteX239" fmla="*/ 3969657 w 10065888"/>
              <a:gd name="connsiteY239" fmla="*/ 638175 h 3409950"/>
              <a:gd name="connsiteX240" fmla="*/ 3864882 w 10065888"/>
              <a:gd name="connsiteY240" fmla="*/ 614362 h 3409950"/>
              <a:gd name="connsiteX241" fmla="*/ 3841070 w 10065888"/>
              <a:gd name="connsiteY241" fmla="*/ 595312 h 3409950"/>
              <a:gd name="connsiteX242" fmla="*/ 3822020 w 10065888"/>
              <a:gd name="connsiteY242" fmla="*/ 576262 h 3409950"/>
              <a:gd name="connsiteX243" fmla="*/ 3774395 w 10065888"/>
              <a:gd name="connsiteY243" fmla="*/ 557212 h 3409950"/>
              <a:gd name="connsiteX244" fmla="*/ 3745820 w 10065888"/>
              <a:gd name="connsiteY244" fmla="*/ 547687 h 3409950"/>
              <a:gd name="connsiteX245" fmla="*/ 3722007 w 10065888"/>
              <a:gd name="connsiteY245" fmla="*/ 528637 h 3409950"/>
              <a:gd name="connsiteX246" fmla="*/ 3702957 w 10065888"/>
              <a:gd name="connsiteY246" fmla="*/ 519112 h 3409950"/>
              <a:gd name="connsiteX247" fmla="*/ 3693432 w 10065888"/>
              <a:gd name="connsiteY247" fmla="*/ 500062 h 3409950"/>
              <a:gd name="connsiteX248" fmla="*/ 3660095 w 10065888"/>
              <a:gd name="connsiteY248" fmla="*/ 481012 h 3409950"/>
              <a:gd name="connsiteX249" fmla="*/ 3641045 w 10065888"/>
              <a:gd name="connsiteY249" fmla="*/ 452437 h 3409950"/>
              <a:gd name="connsiteX250" fmla="*/ 3626757 w 10065888"/>
              <a:gd name="connsiteY250" fmla="*/ 447675 h 3409950"/>
              <a:gd name="connsiteX251" fmla="*/ 3579132 w 10065888"/>
              <a:gd name="connsiteY251" fmla="*/ 414337 h 3409950"/>
              <a:gd name="connsiteX252" fmla="*/ 3521982 w 10065888"/>
              <a:gd name="connsiteY252" fmla="*/ 404812 h 3409950"/>
              <a:gd name="connsiteX253" fmla="*/ 3493407 w 10065888"/>
              <a:gd name="connsiteY253" fmla="*/ 395287 h 3409950"/>
              <a:gd name="connsiteX254" fmla="*/ 3469595 w 10065888"/>
              <a:gd name="connsiteY254" fmla="*/ 385762 h 3409950"/>
              <a:gd name="connsiteX255" fmla="*/ 3436257 w 10065888"/>
              <a:gd name="connsiteY255" fmla="*/ 381000 h 3409950"/>
              <a:gd name="connsiteX256" fmla="*/ 3412445 w 10065888"/>
              <a:gd name="connsiteY256" fmla="*/ 371475 h 3409950"/>
              <a:gd name="connsiteX257" fmla="*/ 3388632 w 10065888"/>
              <a:gd name="connsiteY257" fmla="*/ 366712 h 3409950"/>
              <a:gd name="connsiteX258" fmla="*/ 3336245 w 10065888"/>
              <a:gd name="connsiteY258" fmla="*/ 352425 h 3409950"/>
              <a:gd name="connsiteX259" fmla="*/ 3260045 w 10065888"/>
              <a:gd name="connsiteY259" fmla="*/ 328612 h 3409950"/>
              <a:gd name="connsiteX260" fmla="*/ 3217182 w 10065888"/>
              <a:gd name="connsiteY260" fmla="*/ 314325 h 3409950"/>
              <a:gd name="connsiteX261" fmla="*/ 3145745 w 10065888"/>
              <a:gd name="connsiteY261" fmla="*/ 300037 h 3409950"/>
              <a:gd name="connsiteX262" fmla="*/ 3098120 w 10065888"/>
              <a:gd name="connsiteY262" fmla="*/ 285750 h 3409950"/>
              <a:gd name="connsiteX263" fmla="*/ 3069545 w 10065888"/>
              <a:gd name="connsiteY263" fmla="*/ 280987 h 3409950"/>
              <a:gd name="connsiteX264" fmla="*/ 3045732 w 10065888"/>
              <a:gd name="connsiteY264" fmla="*/ 276225 h 3409950"/>
              <a:gd name="connsiteX265" fmla="*/ 3002870 w 10065888"/>
              <a:gd name="connsiteY265" fmla="*/ 271462 h 3409950"/>
              <a:gd name="connsiteX266" fmla="*/ 2917145 w 10065888"/>
              <a:gd name="connsiteY266" fmla="*/ 257175 h 3409950"/>
              <a:gd name="connsiteX267" fmla="*/ 2850470 w 10065888"/>
              <a:gd name="connsiteY267" fmla="*/ 242887 h 3409950"/>
              <a:gd name="connsiteX268" fmla="*/ 2798082 w 10065888"/>
              <a:gd name="connsiteY268" fmla="*/ 228600 h 3409950"/>
              <a:gd name="connsiteX269" fmla="*/ 2688545 w 10065888"/>
              <a:gd name="connsiteY269" fmla="*/ 223837 h 3409950"/>
              <a:gd name="connsiteX270" fmla="*/ 2474232 w 10065888"/>
              <a:gd name="connsiteY270" fmla="*/ 204787 h 3409950"/>
              <a:gd name="connsiteX271" fmla="*/ 2188482 w 10065888"/>
              <a:gd name="connsiteY271" fmla="*/ 209550 h 3409950"/>
              <a:gd name="connsiteX272" fmla="*/ 2159907 w 10065888"/>
              <a:gd name="connsiteY272" fmla="*/ 204787 h 3409950"/>
              <a:gd name="connsiteX273" fmla="*/ 1845582 w 10065888"/>
              <a:gd name="connsiteY273" fmla="*/ 185737 h 3409950"/>
              <a:gd name="connsiteX274" fmla="*/ 1826532 w 10065888"/>
              <a:gd name="connsiteY274" fmla="*/ 157162 h 3409950"/>
              <a:gd name="connsiteX275" fmla="*/ 1769382 w 10065888"/>
              <a:gd name="connsiteY275" fmla="*/ 109537 h 3409950"/>
              <a:gd name="connsiteX276" fmla="*/ 1688420 w 10065888"/>
              <a:gd name="connsiteY276" fmla="*/ 38100 h 3409950"/>
              <a:gd name="connsiteX277" fmla="*/ 1650320 w 10065888"/>
              <a:gd name="connsiteY277" fmla="*/ 14287 h 3409950"/>
              <a:gd name="connsiteX278" fmla="*/ 1607457 w 10065888"/>
              <a:gd name="connsiteY278" fmla="*/ 9525 h 3409950"/>
              <a:gd name="connsiteX279" fmla="*/ 1359807 w 10065888"/>
              <a:gd name="connsiteY279" fmla="*/ 0 h 3409950"/>
              <a:gd name="connsiteX280" fmla="*/ 940707 w 10065888"/>
              <a:gd name="connsiteY280" fmla="*/ 9525 h 3409950"/>
              <a:gd name="connsiteX281" fmla="*/ 859745 w 10065888"/>
              <a:gd name="connsiteY281" fmla="*/ 14287 h 3409950"/>
              <a:gd name="connsiteX282" fmla="*/ 831170 w 10065888"/>
              <a:gd name="connsiteY282" fmla="*/ 19050 h 3409950"/>
              <a:gd name="connsiteX283" fmla="*/ 769257 w 10065888"/>
              <a:gd name="connsiteY283" fmla="*/ 23812 h 3409950"/>
              <a:gd name="connsiteX284" fmla="*/ 688295 w 10065888"/>
              <a:gd name="connsiteY284" fmla="*/ 33337 h 3409950"/>
              <a:gd name="connsiteX285" fmla="*/ 526370 w 10065888"/>
              <a:gd name="connsiteY285" fmla="*/ 42862 h 3409950"/>
              <a:gd name="connsiteX286" fmla="*/ 478745 w 10065888"/>
              <a:gd name="connsiteY286" fmla="*/ 57150 h 3409950"/>
              <a:gd name="connsiteX287" fmla="*/ 435882 w 10065888"/>
              <a:gd name="connsiteY287" fmla="*/ 66675 h 3409950"/>
              <a:gd name="connsiteX288" fmla="*/ 316820 w 10065888"/>
              <a:gd name="connsiteY288" fmla="*/ 109537 h 3409950"/>
              <a:gd name="connsiteX289" fmla="*/ 283482 w 10065888"/>
              <a:gd name="connsiteY289" fmla="*/ 119062 h 3409950"/>
              <a:gd name="connsiteX290" fmla="*/ 269195 w 10065888"/>
              <a:gd name="connsiteY290" fmla="*/ 123825 h 3409950"/>
              <a:gd name="connsiteX291" fmla="*/ 159657 w 10065888"/>
              <a:gd name="connsiteY291" fmla="*/ 133350 h 3409950"/>
              <a:gd name="connsiteX292" fmla="*/ 126320 w 10065888"/>
              <a:gd name="connsiteY292" fmla="*/ 142875 h 3409950"/>
              <a:gd name="connsiteX293" fmla="*/ 107270 w 10065888"/>
              <a:gd name="connsiteY293" fmla="*/ 152400 h 3409950"/>
              <a:gd name="connsiteX294" fmla="*/ 69170 w 10065888"/>
              <a:gd name="connsiteY294" fmla="*/ 161925 h 3409950"/>
              <a:gd name="connsiteX295" fmla="*/ 35832 w 10065888"/>
              <a:gd name="connsiteY295" fmla="*/ 171450 h 3409950"/>
              <a:gd name="connsiteX296" fmla="*/ 2495 w 10065888"/>
              <a:gd name="connsiteY296" fmla="*/ 185737 h 3409950"/>
              <a:gd name="connsiteX297" fmla="*/ 16782 w 10065888"/>
              <a:gd name="connsiteY297" fmla="*/ 190500 h 340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</a:cxnLst>
            <a:rect l="l" t="t" r="r" b="b"/>
            <a:pathLst>
              <a:path w="10065888" h="3409950">
                <a:moveTo>
                  <a:pt x="16782" y="190500"/>
                </a:moveTo>
                <a:cubicBezTo>
                  <a:pt x="18369" y="195262"/>
                  <a:pt x="12020" y="206218"/>
                  <a:pt x="12020" y="214312"/>
                </a:cubicBezTo>
                <a:cubicBezTo>
                  <a:pt x="12020" y="222407"/>
                  <a:pt x="15451" y="230140"/>
                  <a:pt x="16782" y="238125"/>
                </a:cubicBezTo>
                <a:cubicBezTo>
                  <a:pt x="18627" y="249197"/>
                  <a:pt x="19838" y="260367"/>
                  <a:pt x="21545" y="271462"/>
                </a:cubicBezTo>
                <a:cubicBezTo>
                  <a:pt x="23013" y="281006"/>
                  <a:pt x="24413" y="290568"/>
                  <a:pt x="26307" y="300037"/>
                </a:cubicBezTo>
                <a:cubicBezTo>
                  <a:pt x="29177" y="314389"/>
                  <a:pt x="32765" y="328589"/>
                  <a:pt x="35832" y="342900"/>
                </a:cubicBezTo>
                <a:cubicBezTo>
                  <a:pt x="37528" y="350815"/>
                  <a:pt x="39007" y="358775"/>
                  <a:pt x="40595" y="366712"/>
                </a:cubicBezTo>
                <a:cubicBezTo>
                  <a:pt x="42182" y="388937"/>
                  <a:pt x="45357" y="411105"/>
                  <a:pt x="45357" y="433387"/>
                </a:cubicBezTo>
                <a:cubicBezTo>
                  <a:pt x="45357" y="438407"/>
                  <a:pt x="40595" y="442655"/>
                  <a:pt x="40595" y="447675"/>
                </a:cubicBezTo>
                <a:cubicBezTo>
                  <a:pt x="40595" y="457331"/>
                  <a:pt x="43015" y="466882"/>
                  <a:pt x="45357" y="476250"/>
                </a:cubicBezTo>
                <a:cubicBezTo>
                  <a:pt x="47792" y="485990"/>
                  <a:pt x="54882" y="504825"/>
                  <a:pt x="54882" y="504825"/>
                </a:cubicBezTo>
                <a:cubicBezTo>
                  <a:pt x="56470" y="522287"/>
                  <a:pt x="57276" y="539838"/>
                  <a:pt x="59645" y="557212"/>
                </a:cubicBezTo>
                <a:cubicBezTo>
                  <a:pt x="62043" y="574798"/>
                  <a:pt x="69170" y="591851"/>
                  <a:pt x="69170" y="609600"/>
                </a:cubicBezTo>
                <a:cubicBezTo>
                  <a:pt x="69170" y="712836"/>
                  <a:pt x="62820" y="815975"/>
                  <a:pt x="59645" y="919162"/>
                </a:cubicBezTo>
                <a:cubicBezTo>
                  <a:pt x="81225" y="983912"/>
                  <a:pt x="67690" y="937404"/>
                  <a:pt x="54882" y="1095375"/>
                </a:cubicBezTo>
                <a:cubicBezTo>
                  <a:pt x="54476" y="1100378"/>
                  <a:pt x="51338" y="1104792"/>
                  <a:pt x="50120" y="1109662"/>
                </a:cubicBezTo>
                <a:cubicBezTo>
                  <a:pt x="43328" y="1136831"/>
                  <a:pt x="47923" y="1128098"/>
                  <a:pt x="40595" y="1152525"/>
                </a:cubicBezTo>
                <a:cubicBezTo>
                  <a:pt x="37710" y="1162142"/>
                  <a:pt x="34245" y="1171575"/>
                  <a:pt x="31070" y="1181100"/>
                </a:cubicBezTo>
                <a:cubicBezTo>
                  <a:pt x="29482" y="1204912"/>
                  <a:pt x="28570" y="1228779"/>
                  <a:pt x="26307" y="1252537"/>
                </a:cubicBezTo>
                <a:cubicBezTo>
                  <a:pt x="25391" y="1262150"/>
                  <a:pt x="22382" y="1271492"/>
                  <a:pt x="21545" y="1281112"/>
                </a:cubicBezTo>
                <a:cubicBezTo>
                  <a:pt x="19799" y="1301189"/>
                  <a:pt x="12850" y="1436790"/>
                  <a:pt x="12020" y="1452562"/>
                </a:cubicBezTo>
                <a:cubicBezTo>
                  <a:pt x="21734" y="1816847"/>
                  <a:pt x="-31720" y="1703219"/>
                  <a:pt x="31070" y="1828800"/>
                </a:cubicBezTo>
                <a:cubicBezTo>
                  <a:pt x="32657" y="1854200"/>
                  <a:pt x="32675" y="1879747"/>
                  <a:pt x="35832" y="1905000"/>
                </a:cubicBezTo>
                <a:cubicBezTo>
                  <a:pt x="37456" y="1917990"/>
                  <a:pt x="34465" y="1935839"/>
                  <a:pt x="45357" y="1943100"/>
                </a:cubicBezTo>
                <a:lnTo>
                  <a:pt x="59645" y="1952625"/>
                </a:lnTo>
                <a:cubicBezTo>
                  <a:pt x="85048" y="1990728"/>
                  <a:pt x="51705" y="1944684"/>
                  <a:pt x="83457" y="1976437"/>
                </a:cubicBezTo>
                <a:cubicBezTo>
                  <a:pt x="87504" y="1980485"/>
                  <a:pt x="88935" y="1986678"/>
                  <a:pt x="92982" y="1990725"/>
                </a:cubicBezTo>
                <a:cubicBezTo>
                  <a:pt x="98595" y="1996338"/>
                  <a:pt x="106419" y="1999399"/>
                  <a:pt x="112032" y="2005012"/>
                </a:cubicBezTo>
                <a:cubicBezTo>
                  <a:pt x="117645" y="2010625"/>
                  <a:pt x="119352" y="2020261"/>
                  <a:pt x="126320" y="2024062"/>
                </a:cubicBezTo>
                <a:cubicBezTo>
                  <a:pt x="137812" y="2030331"/>
                  <a:pt x="164420" y="2033587"/>
                  <a:pt x="164420" y="2033587"/>
                </a:cubicBezTo>
                <a:cubicBezTo>
                  <a:pt x="210485" y="2068137"/>
                  <a:pt x="161394" y="2034456"/>
                  <a:pt x="197757" y="2052637"/>
                </a:cubicBezTo>
                <a:cubicBezTo>
                  <a:pt x="206037" y="2056777"/>
                  <a:pt x="213290" y="2062785"/>
                  <a:pt x="221570" y="2066925"/>
                </a:cubicBezTo>
                <a:cubicBezTo>
                  <a:pt x="234137" y="2073209"/>
                  <a:pt x="246091" y="2072376"/>
                  <a:pt x="259670" y="2076450"/>
                </a:cubicBezTo>
                <a:cubicBezTo>
                  <a:pt x="267858" y="2078907"/>
                  <a:pt x="275123" y="2084184"/>
                  <a:pt x="283482" y="2085975"/>
                </a:cubicBezTo>
                <a:cubicBezTo>
                  <a:pt x="297538" y="2088987"/>
                  <a:pt x="312114" y="2088704"/>
                  <a:pt x="326345" y="2090737"/>
                </a:cubicBezTo>
                <a:cubicBezTo>
                  <a:pt x="443414" y="2107461"/>
                  <a:pt x="320158" y="2097623"/>
                  <a:pt x="497795" y="2105025"/>
                </a:cubicBezTo>
                <a:cubicBezTo>
                  <a:pt x="507320" y="2106612"/>
                  <a:pt x="516714" y="2109787"/>
                  <a:pt x="526370" y="2109787"/>
                </a:cubicBezTo>
                <a:cubicBezTo>
                  <a:pt x="651129" y="2109787"/>
                  <a:pt x="644270" y="2109388"/>
                  <a:pt x="726395" y="2100262"/>
                </a:cubicBezTo>
                <a:cubicBezTo>
                  <a:pt x="774610" y="2080976"/>
                  <a:pt x="739371" y="2092192"/>
                  <a:pt x="826407" y="2085975"/>
                </a:cubicBezTo>
                <a:lnTo>
                  <a:pt x="950232" y="2076450"/>
                </a:lnTo>
                <a:cubicBezTo>
                  <a:pt x="966131" y="2075125"/>
                  <a:pt x="981943" y="2072824"/>
                  <a:pt x="997857" y="2071687"/>
                </a:cubicBezTo>
                <a:cubicBezTo>
                  <a:pt x="1105271" y="2064014"/>
                  <a:pt x="1147334" y="2062308"/>
                  <a:pt x="1245507" y="2057400"/>
                </a:cubicBezTo>
                <a:cubicBezTo>
                  <a:pt x="1503825" y="2031568"/>
                  <a:pt x="1331945" y="2045264"/>
                  <a:pt x="1845582" y="2052637"/>
                </a:cubicBezTo>
                <a:lnTo>
                  <a:pt x="2336120" y="2062162"/>
                </a:lnTo>
                <a:cubicBezTo>
                  <a:pt x="2347232" y="2063750"/>
                  <a:pt x="2358413" y="2064917"/>
                  <a:pt x="2369457" y="2066925"/>
                </a:cubicBezTo>
                <a:cubicBezTo>
                  <a:pt x="2375897" y="2068096"/>
                  <a:pt x="2382067" y="2070516"/>
                  <a:pt x="2388507" y="2071687"/>
                </a:cubicBezTo>
                <a:cubicBezTo>
                  <a:pt x="2399551" y="2073695"/>
                  <a:pt x="2410732" y="2074862"/>
                  <a:pt x="2421845" y="2076450"/>
                </a:cubicBezTo>
                <a:cubicBezTo>
                  <a:pt x="2429782" y="2079625"/>
                  <a:pt x="2437497" y="2083425"/>
                  <a:pt x="2445657" y="2085975"/>
                </a:cubicBezTo>
                <a:cubicBezTo>
                  <a:pt x="2462934" y="2091374"/>
                  <a:pt x="2480485" y="2095872"/>
                  <a:pt x="2498045" y="2100262"/>
                </a:cubicBezTo>
                <a:cubicBezTo>
                  <a:pt x="2505898" y="2102225"/>
                  <a:pt x="2513955" y="2103269"/>
                  <a:pt x="2521857" y="2105025"/>
                </a:cubicBezTo>
                <a:cubicBezTo>
                  <a:pt x="2528247" y="2106445"/>
                  <a:pt x="2534557" y="2108200"/>
                  <a:pt x="2540907" y="2109787"/>
                </a:cubicBezTo>
                <a:cubicBezTo>
                  <a:pt x="2545670" y="2114550"/>
                  <a:pt x="2549171" y="2121063"/>
                  <a:pt x="2555195" y="2124075"/>
                </a:cubicBezTo>
                <a:cubicBezTo>
                  <a:pt x="2562435" y="2127695"/>
                  <a:pt x="2571328" y="2126277"/>
                  <a:pt x="2579007" y="2128837"/>
                </a:cubicBezTo>
                <a:cubicBezTo>
                  <a:pt x="2585742" y="2131082"/>
                  <a:pt x="2591707" y="2135187"/>
                  <a:pt x="2598057" y="2138362"/>
                </a:cubicBezTo>
                <a:cubicBezTo>
                  <a:pt x="2602820" y="2144712"/>
                  <a:pt x="2608138" y="2150681"/>
                  <a:pt x="2612345" y="2157412"/>
                </a:cubicBezTo>
                <a:cubicBezTo>
                  <a:pt x="2616108" y="2163432"/>
                  <a:pt x="2616850" y="2171442"/>
                  <a:pt x="2621870" y="2176462"/>
                </a:cubicBezTo>
                <a:cubicBezTo>
                  <a:pt x="2625420" y="2180012"/>
                  <a:pt x="2631395" y="2179637"/>
                  <a:pt x="2636157" y="2181225"/>
                </a:cubicBezTo>
                <a:cubicBezTo>
                  <a:pt x="2639392" y="2185538"/>
                  <a:pt x="2656489" y="2207599"/>
                  <a:pt x="2659970" y="2214562"/>
                </a:cubicBezTo>
                <a:cubicBezTo>
                  <a:pt x="2662215" y="2219052"/>
                  <a:pt x="2663643" y="2223949"/>
                  <a:pt x="2664732" y="2228850"/>
                </a:cubicBezTo>
                <a:cubicBezTo>
                  <a:pt x="2672548" y="2264023"/>
                  <a:pt x="2667040" y="2255831"/>
                  <a:pt x="2674257" y="2295525"/>
                </a:cubicBezTo>
                <a:cubicBezTo>
                  <a:pt x="2675155" y="2300464"/>
                  <a:pt x="2677891" y="2304921"/>
                  <a:pt x="2679020" y="2309812"/>
                </a:cubicBezTo>
                <a:cubicBezTo>
                  <a:pt x="2682660" y="2325587"/>
                  <a:pt x="2688545" y="2357437"/>
                  <a:pt x="2688545" y="2357437"/>
                </a:cubicBezTo>
                <a:cubicBezTo>
                  <a:pt x="2690132" y="2374900"/>
                  <a:pt x="2690990" y="2392444"/>
                  <a:pt x="2693307" y="2409825"/>
                </a:cubicBezTo>
                <a:cubicBezTo>
                  <a:pt x="2694172" y="2416313"/>
                  <a:pt x="2697075" y="2422406"/>
                  <a:pt x="2698070" y="2428875"/>
                </a:cubicBezTo>
                <a:cubicBezTo>
                  <a:pt x="2700256" y="2443083"/>
                  <a:pt x="2701245" y="2457450"/>
                  <a:pt x="2702832" y="2471737"/>
                </a:cubicBezTo>
                <a:cubicBezTo>
                  <a:pt x="2704420" y="2503487"/>
                  <a:pt x="2704084" y="2535392"/>
                  <a:pt x="2707595" y="2566987"/>
                </a:cubicBezTo>
                <a:cubicBezTo>
                  <a:pt x="2708871" y="2578474"/>
                  <a:pt x="2716414" y="2588789"/>
                  <a:pt x="2717120" y="2600325"/>
                </a:cubicBezTo>
                <a:cubicBezTo>
                  <a:pt x="2721196" y="2666894"/>
                  <a:pt x="2719162" y="2733712"/>
                  <a:pt x="2721882" y="2800350"/>
                </a:cubicBezTo>
                <a:cubicBezTo>
                  <a:pt x="2722340" y="2811566"/>
                  <a:pt x="2725597" y="2822511"/>
                  <a:pt x="2726645" y="2833687"/>
                </a:cubicBezTo>
                <a:cubicBezTo>
                  <a:pt x="2728530" y="2853795"/>
                  <a:pt x="2735780" y="2959158"/>
                  <a:pt x="2740932" y="3000375"/>
                </a:cubicBezTo>
                <a:cubicBezTo>
                  <a:pt x="2744389" y="3028028"/>
                  <a:pt x="2748042" y="3038338"/>
                  <a:pt x="2755220" y="3067050"/>
                </a:cubicBezTo>
                <a:cubicBezTo>
                  <a:pt x="2756807" y="3081337"/>
                  <a:pt x="2757949" y="3095681"/>
                  <a:pt x="2759982" y="3109912"/>
                </a:cubicBezTo>
                <a:cubicBezTo>
                  <a:pt x="2762713" y="3129031"/>
                  <a:pt x="2765719" y="3148124"/>
                  <a:pt x="2769507" y="3167062"/>
                </a:cubicBezTo>
                <a:cubicBezTo>
                  <a:pt x="2771095" y="3175000"/>
                  <a:pt x="2770847" y="3183540"/>
                  <a:pt x="2774270" y="3190875"/>
                </a:cubicBezTo>
                <a:cubicBezTo>
                  <a:pt x="2782099" y="3207651"/>
                  <a:pt x="2788034" y="3227392"/>
                  <a:pt x="2802845" y="3238500"/>
                </a:cubicBezTo>
                <a:lnTo>
                  <a:pt x="2821895" y="3252787"/>
                </a:lnTo>
                <a:cubicBezTo>
                  <a:pt x="2832094" y="3293585"/>
                  <a:pt x="2817212" y="3256822"/>
                  <a:pt x="2840945" y="3276600"/>
                </a:cubicBezTo>
                <a:cubicBezTo>
                  <a:pt x="2875542" y="3305431"/>
                  <a:pt x="2836761" y="3289494"/>
                  <a:pt x="2869520" y="3300412"/>
                </a:cubicBezTo>
                <a:cubicBezTo>
                  <a:pt x="2882509" y="3313402"/>
                  <a:pt x="2886562" y="3318803"/>
                  <a:pt x="2902857" y="3328987"/>
                </a:cubicBezTo>
                <a:cubicBezTo>
                  <a:pt x="2908877" y="3332750"/>
                  <a:pt x="2915743" y="3334990"/>
                  <a:pt x="2921907" y="3338512"/>
                </a:cubicBezTo>
                <a:cubicBezTo>
                  <a:pt x="2926877" y="3341352"/>
                  <a:pt x="2930964" y="3345712"/>
                  <a:pt x="2936195" y="3348037"/>
                </a:cubicBezTo>
                <a:cubicBezTo>
                  <a:pt x="2945370" y="3352115"/>
                  <a:pt x="2955245" y="3354387"/>
                  <a:pt x="2964770" y="3357562"/>
                </a:cubicBezTo>
                <a:cubicBezTo>
                  <a:pt x="2997016" y="3368311"/>
                  <a:pt x="2981790" y="3364131"/>
                  <a:pt x="3040970" y="3371850"/>
                </a:cubicBezTo>
                <a:cubicBezTo>
                  <a:pt x="3056790" y="3373913"/>
                  <a:pt x="3072649" y="3376089"/>
                  <a:pt x="3088595" y="3376612"/>
                </a:cubicBezTo>
                <a:cubicBezTo>
                  <a:pt x="3169529" y="3379266"/>
                  <a:pt x="3250520" y="3379787"/>
                  <a:pt x="3331482" y="3381375"/>
                </a:cubicBezTo>
                <a:cubicBezTo>
                  <a:pt x="3786017" y="3408112"/>
                  <a:pt x="3065935" y="3368162"/>
                  <a:pt x="3826782" y="3395662"/>
                </a:cubicBezTo>
                <a:cubicBezTo>
                  <a:pt x="3847649" y="3396416"/>
                  <a:pt x="3867817" y="3404889"/>
                  <a:pt x="3888695" y="3405187"/>
                </a:cubicBezTo>
                <a:lnTo>
                  <a:pt x="4826907" y="3409950"/>
                </a:lnTo>
                <a:lnTo>
                  <a:pt x="5465082" y="3405187"/>
                </a:lnTo>
                <a:cubicBezTo>
                  <a:pt x="5550855" y="3403818"/>
                  <a:pt x="5636513" y="3398280"/>
                  <a:pt x="5722257" y="3395662"/>
                </a:cubicBezTo>
                <a:lnTo>
                  <a:pt x="6088970" y="3386137"/>
                </a:lnTo>
                <a:cubicBezTo>
                  <a:pt x="6132177" y="3375336"/>
                  <a:pt x="6078788" y="3387988"/>
                  <a:pt x="6141357" y="3376612"/>
                </a:cubicBezTo>
                <a:cubicBezTo>
                  <a:pt x="6147797" y="3375441"/>
                  <a:pt x="6153882" y="3372372"/>
                  <a:pt x="6160407" y="3371850"/>
                </a:cubicBezTo>
                <a:cubicBezTo>
                  <a:pt x="6193676" y="3369188"/>
                  <a:pt x="6227082" y="3368675"/>
                  <a:pt x="6260420" y="3367087"/>
                </a:cubicBezTo>
                <a:cubicBezTo>
                  <a:pt x="6290582" y="3368675"/>
                  <a:pt x="6320708" y="3372409"/>
                  <a:pt x="6350907" y="3371850"/>
                </a:cubicBezTo>
                <a:cubicBezTo>
                  <a:pt x="6406551" y="3370820"/>
                  <a:pt x="6462019" y="3365250"/>
                  <a:pt x="6517595" y="3362325"/>
                </a:cubicBezTo>
                <a:lnTo>
                  <a:pt x="6622370" y="3357562"/>
                </a:lnTo>
                <a:cubicBezTo>
                  <a:pt x="6636657" y="3354387"/>
                  <a:pt x="6650819" y="3350580"/>
                  <a:pt x="6665232" y="3348037"/>
                </a:cubicBezTo>
                <a:cubicBezTo>
                  <a:pt x="6677836" y="3345813"/>
                  <a:pt x="6690546" y="3343847"/>
                  <a:pt x="6703332" y="3343275"/>
                </a:cubicBezTo>
                <a:cubicBezTo>
                  <a:pt x="6796955" y="3339083"/>
                  <a:pt x="6890640" y="3336377"/>
                  <a:pt x="6984320" y="3333750"/>
                </a:cubicBezTo>
                <a:lnTo>
                  <a:pt x="7212920" y="3328987"/>
                </a:lnTo>
                <a:lnTo>
                  <a:pt x="7503432" y="3314700"/>
                </a:lnTo>
                <a:cubicBezTo>
                  <a:pt x="7527265" y="3313446"/>
                  <a:pt x="7551205" y="3313024"/>
                  <a:pt x="7574870" y="3309937"/>
                </a:cubicBezTo>
                <a:cubicBezTo>
                  <a:pt x="7587851" y="3308244"/>
                  <a:pt x="7600103" y="3302824"/>
                  <a:pt x="7612970" y="3300412"/>
                </a:cubicBezTo>
                <a:cubicBezTo>
                  <a:pt x="7625550" y="3298053"/>
                  <a:pt x="7638349" y="3297063"/>
                  <a:pt x="7651070" y="3295650"/>
                </a:cubicBezTo>
                <a:cubicBezTo>
                  <a:pt x="7798776" y="3279238"/>
                  <a:pt x="7739441" y="3290357"/>
                  <a:pt x="7808232" y="3276600"/>
                </a:cubicBezTo>
                <a:cubicBezTo>
                  <a:pt x="7834976" y="3258771"/>
                  <a:pt x="7815587" y="3268537"/>
                  <a:pt x="7865382" y="3262312"/>
                </a:cubicBezTo>
                <a:cubicBezTo>
                  <a:pt x="7973442" y="3248804"/>
                  <a:pt x="7899376" y="3255461"/>
                  <a:pt x="8003495" y="3248025"/>
                </a:cubicBezTo>
                <a:cubicBezTo>
                  <a:pt x="8009845" y="3246437"/>
                  <a:pt x="8016230" y="3244984"/>
                  <a:pt x="8022545" y="3243262"/>
                </a:cubicBezTo>
                <a:cubicBezTo>
                  <a:pt x="8033695" y="3240221"/>
                  <a:pt x="8044621" y="3236336"/>
                  <a:pt x="8055882" y="3233737"/>
                </a:cubicBezTo>
                <a:cubicBezTo>
                  <a:pt x="8066609" y="3231262"/>
                  <a:pt x="8108519" y="3225537"/>
                  <a:pt x="8117795" y="3224212"/>
                </a:cubicBezTo>
                <a:cubicBezTo>
                  <a:pt x="8122557" y="3221037"/>
                  <a:pt x="8126652" y="3216497"/>
                  <a:pt x="8132082" y="3214687"/>
                </a:cubicBezTo>
                <a:cubicBezTo>
                  <a:pt x="8154509" y="3207211"/>
                  <a:pt x="8184533" y="3203792"/>
                  <a:pt x="8208282" y="3200400"/>
                </a:cubicBezTo>
                <a:cubicBezTo>
                  <a:pt x="8235270" y="3192462"/>
                  <a:pt x="8262905" y="3186464"/>
                  <a:pt x="8289245" y="3176587"/>
                </a:cubicBezTo>
                <a:cubicBezTo>
                  <a:pt x="8301945" y="3171825"/>
                  <a:pt x="8314381" y="3166289"/>
                  <a:pt x="8327345" y="3162300"/>
                </a:cubicBezTo>
                <a:cubicBezTo>
                  <a:pt x="8335082" y="3159919"/>
                  <a:pt x="8343255" y="3159293"/>
                  <a:pt x="8351157" y="3157537"/>
                </a:cubicBezTo>
                <a:cubicBezTo>
                  <a:pt x="8357547" y="3156117"/>
                  <a:pt x="8363751" y="3153851"/>
                  <a:pt x="8370207" y="3152775"/>
                </a:cubicBezTo>
                <a:cubicBezTo>
                  <a:pt x="8382832" y="3150671"/>
                  <a:pt x="8395521" y="3148585"/>
                  <a:pt x="8408307" y="3148012"/>
                </a:cubicBezTo>
                <a:cubicBezTo>
                  <a:pt x="8501930" y="3143820"/>
                  <a:pt x="8595622" y="3141325"/>
                  <a:pt x="8689295" y="3138487"/>
                </a:cubicBezTo>
                <a:lnTo>
                  <a:pt x="8879795" y="3133725"/>
                </a:lnTo>
                <a:lnTo>
                  <a:pt x="9241745" y="3138487"/>
                </a:lnTo>
                <a:cubicBezTo>
                  <a:pt x="9270481" y="3139404"/>
                  <a:pt x="9298909" y="3144716"/>
                  <a:pt x="9327470" y="3148012"/>
                </a:cubicBezTo>
                <a:cubicBezTo>
                  <a:pt x="9340184" y="3149479"/>
                  <a:pt x="9352945" y="3150671"/>
                  <a:pt x="9365570" y="3152775"/>
                </a:cubicBezTo>
                <a:cubicBezTo>
                  <a:pt x="9372026" y="3153851"/>
                  <a:pt x="9378180" y="3156366"/>
                  <a:pt x="9384620" y="3157537"/>
                </a:cubicBezTo>
                <a:cubicBezTo>
                  <a:pt x="9410368" y="3162218"/>
                  <a:pt x="9440021" y="3164506"/>
                  <a:pt x="9465582" y="3167062"/>
                </a:cubicBezTo>
                <a:cubicBezTo>
                  <a:pt x="9473520" y="3170237"/>
                  <a:pt x="9480962" y="3175181"/>
                  <a:pt x="9489395" y="3176587"/>
                </a:cubicBezTo>
                <a:cubicBezTo>
                  <a:pt x="9498198" y="3178054"/>
                  <a:pt x="9619326" y="3185884"/>
                  <a:pt x="9622745" y="3186112"/>
                </a:cubicBezTo>
                <a:cubicBezTo>
                  <a:pt x="9629080" y="3185739"/>
                  <a:pt x="9749712" y="3179132"/>
                  <a:pt x="9765620" y="3176587"/>
                </a:cubicBezTo>
                <a:cubicBezTo>
                  <a:pt x="9785010" y="3173485"/>
                  <a:pt x="9803720" y="3167062"/>
                  <a:pt x="9822770" y="3162300"/>
                </a:cubicBezTo>
                <a:cubicBezTo>
                  <a:pt x="9835187" y="3159196"/>
                  <a:pt x="9848170" y="3159125"/>
                  <a:pt x="9860870" y="3157537"/>
                </a:cubicBezTo>
                <a:cubicBezTo>
                  <a:pt x="9870395" y="3154362"/>
                  <a:pt x="9880668" y="3152888"/>
                  <a:pt x="9889445" y="3148012"/>
                </a:cubicBezTo>
                <a:cubicBezTo>
                  <a:pt x="9934471" y="3122998"/>
                  <a:pt x="9867061" y="3141060"/>
                  <a:pt x="9927545" y="3128962"/>
                </a:cubicBezTo>
                <a:cubicBezTo>
                  <a:pt x="9955953" y="3110023"/>
                  <a:pt x="9933138" y="3127096"/>
                  <a:pt x="9970407" y="3086100"/>
                </a:cubicBezTo>
                <a:cubicBezTo>
                  <a:pt x="9976448" y="3079455"/>
                  <a:pt x="9983416" y="3073695"/>
                  <a:pt x="9989457" y="3067050"/>
                </a:cubicBezTo>
                <a:cubicBezTo>
                  <a:pt x="9999302" y="3056220"/>
                  <a:pt x="10008507" y="3044825"/>
                  <a:pt x="10018032" y="3033712"/>
                </a:cubicBezTo>
                <a:cubicBezTo>
                  <a:pt x="10030005" y="2997798"/>
                  <a:pt x="10013854" y="3042069"/>
                  <a:pt x="10032320" y="3005137"/>
                </a:cubicBezTo>
                <a:cubicBezTo>
                  <a:pt x="10036143" y="2997491"/>
                  <a:pt x="10038843" y="2989329"/>
                  <a:pt x="10041845" y="2981325"/>
                </a:cubicBezTo>
                <a:cubicBezTo>
                  <a:pt x="10048369" y="2963927"/>
                  <a:pt x="10054545" y="2946400"/>
                  <a:pt x="10060895" y="2928937"/>
                </a:cubicBezTo>
                <a:cubicBezTo>
                  <a:pt x="10066320" y="2836700"/>
                  <a:pt x="10068681" y="2844428"/>
                  <a:pt x="10060895" y="2743200"/>
                </a:cubicBezTo>
                <a:cubicBezTo>
                  <a:pt x="10058811" y="2716106"/>
                  <a:pt x="10056026" y="2689009"/>
                  <a:pt x="10051370" y="2662237"/>
                </a:cubicBezTo>
                <a:cubicBezTo>
                  <a:pt x="10049650" y="2652345"/>
                  <a:pt x="10045222" y="2643117"/>
                  <a:pt x="10041845" y="2633662"/>
                </a:cubicBezTo>
                <a:cubicBezTo>
                  <a:pt x="10026371" y="2590335"/>
                  <a:pt x="10033127" y="2604845"/>
                  <a:pt x="10013270" y="2571750"/>
                </a:cubicBezTo>
                <a:cubicBezTo>
                  <a:pt x="10009435" y="2556410"/>
                  <a:pt x="10008560" y="2547060"/>
                  <a:pt x="9998982" y="2533650"/>
                </a:cubicBezTo>
                <a:cubicBezTo>
                  <a:pt x="9966803" y="2488598"/>
                  <a:pt x="10001275" y="2552522"/>
                  <a:pt x="9975170" y="2500312"/>
                </a:cubicBezTo>
                <a:cubicBezTo>
                  <a:pt x="9973582" y="2482850"/>
                  <a:pt x="9974081" y="2465070"/>
                  <a:pt x="9970407" y="2447925"/>
                </a:cubicBezTo>
                <a:cubicBezTo>
                  <a:pt x="9969208" y="2442328"/>
                  <a:pt x="9962169" y="2439214"/>
                  <a:pt x="9960882" y="2433637"/>
                </a:cubicBezTo>
                <a:cubicBezTo>
                  <a:pt x="9930637" y="2302569"/>
                  <a:pt x="9976574" y="2447373"/>
                  <a:pt x="9946595" y="2357437"/>
                </a:cubicBezTo>
                <a:cubicBezTo>
                  <a:pt x="9945007" y="2281237"/>
                  <a:pt x="9939488" y="2205017"/>
                  <a:pt x="9941832" y="2128837"/>
                </a:cubicBezTo>
                <a:cubicBezTo>
                  <a:pt x="9942675" y="2101446"/>
                  <a:pt x="9956120" y="2047875"/>
                  <a:pt x="9956120" y="2047875"/>
                </a:cubicBezTo>
                <a:cubicBezTo>
                  <a:pt x="9959295" y="1971675"/>
                  <a:pt x="9964374" y="1895531"/>
                  <a:pt x="9965645" y="1819275"/>
                </a:cubicBezTo>
                <a:cubicBezTo>
                  <a:pt x="9965904" y="1803747"/>
                  <a:pt x="9958318" y="1739050"/>
                  <a:pt x="9956120" y="1719262"/>
                </a:cubicBezTo>
                <a:cubicBezTo>
                  <a:pt x="9954532" y="1671637"/>
                  <a:pt x="9954835" y="1623911"/>
                  <a:pt x="9951357" y="1576387"/>
                </a:cubicBezTo>
                <a:cubicBezTo>
                  <a:pt x="9945279" y="1493327"/>
                  <a:pt x="9933365" y="1553634"/>
                  <a:pt x="9951357" y="1490662"/>
                </a:cubicBezTo>
                <a:cubicBezTo>
                  <a:pt x="9948182" y="1447800"/>
                  <a:pt x="9945401" y="1404906"/>
                  <a:pt x="9941832" y="1362075"/>
                </a:cubicBezTo>
                <a:cubicBezTo>
                  <a:pt x="9939051" y="1328702"/>
                  <a:pt x="9935533" y="1295395"/>
                  <a:pt x="9932307" y="1262062"/>
                </a:cubicBezTo>
                <a:cubicBezTo>
                  <a:pt x="9930770" y="1246182"/>
                  <a:pt x="9928769" y="1230344"/>
                  <a:pt x="9927545" y="1214437"/>
                </a:cubicBezTo>
                <a:cubicBezTo>
                  <a:pt x="9925064" y="1182184"/>
                  <a:pt x="9925724" y="1145592"/>
                  <a:pt x="9913257" y="1114425"/>
                </a:cubicBezTo>
                <a:cubicBezTo>
                  <a:pt x="9905347" y="1094650"/>
                  <a:pt x="9884682" y="1057275"/>
                  <a:pt x="9884682" y="1057275"/>
                </a:cubicBezTo>
                <a:cubicBezTo>
                  <a:pt x="9877264" y="990503"/>
                  <a:pt x="9888172" y="1031345"/>
                  <a:pt x="9846582" y="962025"/>
                </a:cubicBezTo>
                <a:cubicBezTo>
                  <a:pt x="9841820" y="954087"/>
                  <a:pt x="9836435" y="946491"/>
                  <a:pt x="9832295" y="938212"/>
                </a:cubicBezTo>
                <a:cubicBezTo>
                  <a:pt x="9830050" y="933722"/>
                  <a:pt x="9831082" y="927475"/>
                  <a:pt x="9827532" y="923925"/>
                </a:cubicBezTo>
                <a:cubicBezTo>
                  <a:pt x="9820987" y="917380"/>
                  <a:pt x="9811125" y="915191"/>
                  <a:pt x="9803720" y="909637"/>
                </a:cubicBezTo>
                <a:cubicBezTo>
                  <a:pt x="9750609" y="869804"/>
                  <a:pt x="9868462" y="932484"/>
                  <a:pt x="9737045" y="866775"/>
                </a:cubicBezTo>
                <a:cubicBezTo>
                  <a:pt x="9732555" y="864530"/>
                  <a:pt x="9727371" y="863990"/>
                  <a:pt x="9722757" y="862012"/>
                </a:cubicBezTo>
                <a:cubicBezTo>
                  <a:pt x="9672273" y="840375"/>
                  <a:pt x="9738943" y="865104"/>
                  <a:pt x="9679895" y="842962"/>
                </a:cubicBezTo>
                <a:cubicBezTo>
                  <a:pt x="9675194" y="841199"/>
                  <a:pt x="9670097" y="840445"/>
                  <a:pt x="9665607" y="838200"/>
                </a:cubicBezTo>
                <a:cubicBezTo>
                  <a:pt x="9586657" y="798726"/>
                  <a:pt x="9687323" y="840793"/>
                  <a:pt x="9579882" y="795337"/>
                </a:cubicBezTo>
                <a:cubicBezTo>
                  <a:pt x="9556262" y="785344"/>
                  <a:pt x="9528963" y="782150"/>
                  <a:pt x="9508445" y="766762"/>
                </a:cubicBezTo>
                <a:cubicBezTo>
                  <a:pt x="9464479" y="733789"/>
                  <a:pt x="9519909" y="773015"/>
                  <a:pt x="9456057" y="738187"/>
                </a:cubicBezTo>
                <a:cubicBezTo>
                  <a:pt x="9449089" y="734386"/>
                  <a:pt x="9443767" y="728060"/>
                  <a:pt x="9437007" y="723900"/>
                </a:cubicBezTo>
                <a:cubicBezTo>
                  <a:pt x="9423087" y="715334"/>
                  <a:pt x="9408764" y="707396"/>
                  <a:pt x="9394145" y="700087"/>
                </a:cubicBezTo>
                <a:cubicBezTo>
                  <a:pt x="9389655" y="697842"/>
                  <a:pt x="9384347" y="697570"/>
                  <a:pt x="9379857" y="695325"/>
                </a:cubicBezTo>
                <a:cubicBezTo>
                  <a:pt x="9362066" y="686430"/>
                  <a:pt x="9345993" y="673998"/>
                  <a:pt x="9327470" y="666750"/>
                </a:cubicBezTo>
                <a:cubicBezTo>
                  <a:pt x="9327446" y="666741"/>
                  <a:pt x="9213194" y="638183"/>
                  <a:pt x="9213170" y="638175"/>
                </a:cubicBezTo>
                <a:cubicBezTo>
                  <a:pt x="9183904" y="628419"/>
                  <a:pt x="9182197" y="627348"/>
                  <a:pt x="9136970" y="619125"/>
                </a:cubicBezTo>
                <a:cubicBezTo>
                  <a:pt x="9122826" y="616553"/>
                  <a:pt x="9108287" y="616725"/>
                  <a:pt x="9094107" y="614362"/>
                </a:cubicBezTo>
                <a:cubicBezTo>
                  <a:pt x="9079670" y="611956"/>
                  <a:pt x="9065827" y="606087"/>
                  <a:pt x="9051245" y="604837"/>
                </a:cubicBezTo>
                <a:cubicBezTo>
                  <a:pt x="9010090" y="601310"/>
                  <a:pt x="8968695" y="601662"/>
                  <a:pt x="8927420" y="600075"/>
                </a:cubicBezTo>
                <a:cubicBezTo>
                  <a:pt x="8909957" y="596900"/>
                  <a:pt x="8892182" y="595123"/>
                  <a:pt x="8875032" y="590550"/>
                </a:cubicBezTo>
                <a:cubicBezTo>
                  <a:pt x="8868172" y="588721"/>
                  <a:pt x="8862831" y="582893"/>
                  <a:pt x="8855982" y="581025"/>
                </a:cubicBezTo>
                <a:cubicBezTo>
                  <a:pt x="8845152" y="578071"/>
                  <a:pt x="8833740" y="577969"/>
                  <a:pt x="8822645" y="576262"/>
                </a:cubicBezTo>
                <a:cubicBezTo>
                  <a:pt x="8767442" y="567769"/>
                  <a:pt x="8820632" y="573915"/>
                  <a:pt x="8741682" y="566737"/>
                </a:cubicBezTo>
                <a:cubicBezTo>
                  <a:pt x="8724996" y="562287"/>
                  <a:pt x="8673858" y="547039"/>
                  <a:pt x="8646432" y="542925"/>
                </a:cubicBezTo>
                <a:cubicBezTo>
                  <a:pt x="8597469" y="535581"/>
                  <a:pt x="8576895" y="533611"/>
                  <a:pt x="8532132" y="528637"/>
                </a:cubicBezTo>
                <a:cubicBezTo>
                  <a:pt x="8506732" y="530225"/>
                  <a:pt x="8481363" y="532434"/>
                  <a:pt x="8455932" y="533400"/>
                </a:cubicBezTo>
                <a:cubicBezTo>
                  <a:pt x="8150341" y="545005"/>
                  <a:pt x="8251415" y="570216"/>
                  <a:pt x="8122557" y="533400"/>
                </a:cubicBezTo>
                <a:cubicBezTo>
                  <a:pt x="8098745" y="536575"/>
                  <a:pt x="8075092" y="541362"/>
                  <a:pt x="8051120" y="542925"/>
                </a:cubicBezTo>
                <a:cubicBezTo>
                  <a:pt x="8022884" y="544766"/>
                  <a:pt x="7740129" y="552102"/>
                  <a:pt x="7727270" y="552450"/>
                </a:cubicBezTo>
                <a:lnTo>
                  <a:pt x="7646307" y="557212"/>
                </a:lnTo>
                <a:cubicBezTo>
                  <a:pt x="7628817" y="558461"/>
                  <a:pt x="7611454" y="561975"/>
                  <a:pt x="7593920" y="561975"/>
                </a:cubicBezTo>
                <a:cubicBezTo>
                  <a:pt x="7549442" y="561975"/>
                  <a:pt x="7505020" y="558800"/>
                  <a:pt x="7460570" y="557212"/>
                </a:cubicBezTo>
                <a:cubicBezTo>
                  <a:pt x="7452632" y="554037"/>
                  <a:pt x="7444404" y="551510"/>
                  <a:pt x="7436757" y="547687"/>
                </a:cubicBezTo>
                <a:cubicBezTo>
                  <a:pt x="7428324" y="543470"/>
                  <a:pt x="7401522" y="522296"/>
                  <a:pt x="7398657" y="519112"/>
                </a:cubicBezTo>
                <a:cubicBezTo>
                  <a:pt x="7390999" y="510603"/>
                  <a:pt x="7386635" y="499573"/>
                  <a:pt x="7379607" y="490537"/>
                </a:cubicBezTo>
                <a:cubicBezTo>
                  <a:pt x="7375472" y="485221"/>
                  <a:pt x="7368916" y="481944"/>
                  <a:pt x="7365320" y="476250"/>
                </a:cubicBezTo>
                <a:cubicBezTo>
                  <a:pt x="7349758" y="451610"/>
                  <a:pt x="7343064" y="420657"/>
                  <a:pt x="7322457" y="400050"/>
                </a:cubicBezTo>
                <a:cubicBezTo>
                  <a:pt x="7312932" y="390525"/>
                  <a:pt x="7303950" y="380424"/>
                  <a:pt x="7293882" y="371475"/>
                </a:cubicBezTo>
                <a:cubicBezTo>
                  <a:pt x="7279267" y="358484"/>
                  <a:pt x="7277794" y="363924"/>
                  <a:pt x="7260545" y="352425"/>
                </a:cubicBezTo>
                <a:cubicBezTo>
                  <a:pt x="7252087" y="346786"/>
                  <a:pt x="7245352" y="338763"/>
                  <a:pt x="7236732" y="333375"/>
                </a:cubicBezTo>
                <a:cubicBezTo>
                  <a:pt x="7232475" y="330714"/>
                  <a:pt x="7227253" y="330055"/>
                  <a:pt x="7222445" y="328612"/>
                </a:cubicBezTo>
                <a:cubicBezTo>
                  <a:pt x="7211375" y="325291"/>
                  <a:pt x="7200220" y="322262"/>
                  <a:pt x="7189107" y="319087"/>
                </a:cubicBezTo>
                <a:cubicBezTo>
                  <a:pt x="7062566" y="240000"/>
                  <a:pt x="7241309" y="347569"/>
                  <a:pt x="7108145" y="280987"/>
                </a:cubicBezTo>
                <a:cubicBezTo>
                  <a:pt x="6984996" y="219413"/>
                  <a:pt x="7057791" y="236628"/>
                  <a:pt x="6993845" y="223837"/>
                </a:cubicBezTo>
                <a:cubicBezTo>
                  <a:pt x="6979557" y="214312"/>
                  <a:pt x="6966101" y="203403"/>
                  <a:pt x="6950982" y="195262"/>
                </a:cubicBezTo>
                <a:cubicBezTo>
                  <a:pt x="6945219" y="192159"/>
                  <a:pt x="6938061" y="192798"/>
                  <a:pt x="6931932" y="190500"/>
                </a:cubicBezTo>
                <a:cubicBezTo>
                  <a:pt x="6904024" y="180035"/>
                  <a:pt x="6920933" y="180140"/>
                  <a:pt x="6889070" y="171450"/>
                </a:cubicBezTo>
                <a:cubicBezTo>
                  <a:pt x="6879754" y="168909"/>
                  <a:pt x="6869964" y="168581"/>
                  <a:pt x="6860495" y="166687"/>
                </a:cubicBezTo>
                <a:cubicBezTo>
                  <a:pt x="6696183" y="133824"/>
                  <a:pt x="6960238" y="159290"/>
                  <a:pt x="6498545" y="152400"/>
                </a:cubicBezTo>
                <a:cubicBezTo>
                  <a:pt x="6446157" y="153987"/>
                  <a:pt x="6393692" y="153893"/>
                  <a:pt x="6341382" y="157162"/>
                </a:cubicBezTo>
                <a:cubicBezTo>
                  <a:pt x="6317406" y="158660"/>
                  <a:pt x="6293641" y="162737"/>
                  <a:pt x="6269945" y="166687"/>
                </a:cubicBezTo>
                <a:cubicBezTo>
                  <a:pt x="6264993" y="167512"/>
                  <a:pt x="6260580" y="170465"/>
                  <a:pt x="6255657" y="171450"/>
                </a:cubicBezTo>
                <a:cubicBezTo>
                  <a:pt x="6244650" y="173651"/>
                  <a:pt x="6233432" y="174625"/>
                  <a:pt x="6222320" y="176212"/>
                </a:cubicBezTo>
                <a:cubicBezTo>
                  <a:pt x="6212795" y="180975"/>
                  <a:pt x="6202264" y="184110"/>
                  <a:pt x="6193745" y="190500"/>
                </a:cubicBezTo>
                <a:cubicBezTo>
                  <a:pt x="6189166" y="193934"/>
                  <a:pt x="6188878" y="201460"/>
                  <a:pt x="6184220" y="204787"/>
                </a:cubicBezTo>
                <a:cubicBezTo>
                  <a:pt x="6174564" y="211684"/>
                  <a:pt x="6153209" y="216112"/>
                  <a:pt x="6141357" y="219075"/>
                </a:cubicBezTo>
                <a:cubicBezTo>
                  <a:pt x="6117283" y="237130"/>
                  <a:pt x="6110062" y="243096"/>
                  <a:pt x="6079445" y="261937"/>
                </a:cubicBezTo>
                <a:cubicBezTo>
                  <a:pt x="6073399" y="265658"/>
                  <a:pt x="6066527" y="267885"/>
                  <a:pt x="6060395" y="271462"/>
                </a:cubicBezTo>
                <a:cubicBezTo>
                  <a:pt x="6047459" y="279008"/>
                  <a:pt x="6035231" y="287729"/>
                  <a:pt x="6022295" y="295275"/>
                </a:cubicBezTo>
                <a:cubicBezTo>
                  <a:pt x="6016163" y="298852"/>
                  <a:pt x="6008872" y="300471"/>
                  <a:pt x="6003245" y="304800"/>
                </a:cubicBezTo>
                <a:cubicBezTo>
                  <a:pt x="5988093" y="316455"/>
                  <a:pt x="5975413" y="331090"/>
                  <a:pt x="5960382" y="342900"/>
                </a:cubicBezTo>
                <a:cubicBezTo>
                  <a:pt x="5953103" y="348619"/>
                  <a:pt x="5943907" y="351543"/>
                  <a:pt x="5936570" y="357187"/>
                </a:cubicBezTo>
                <a:cubicBezTo>
                  <a:pt x="5923194" y="367476"/>
                  <a:pt x="5911434" y="379722"/>
                  <a:pt x="5898470" y="390525"/>
                </a:cubicBezTo>
                <a:cubicBezTo>
                  <a:pt x="5892372" y="395606"/>
                  <a:pt x="5885563" y="399786"/>
                  <a:pt x="5879420" y="404812"/>
                </a:cubicBezTo>
                <a:cubicBezTo>
                  <a:pt x="5868092" y="414080"/>
                  <a:pt x="5858790" y="426125"/>
                  <a:pt x="5846082" y="433387"/>
                </a:cubicBezTo>
                <a:cubicBezTo>
                  <a:pt x="5836048" y="439121"/>
                  <a:pt x="5823333" y="438280"/>
                  <a:pt x="5812745" y="442912"/>
                </a:cubicBezTo>
                <a:cubicBezTo>
                  <a:pt x="5797771" y="449463"/>
                  <a:pt x="5784304" y="459033"/>
                  <a:pt x="5769882" y="466725"/>
                </a:cubicBezTo>
                <a:cubicBezTo>
                  <a:pt x="5760486" y="471736"/>
                  <a:pt x="5750589" y="475791"/>
                  <a:pt x="5741307" y="481012"/>
                </a:cubicBezTo>
                <a:cubicBezTo>
                  <a:pt x="5725171" y="490088"/>
                  <a:pt x="5710241" y="501308"/>
                  <a:pt x="5693682" y="509587"/>
                </a:cubicBezTo>
                <a:cubicBezTo>
                  <a:pt x="5687828" y="512514"/>
                  <a:pt x="5680709" y="511919"/>
                  <a:pt x="5674632" y="514350"/>
                </a:cubicBezTo>
                <a:cubicBezTo>
                  <a:pt x="5610053" y="540182"/>
                  <a:pt x="5689221" y="520004"/>
                  <a:pt x="5598432" y="538162"/>
                </a:cubicBezTo>
                <a:cubicBezTo>
                  <a:pt x="5573980" y="548642"/>
                  <a:pt x="5516794" y="573965"/>
                  <a:pt x="5498420" y="576262"/>
                </a:cubicBezTo>
                <a:cubicBezTo>
                  <a:pt x="5442921" y="583200"/>
                  <a:pt x="5473066" y="579866"/>
                  <a:pt x="5407932" y="585787"/>
                </a:cubicBezTo>
                <a:cubicBezTo>
                  <a:pt x="5375348" y="602079"/>
                  <a:pt x="5399687" y="592551"/>
                  <a:pt x="5350782" y="600075"/>
                </a:cubicBezTo>
                <a:cubicBezTo>
                  <a:pt x="5342782" y="601306"/>
                  <a:pt x="5334823" y="602874"/>
                  <a:pt x="5326970" y="604837"/>
                </a:cubicBezTo>
                <a:cubicBezTo>
                  <a:pt x="5315758" y="607640"/>
                  <a:pt x="5305153" y="613452"/>
                  <a:pt x="5293632" y="614362"/>
                </a:cubicBezTo>
                <a:cubicBezTo>
                  <a:pt x="5244547" y="618237"/>
                  <a:pt x="5195207" y="617537"/>
                  <a:pt x="5145995" y="619125"/>
                </a:cubicBezTo>
                <a:lnTo>
                  <a:pt x="5017407" y="628650"/>
                </a:lnTo>
                <a:cubicBezTo>
                  <a:pt x="4827186" y="639417"/>
                  <a:pt x="4433407" y="637213"/>
                  <a:pt x="4350657" y="638175"/>
                </a:cubicBezTo>
                <a:lnTo>
                  <a:pt x="4074432" y="642937"/>
                </a:lnTo>
                <a:cubicBezTo>
                  <a:pt x="4039507" y="641350"/>
                  <a:pt x="4004404" y="642036"/>
                  <a:pt x="3969657" y="638175"/>
                </a:cubicBezTo>
                <a:cubicBezTo>
                  <a:pt x="3949225" y="635905"/>
                  <a:pt x="3891028" y="620898"/>
                  <a:pt x="3864882" y="614362"/>
                </a:cubicBezTo>
                <a:cubicBezTo>
                  <a:pt x="3856945" y="608012"/>
                  <a:pt x="3848667" y="602065"/>
                  <a:pt x="3841070" y="595312"/>
                </a:cubicBezTo>
                <a:cubicBezTo>
                  <a:pt x="3834358" y="589346"/>
                  <a:pt x="3829377" y="581412"/>
                  <a:pt x="3822020" y="576262"/>
                </a:cubicBezTo>
                <a:cubicBezTo>
                  <a:pt x="3798833" y="560031"/>
                  <a:pt x="3796866" y="563954"/>
                  <a:pt x="3774395" y="557212"/>
                </a:cubicBezTo>
                <a:cubicBezTo>
                  <a:pt x="3764778" y="554327"/>
                  <a:pt x="3755345" y="550862"/>
                  <a:pt x="3745820" y="547687"/>
                </a:cubicBezTo>
                <a:cubicBezTo>
                  <a:pt x="3737882" y="541337"/>
                  <a:pt x="3730465" y="534276"/>
                  <a:pt x="3722007" y="528637"/>
                </a:cubicBezTo>
                <a:cubicBezTo>
                  <a:pt x="3716100" y="524699"/>
                  <a:pt x="3707977" y="524132"/>
                  <a:pt x="3702957" y="519112"/>
                </a:cubicBezTo>
                <a:cubicBezTo>
                  <a:pt x="3697937" y="514092"/>
                  <a:pt x="3697977" y="505516"/>
                  <a:pt x="3693432" y="500062"/>
                </a:cubicBezTo>
                <a:cubicBezTo>
                  <a:pt x="3688623" y="494292"/>
                  <a:pt x="3665181" y="483555"/>
                  <a:pt x="3660095" y="481012"/>
                </a:cubicBezTo>
                <a:cubicBezTo>
                  <a:pt x="3653745" y="471487"/>
                  <a:pt x="3649140" y="460532"/>
                  <a:pt x="3641045" y="452437"/>
                </a:cubicBezTo>
                <a:cubicBezTo>
                  <a:pt x="3637495" y="448887"/>
                  <a:pt x="3630934" y="450460"/>
                  <a:pt x="3626757" y="447675"/>
                </a:cubicBezTo>
                <a:cubicBezTo>
                  <a:pt x="3596269" y="427349"/>
                  <a:pt x="3631908" y="431003"/>
                  <a:pt x="3579132" y="414337"/>
                </a:cubicBezTo>
                <a:cubicBezTo>
                  <a:pt x="3560716" y="408521"/>
                  <a:pt x="3540304" y="410919"/>
                  <a:pt x="3521982" y="404812"/>
                </a:cubicBezTo>
                <a:cubicBezTo>
                  <a:pt x="3512457" y="401637"/>
                  <a:pt x="3502843" y="398718"/>
                  <a:pt x="3493407" y="395287"/>
                </a:cubicBezTo>
                <a:cubicBezTo>
                  <a:pt x="3485373" y="392365"/>
                  <a:pt x="3477889" y="387835"/>
                  <a:pt x="3469595" y="385762"/>
                </a:cubicBezTo>
                <a:cubicBezTo>
                  <a:pt x="3458705" y="383040"/>
                  <a:pt x="3447370" y="382587"/>
                  <a:pt x="3436257" y="381000"/>
                </a:cubicBezTo>
                <a:cubicBezTo>
                  <a:pt x="3428320" y="377825"/>
                  <a:pt x="3420633" y="373932"/>
                  <a:pt x="3412445" y="371475"/>
                </a:cubicBezTo>
                <a:cubicBezTo>
                  <a:pt x="3404692" y="369149"/>
                  <a:pt x="3396311" y="369272"/>
                  <a:pt x="3388632" y="366712"/>
                </a:cubicBezTo>
                <a:cubicBezTo>
                  <a:pt x="3334092" y="348532"/>
                  <a:pt x="3416849" y="363939"/>
                  <a:pt x="3336245" y="352425"/>
                </a:cubicBezTo>
                <a:cubicBezTo>
                  <a:pt x="3305091" y="321271"/>
                  <a:pt x="3335129" y="345676"/>
                  <a:pt x="3260045" y="328612"/>
                </a:cubicBezTo>
                <a:cubicBezTo>
                  <a:pt x="3245359" y="325274"/>
                  <a:pt x="3231793" y="317978"/>
                  <a:pt x="3217182" y="314325"/>
                </a:cubicBezTo>
                <a:cubicBezTo>
                  <a:pt x="3193623" y="308435"/>
                  <a:pt x="3168783" y="307716"/>
                  <a:pt x="3145745" y="300037"/>
                </a:cubicBezTo>
                <a:cubicBezTo>
                  <a:pt x="3127513" y="293960"/>
                  <a:pt x="3116120" y="289350"/>
                  <a:pt x="3098120" y="285750"/>
                </a:cubicBezTo>
                <a:cubicBezTo>
                  <a:pt x="3088651" y="283856"/>
                  <a:pt x="3079046" y="282714"/>
                  <a:pt x="3069545" y="280987"/>
                </a:cubicBezTo>
                <a:cubicBezTo>
                  <a:pt x="3061581" y="279539"/>
                  <a:pt x="3053745" y="277370"/>
                  <a:pt x="3045732" y="276225"/>
                </a:cubicBezTo>
                <a:cubicBezTo>
                  <a:pt x="3031501" y="274192"/>
                  <a:pt x="3017157" y="273050"/>
                  <a:pt x="3002870" y="271462"/>
                </a:cubicBezTo>
                <a:cubicBezTo>
                  <a:pt x="2959190" y="249622"/>
                  <a:pt x="3005654" y="269819"/>
                  <a:pt x="2917145" y="257175"/>
                </a:cubicBezTo>
                <a:cubicBezTo>
                  <a:pt x="2894644" y="253961"/>
                  <a:pt x="2872572" y="248191"/>
                  <a:pt x="2850470" y="242887"/>
                </a:cubicBezTo>
                <a:cubicBezTo>
                  <a:pt x="2832869" y="238663"/>
                  <a:pt x="2816058" y="230715"/>
                  <a:pt x="2798082" y="228600"/>
                </a:cubicBezTo>
                <a:cubicBezTo>
                  <a:pt x="2761785" y="224330"/>
                  <a:pt x="2725057" y="225425"/>
                  <a:pt x="2688545" y="223837"/>
                </a:cubicBezTo>
                <a:cubicBezTo>
                  <a:pt x="2642349" y="218888"/>
                  <a:pt x="2530862" y="204787"/>
                  <a:pt x="2474232" y="204787"/>
                </a:cubicBezTo>
                <a:cubicBezTo>
                  <a:pt x="2378969" y="204787"/>
                  <a:pt x="2283732" y="207962"/>
                  <a:pt x="2188482" y="209550"/>
                </a:cubicBezTo>
                <a:cubicBezTo>
                  <a:pt x="2178957" y="207962"/>
                  <a:pt x="2169540" y="205456"/>
                  <a:pt x="2159907" y="204787"/>
                </a:cubicBezTo>
                <a:cubicBezTo>
                  <a:pt x="2055192" y="197515"/>
                  <a:pt x="1949494" y="200582"/>
                  <a:pt x="1845582" y="185737"/>
                </a:cubicBezTo>
                <a:cubicBezTo>
                  <a:pt x="1834249" y="184118"/>
                  <a:pt x="1834627" y="165257"/>
                  <a:pt x="1826532" y="157162"/>
                </a:cubicBezTo>
                <a:cubicBezTo>
                  <a:pt x="1808997" y="139627"/>
                  <a:pt x="1787662" y="126293"/>
                  <a:pt x="1769382" y="109537"/>
                </a:cubicBezTo>
                <a:cubicBezTo>
                  <a:pt x="1648033" y="-1699"/>
                  <a:pt x="1755142" y="82582"/>
                  <a:pt x="1688420" y="38100"/>
                </a:cubicBezTo>
                <a:cubicBezTo>
                  <a:pt x="1677020" y="30500"/>
                  <a:pt x="1664548" y="17570"/>
                  <a:pt x="1650320" y="14287"/>
                </a:cubicBezTo>
                <a:cubicBezTo>
                  <a:pt x="1636313" y="11055"/>
                  <a:pt x="1621815" y="10231"/>
                  <a:pt x="1607457" y="9525"/>
                </a:cubicBezTo>
                <a:cubicBezTo>
                  <a:pt x="1524946" y="5467"/>
                  <a:pt x="1442357" y="3175"/>
                  <a:pt x="1359807" y="0"/>
                </a:cubicBezTo>
                <a:lnTo>
                  <a:pt x="940707" y="9525"/>
                </a:lnTo>
                <a:cubicBezTo>
                  <a:pt x="913684" y="10297"/>
                  <a:pt x="886677" y="11945"/>
                  <a:pt x="859745" y="14287"/>
                </a:cubicBezTo>
                <a:cubicBezTo>
                  <a:pt x="850125" y="15124"/>
                  <a:pt x="840773" y="18039"/>
                  <a:pt x="831170" y="19050"/>
                </a:cubicBezTo>
                <a:cubicBezTo>
                  <a:pt x="810585" y="21217"/>
                  <a:pt x="789853" y="21752"/>
                  <a:pt x="769257" y="23812"/>
                </a:cubicBezTo>
                <a:cubicBezTo>
                  <a:pt x="742218" y="26516"/>
                  <a:pt x="715334" y="30633"/>
                  <a:pt x="688295" y="33337"/>
                </a:cubicBezTo>
                <a:cubicBezTo>
                  <a:pt x="635028" y="38664"/>
                  <a:pt x="579459" y="40334"/>
                  <a:pt x="526370" y="42862"/>
                </a:cubicBezTo>
                <a:cubicBezTo>
                  <a:pt x="510495" y="47625"/>
                  <a:pt x="494759" y="52880"/>
                  <a:pt x="478745" y="57150"/>
                </a:cubicBezTo>
                <a:cubicBezTo>
                  <a:pt x="464833" y="60860"/>
                  <a:pt x="449589" y="61837"/>
                  <a:pt x="435882" y="66675"/>
                </a:cubicBezTo>
                <a:cubicBezTo>
                  <a:pt x="378175" y="87042"/>
                  <a:pt x="374107" y="93170"/>
                  <a:pt x="316820" y="109537"/>
                </a:cubicBezTo>
                <a:lnTo>
                  <a:pt x="283482" y="119062"/>
                </a:lnTo>
                <a:cubicBezTo>
                  <a:pt x="278674" y="120505"/>
                  <a:pt x="274134" y="122927"/>
                  <a:pt x="269195" y="123825"/>
                </a:cubicBezTo>
                <a:cubicBezTo>
                  <a:pt x="237907" y="129514"/>
                  <a:pt x="187005" y="131527"/>
                  <a:pt x="159657" y="133350"/>
                </a:cubicBezTo>
                <a:cubicBezTo>
                  <a:pt x="149982" y="135768"/>
                  <a:pt x="135891" y="138773"/>
                  <a:pt x="126320" y="142875"/>
                </a:cubicBezTo>
                <a:cubicBezTo>
                  <a:pt x="119795" y="145672"/>
                  <a:pt x="114005" y="150155"/>
                  <a:pt x="107270" y="152400"/>
                </a:cubicBezTo>
                <a:cubicBezTo>
                  <a:pt x="94851" y="156540"/>
                  <a:pt x="81589" y="157786"/>
                  <a:pt x="69170" y="161925"/>
                </a:cubicBezTo>
                <a:cubicBezTo>
                  <a:pt x="48672" y="168757"/>
                  <a:pt x="59752" y="165469"/>
                  <a:pt x="35832" y="171450"/>
                </a:cubicBezTo>
                <a:cubicBezTo>
                  <a:pt x="24166" y="179228"/>
                  <a:pt x="17873" y="185737"/>
                  <a:pt x="2495" y="185737"/>
                </a:cubicBezTo>
                <a:cubicBezTo>
                  <a:pt x="250" y="185737"/>
                  <a:pt x="15195" y="185738"/>
                  <a:pt x="16782" y="19050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620714"/>
            <a:ext cx="11328400" cy="972000"/>
          </a:xfrm>
        </p:spPr>
        <p:txBody>
          <a:bodyPr anchor="ctr"/>
          <a:lstStyle/>
          <a:p>
            <a:r>
              <a:rPr lang="en-US" dirty="0"/>
              <a:t>System </a:t>
            </a:r>
            <a:r>
              <a:rPr lang="en-US" dirty="0" smtClean="0"/>
              <a:t>2: recovery and valorization </a:t>
            </a:r>
            <a:r>
              <a:rPr lang="en-US" dirty="0" smtClean="0"/>
              <a:t>route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DE0A-D33A-4D94-A7D3-291B3F169EC5}" type="datetime1">
              <a:rPr lang="de-DE" smtClean="0"/>
              <a:t>25.09.2019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76E2-0F5A-4419-BF3E-DE523F5FC17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75141" y="4370746"/>
            <a:ext cx="2354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Sulfidic Tailings</a:t>
            </a:r>
          </a:p>
        </p:txBody>
      </p:sp>
      <p:pic>
        <p:nvPicPr>
          <p:cNvPr id="9" name="Picture 8" descr="Image result for dam symbol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318" y="1980921"/>
            <a:ext cx="2100216" cy="95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4277098" y="3740871"/>
            <a:ext cx="2328225" cy="2024742"/>
          </a:xfrm>
          <a:prstGeom prst="roundRect">
            <a:avLst>
              <a:gd name="adj" fmla="val 91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277098" y="1872577"/>
            <a:ext cx="2328225" cy="1257298"/>
          </a:xfrm>
          <a:prstGeom prst="roundRect">
            <a:avLst>
              <a:gd name="adj" fmla="val 114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10684" y="5867709"/>
            <a:ext cx="365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 secondary resources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19203" y="3204788"/>
            <a:ext cx="163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</a:p>
        </p:txBody>
      </p:sp>
      <p:pic>
        <p:nvPicPr>
          <p:cNvPr id="14" name="Picture 10" descr="Related image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504" y="3676033"/>
            <a:ext cx="709737" cy="70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Related image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813" y="3935075"/>
            <a:ext cx="709737" cy="706583"/>
          </a:xfrm>
          <a:prstGeom prst="rect">
            <a:avLst/>
          </a:prstGeom>
          <a:noFill/>
          <a:extLst/>
        </p:spPr>
      </p:pic>
      <p:pic>
        <p:nvPicPr>
          <p:cNvPr id="16" name="Picture 10" descr="Related image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067" y="4563924"/>
            <a:ext cx="709737" cy="70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035283" y="5381926"/>
            <a:ext cx="3156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Which products?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processes?</a:t>
            </a:r>
          </a:p>
        </p:txBody>
      </p:sp>
      <p:sp>
        <p:nvSpPr>
          <p:cNvPr id="18" name="Chevron 17"/>
          <p:cNvSpPr/>
          <p:nvPr/>
        </p:nvSpPr>
        <p:spPr>
          <a:xfrm>
            <a:off x="3331257" y="3304178"/>
            <a:ext cx="558854" cy="690747"/>
          </a:xfrm>
          <a:prstGeom prst="chevron">
            <a:avLst>
              <a:gd name="adj" fmla="val 3658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7257287" y="3290791"/>
            <a:ext cx="558854" cy="690747"/>
          </a:xfrm>
          <a:prstGeom prst="chevron">
            <a:avLst>
              <a:gd name="adj" fmla="val 3658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Picture 16" descr="Image result for landfill symbol"/>
          <p:cNvPicPr>
            <a:picLocks noChangeAspect="1" noChangeArrowheads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984" y="1703622"/>
            <a:ext cx="1087643" cy="108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8492412" y="2906116"/>
            <a:ext cx="2256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Dispose as usual</a:t>
            </a:r>
          </a:p>
        </p:txBody>
      </p:sp>
      <p:pic>
        <p:nvPicPr>
          <p:cNvPr id="22" name="Picture 2" descr="Image result for chemical science lab">
            <a:extLst>
              <a:ext uri="{FF2B5EF4-FFF2-40B4-BE49-F238E27FC236}">
                <a16:creationId xmlns:a16="http://schemas.microsoft.com/office/drawing/2014/main" id="{9AC8B85A-EFDF-4636-886A-5B1E097572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33" b="13159"/>
          <a:stretch/>
        </p:blipFill>
        <p:spPr bwMode="auto">
          <a:xfrm>
            <a:off x="4369725" y="3860613"/>
            <a:ext cx="225682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83" y="2947047"/>
            <a:ext cx="2091872" cy="145797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46F0142-2790-4BEE-9447-189A79ED3679}"/>
              </a:ext>
            </a:extLst>
          </p:cNvPr>
          <p:cNvSpPr txBox="1"/>
          <p:nvPr/>
        </p:nvSpPr>
        <p:spPr>
          <a:xfrm>
            <a:off x="6956400" y="2054679"/>
            <a:ext cx="1439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 QUO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EF019C-E9D2-427A-8AF0-016C433EFEFB}"/>
              </a:ext>
            </a:extLst>
          </p:cNvPr>
          <p:cNvSpPr txBox="1"/>
          <p:nvPr/>
        </p:nvSpPr>
        <p:spPr>
          <a:xfrm>
            <a:off x="6747895" y="4389634"/>
            <a:ext cx="1935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 RECOVERY</a:t>
            </a:r>
          </a:p>
        </p:txBody>
      </p:sp>
    </p:spTree>
    <p:extLst>
      <p:ext uri="{BB962C8B-B14F-4D97-AF65-F5344CB8AC3E}">
        <p14:creationId xmlns:p14="http://schemas.microsoft.com/office/powerpoint/2010/main" val="1737256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AFFE-5C3B-43D9-9952-DE10CE7B573D}" type="datetime1">
              <a:rPr lang="de-DE" smtClean="0"/>
              <a:t>25.09.2019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deal with those tailings? Sultan Workflow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57CE057-2826-467B-80A7-88D3C66E6B81}"/>
              </a:ext>
            </a:extLst>
          </p:cNvPr>
          <p:cNvSpPr/>
          <p:nvPr/>
        </p:nvSpPr>
        <p:spPr>
          <a:xfrm>
            <a:off x="1274816" y="1663815"/>
            <a:ext cx="6390168" cy="12014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3036102-00DE-46ED-803C-53C984A2F2DF}"/>
              </a:ext>
            </a:extLst>
          </p:cNvPr>
          <p:cNvSpPr/>
          <p:nvPr/>
        </p:nvSpPr>
        <p:spPr>
          <a:xfrm>
            <a:off x="1274816" y="3249045"/>
            <a:ext cx="6390168" cy="12014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656E7D-2F26-478A-9AD9-14F83A6C956A}"/>
              </a:ext>
            </a:extLst>
          </p:cNvPr>
          <p:cNvSpPr/>
          <p:nvPr/>
        </p:nvSpPr>
        <p:spPr>
          <a:xfrm>
            <a:off x="1274816" y="4834275"/>
            <a:ext cx="6390168" cy="12014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FC13560-3018-4B19-AE58-8621ADD8DF2A}"/>
              </a:ext>
            </a:extLst>
          </p:cNvPr>
          <p:cNvSpPr/>
          <p:nvPr/>
        </p:nvSpPr>
        <p:spPr>
          <a:xfrm>
            <a:off x="8347595" y="1663814"/>
            <a:ext cx="2295591" cy="43719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bg2"/>
              </a:solidFill>
            </a:endParaRPr>
          </a:p>
          <a:p>
            <a:pPr algn="ctr"/>
            <a:endParaRPr lang="en-GB" sz="2000" dirty="0">
              <a:solidFill>
                <a:schemeClr val="bg2"/>
              </a:solidFill>
            </a:endParaRPr>
          </a:p>
          <a:p>
            <a:pPr algn="ctr"/>
            <a:endParaRPr lang="en-GB" sz="2400" dirty="0">
              <a:solidFill>
                <a:schemeClr val="bg2"/>
              </a:solidFill>
            </a:endParaRPr>
          </a:p>
          <a:p>
            <a:pPr algn="ctr"/>
            <a:r>
              <a:rPr lang="en-GB" sz="2400" dirty="0">
                <a:solidFill>
                  <a:schemeClr val="bg2"/>
                </a:solidFill>
              </a:rPr>
              <a:t>LCA as decision support tool</a:t>
            </a:r>
            <a:endParaRPr lang="fr-FR" sz="2400" dirty="0">
              <a:solidFill>
                <a:schemeClr val="bg2"/>
              </a:solidFill>
            </a:endParaRPr>
          </a:p>
        </p:txBody>
      </p:sp>
      <p:pic>
        <p:nvPicPr>
          <p:cNvPr id="8196" name="Picture 4" descr="Image result for folder symbol">
            <a:extLst>
              <a:ext uri="{FF2B5EF4-FFF2-40B4-BE49-F238E27FC236}">
                <a16:creationId xmlns:a16="http://schemas.microsoft.com/office/drawing/2014/main" id="{EF960065-A5B4-4C8A-9AB9-6B3FC18AC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861" y="1853422"/>
            <a:ext cx="714745" cy="71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53E0E6-4DE2-4935-B8B4-B1B302466C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392" y="3539971"/>
            <a:ext cx="714745" cy="619626"/>
          </a:xfrm>
          <a:prstGeom prst="rect">
            <a:avLst/>
          </a:prstGeom>
        </p:spPr>
      </p:pic>
      <p:pic>
        <p:nvPicPr>
          <p:cNvPr id="18" name="Picture 4" descr="Image result for folder symbol">
            <a:extLst>
              <a:ext uri="{FF2B5EF4-FFF2-40B4-BE49-F238E27FC236}">
                <a16:creationId xmlns:a16="http://schemas.microsoft.com/office/drawing/2014/main" id="{4703985C-36E9-4062-B3A1-E60FD5004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860" y="3495112"/>
            <a:ext cx="714745" cy="71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Image result for folder symbol">
            <a:extLst>
              <a:ext uri="{FF2B5EF4-FFF2-40B4-BE49-F238E27FC236}">
                <a16:creationId xmlns:a16="http://schemas.microsoft.com/office/drawing/2014/main" id="{49429BD6-F218-42FF-9256-1DA3574C1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837" y="5077641"/>
            <a:ext cx="714745" cy="71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lowchart: Extract 15">
            <a:extLst>
              <a:ext uri="{FF2B5EF4-FFF2-40B4-BE49-F238E27FC236}">
                <a16:creationId xmlns:a16="http://schemas.microsoft.com/office/drawing/2014/main" id="{9F87FE13-46DD-40E9-B02F-7121BD192D62}"/>
              </a:ext>
            </a:extLst>
          </p:cNvPr>
          <p:cNvSpPr/>
          <p:nvPr/>
        </p:nvSpPr>
        <p:spPr>
          <a:xfrm rot="10800000">
            <a:off x="4262253" y="2930736"/>
            <a:ext cx="415291" cy="262977"/>
          </a:xfrm>
          <a:prstGeom prst="flowChartExtra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owchart: Extract 20">
            <a:extLst>
              <a:ext uri="{FF2B5EF4-FFF2-40B4-BE49-F238E27FC236}">
                <a16:creationId xmlns:a16="http://schemas.microsoft.com/office/drawing/2014/main" id="{7197926E-0D11-40E4-8091-1F9B372BE952}"/>
              </a:ext>
            </a:extLst>
          </p:cNvPr>
          <p:cNvSpPr/>
          <p:nvPr/>
        </p:nvSpPr>
        <p:spPr>
          <a:xfrm rot="10800000">
            <a:off x="4262253" y="4496201"/>
            <a:ext cx="415291" cy="262977"/>
          </a:xfrm>
          <a:prstGeom prst="flowChartExtra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owchart: Extract 21">
            <a:extLst>
              <a:ext uri="{FF2B5EF4-FFF2-40B4-BE49-F238E27FC236}">
                <a16:creationId xmlns:a16="http://schemas.microsoft.com/office/drawing/2014/main" id="{44BD6F49-4C90-474D-8A69-0D068369DFD9}"/>
              </a:ext>
            </a:extLst>
          </p:cNvPr>
          <p:cNvSpPr/>
          <p:nvPr/>
        </p:nvSpPr>
        <p:spPr>
          <a:xfrm rot="5400000">
            <a:off x="7798644" y="4526681"/>
            <a:ext cx="415291" cy="262977"/>
          </a:xfrm>
          <a:prstGeom prst="flowChartExtra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owchart: Extract 22">
            <a:extLst>
              <a:ext uri="{FF2B5EF4-FFF2-40B4-BE49-F238E27FC236}">
                <a16:creationId xmlns:a16="http://schemas.microsoft.com/office/drawing/2014/main" id="{9515C6D1-0D54-4611-893D-D6FCA6A67F26}"/>
              </a:ext>
            </a:extLst>
          </p:cNvPr>
          <p:cNvSpPr/>
          <p:nvPr/>
        </p:nvSpPr>
        <p:spPr>
          <a:xfrm rot="16200000">
            <a:off x="7798643" y="2870349"/>
            <a:ext cx="415291" cy="262977"/>
          </a:xfrm>
          <a:prstGeom prst="flowChartExtra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30E20E-F8B6-47C3-9A1D-044EDD5002EE}"/>
              </a:ext>
            </a:extLst>
          </p:cNvPr>
          <p:cNvSpPr txBox="1"/>
          <p:nvPr/>
        </p:nvSpPr>
        <p:spPr>
          <a:xfrm>
            <a:off x="1483830" y="207988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WP1</a:t>
            </a:r>
            <a:endParaRPr lang="fr-F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D20E42-8E22-4009-AA25-B120A735B89E}"/>
              </a:ext>
            </a:extLst>
          </p:cNvPr>
          <p:cNvSpPr txBox="1"/>
          <p:nvPr/>
        </p:nvSpPr>
        <p:spPr>
          <a:xfrm>
            <a:off x="1483830" y="37443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WP2</a:t>
            </a:r>
            <a:endParaRPr lang="fr-F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DC77ED-DE76-45E2-B034-6A679EE69607}"/>
              </a:ext>
            </a:extLst>
          </p:cNvPr>
          <p:cNvSpPr txBox="1"/>
          <p:nvPr/>
        </p:nvSpPr>
        <p:spPr>
          <a:xfrm>
            <a:off x="1488169" y="531414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WP3</a:t>
            </a:r>
            <a:endParaRPr lang="fr-F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8B1A71-E6E3-4AA9-A0FB-5EA16AA45BE3}"/>
              </a:ext>
            </a:extLst>
          </p:cNvPr>
          <p:cNvSpPr txBox="1"/>
          <p:nvPr/>
        </p:nvSpPr>
        <p:spPr>
          <a:xfrm>
            <a:off x="10959789" y="374184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WP4</a:t>
            </a:r>
            <a:endParaRPr lang="fr-FR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2601B11-1CA8-4E97-87B3-62D517B15E26}"/>
              </a:ext>
            </a:extLst>
          </p:cNvPr>
          <p:cNvSpPr/>
          <p:nvPr/>
        </p:nvSpPr>
        <p:spPr>
          <a:xfrm>
            <a:off x="2469269" y="2029728"/>
            <a:ext cx="4416550" cy="47275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Characterization of tailings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217F0BB-4699-40E8-BDF5-5270A0A5035D}"/>
              </a:ext>
            </a:extLst>
          </p:cNvPr>
          <p:cNvSpPr/>
          <p:nvPr/>
        </p:nvSpPr>
        <p:spPr>
          <a:xfrm>
            <a:off x="2469269" y="3613406"/>
            <a:ext cx="4416550" cy="47275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Recovery of valuable metals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595D29B-29F5-41E2-A333-7AA2524CFC1D}"/>
              </a:ext>
            </a:extLst>
          </p:cNvPr>
          <p:cNvSpPr/>
          <p:nvPr/>
        </p:nvSpPr>
        <p:spPr>
          <a:xfrm>
            <a:off x="2469269" y="5210722"/>
            <a:ext cx="4416550" cy="47275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solidFill>
                  <a:schemeClr val="bg1"/>
                </a:solidFill>
              </a:rPr>
              <a:t>Valorization</a:t>
            </a:r>
            <a:r>
              <a:rPr lang="en-GB" sz="2000" dirty="0">
                <a:solidFill>
                  <a:schemeClr val="bg1"/>
                </a:solidFill>
              </a:rPr>
              <a:t> of minerals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1346004-8BAE-41D5-A061-14D4E133616B}"/>
              </a:ext>
            </a:extLst>
          </p:cNvPr>
          <p:cNvSpPr/>
          <p:nvPr/>
        </p:nvSpPr>
        <p:spPr>
          <a:xfrm>
            <a:off x="8459160" y="2558990"/>
            <a:ext cx="2093851" cy="87001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Environmental Assessment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330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6" grpId="0" animBg="1"/>
      <p:bldP spid="21" grpId="0" animBg="1"/>
      <p:bldP spid="22" grpId="0" animBg="1"/>
      <p:bldP spid="23" grpId="0" animBg="1"/>
      <p:bldP spid="17" grpId="0"/>
      <p:bldP spid="25" grpId="0"/>
      <p:bldP spid="26" grpId="0"/>
      <p:bldP spid="27" grpId="0"/>
      <p:bldP spid="29" grpId="0" animBg="1"/>
      <p:bldP spid="30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Metallurgical </a:t>
            </a:r>
            <a:r>
              <a:rPr lang="en-US" dirty="0" smtClean="0"/>
              <a:t>processes being investigated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8D51-244B-4EBA-ADF0-801419248273}" type="datetime1">
              <a:rPr lang="de-DE" smtClean="0"/>
              <a:t>25.09.2019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76E2-0F5A-4419-BF3E-DE523F5FC17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671870" y="2073803"/>
            <a:ext cx="1578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MATERIALS 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RECOVERY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4790" y="4741139"/>
            <a:ext cx="1881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VALORIZATION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PROCESSES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8973560" y="1677007"/>
            <a:ext cx="0" cy="4337879"/>
          </a:xfrm>
          <a:prstGeom prst="line">
            <a:avLst/>
          </a:prstGeom>
          <a:ln w="19050">
            <a:solidFill>
              <a:schemeClr val="bg2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4266" y="1499357"/>
            <a:ext cx="7510140" cy="469317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6549673" y="4989874"/>
            <a:ext cx="2824081" cy="0"/>
          </a:xfrm>
          <a:prstGeom prst="straightConnector1">
            <a:avLst/>
          </a:prstGeom>
          <a:ln w="28575"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601551" y="2396969"/>
            <a:ext cx="984238" cy="0"/>
          </a:xfrm>
          <a:prstGeom prst="straightConnector1">
            <a:avLst/>
          </a:prstGeom>
          <a:ln w="28575"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 descr="Image result for folder symbol">
            <a:extLst>
              <a:ext uri="{FF2B5EF4-FFF2-40B4-BE49-F238E27FC236}">
                <a16:creationId xmlns:a16="http://schemas.microsoft.com/office/drawing/2014/main" id="{F4BFD6B6-0DFF-487F-ADE2-48634F16D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780" y="2754734"/>
            <a:ext cx="714745" cy="71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39E3E36-A486-48FE-A82A-719E83911F27}"/>
              </a:ext>
            </a:extLst>
          </p:cNvPr>
          <p:cNvSpPr txBox="1"/>
          <p:nvPr/>
        </p:nvSpPr>
        <p:spPr>
          <a:xfrm>
            <a:off x="10031750" y="300393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WP2</a:t>
            </a:r>
            <a:endParaRPr lang="fr-FR" dirty="0"/>
          </a:p>
        </p:txBody>
      </p:sp>
      <p:pic>
        <p:nvPicPr>
          <p:cNvPr id="20" name="Picture 4" descr="Image result for folder symbol">
            <a:extLst>
              <a:ext uri="{FF2B5EF4-FFF2-40B4-BE49-F238E27FC236}">
                <a16:creationId xmlns:a16="http://schemas.microsoft.com/office/drawing/2014/main" id="{2BA5FD3F-AE98-4514-9F53-E23D1FA8A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752" y="5434695"/>
            <a:ext cx="714745" cy="71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EA60838-E1B5-43DC-A21D-A1E35CD4FBE9}"/>
              </a:ext>
            </a:extLst>
          </p:cNvPr>
          <p:cNvSpPr txBox="1"/>
          <p:nvPr/>
        </p:nvSpPr>
        <p:spPr>
          <a:xfrm>
            <a:off x="10046722" y="568389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WP3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9291413" y="3783725"/>
            <a:ext cx="233910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Life cycle inventory</a:t>
            </a:r>
          </a:p>
          <a:p>
            <a:pPr algn="ctr"/>
            <a:r>
              <a:rPr lang="en-US" b="1" dirty="0" smtClean="0"/>
              <a:t>Data acquisition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21510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9" grpId="0"/>
      <p:bldP spid="21" grpId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Socrates Project (WPs) – Potential collaboration &amp; exchange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1696873"/>
            <a:ext cx="4275464" cy="437458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303-0C79-4B39-99B3-9FAD7AC3CFDC}" type="datetime1">
              <a:rPr lang="de-DE" smtClean="0"/>
              <a:t>25.09.2019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76E2-0F5A-4419-BF3E-DE523F5FC176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34760363"/>
              </p:ext>
            </p:extLst>
          </p:nvPr>
        </p:nvGraphicFramePr>
        <p:xfrm>
          <a:off x="5107693" y="1661893"/>
          <a:ext cx="6175074" cy="4577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/>
          <p:cNvSpPr/>
          <p:nvPr/>
        </p:nvSpPr>
        <p:spPr>
          <a:xfrm>
            <a:off x="5107694" y="5033962"/>
            <a:ext cx="6175074" cy="1274763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1800" y="1696873"/>
            <a:ext cx="4319270" cy="4326737"/>
          </a:xfrm>
          <a:prstGeom prst="rect">
            <a:avLst/>
          </a:prstGeom>
          <a:solidFill>
            <a:schemeClr val="accent1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hlinkClick r:id="rId8"/>
              </a:rPr>
              <a:t>https://etn-socrates.eu/project</a:t>
            </a:r>
            <a:r>
              <a:rPr lang="en-US" sz="2400" dirty="0" smtClean="0">
                <a:hlinkClick r:id="rId8"/>
              </a:rPr>
              <a:t>/</a:t>
            </a:r>
            <a:endParaRPr lang="en-US" sz="2400" dirty="0" smtClean="0"/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Research scope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97747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Assessing at different maturity stages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D10F-5F65-45A0-8871-50BC0AA312CD}" type="datetime1">
              <a:rPr lang="de-DE" smtClean="0"/>
              <a:t>25.09.2019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76E2-0F5A-4419-BF3E-DE523F5FC17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668375" y="4576843"/>
            <a:ext cx="5018410" cy="466632"/>
          </a:xfrm>
          <a:prstGeom prst="roundRect">
            <a:avLst>
              <a:gd name="adj" fmla="val 22965"/>
            </a:avLst>
          </a:prstGeom>
          <a:solidFill>
            <a:schemeClr val="bg1">
              <a:lumMod val="85000"/>
              <a:alpha val="8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75692" y="1757433"/>
            <a:ext cx="5018410" cy="2733534"/>
          </a:xfrm>
          <a:prstGeom prst="roundRect">
            <a:avLst>
              <a:gd name="adj" fmla="val 5647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00372" y="2010613"/>
            <a:ext cx="3580546" cy="2036418"/>
          </a:xfrm>
          <a:prstGeom prst="roundRect">
            <a:avLst>
              <a:gd name="adj" fmla="val 1035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42718" y="2395240"/>
            <a:ext cx="2045507" cy="1201833"/>
          </a:xfrm>
          <a:prstGeom prst="roundRect">
            <a:avLst>
              <a:gd name="adj" fmla="val 12160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Novel production processes from sulfidic tailings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00979" y="4072910"/>
            <a:ext cx="24872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Scale up system model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0600" y="4640706"/>
            <a:ext cx="4658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Comparison with the other industrial scale system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98459" y="207740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Stage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02085" y="176798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Stage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39493" y="461616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Stage 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68231" y="3652775"/>
            <a:ext cx="12304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Lab scale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1352" y="2086282"/>
            <a:ext cx="27505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Stage 1 LCA </a:t>
            </a:r>
            <a:r>
              <a:rPr lang="en-US" sz="2000" dirty="0" smtClean="0"/>
              <a:t>results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1038126" y="3257360"/>
            <a:ext cx="25205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Stage 1 vs. Stage </a:t>
            </a:r>
            <a:r>
              <a:rPr lang="en-US" sz="2000" dirty="0" smtClean="0"/>
              <a:t>2</a:t>
            </a:r>
            <a:endParaRPr lang="en-US" sz="20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661899" y="2262074"/>
            <a:ext cx="1331593" cy="0"/>
          </a:xfrm>
          <a:prstGeom prst="straightConnector1">
            <a:avLst/>
          </a:prstGeom>
          <a:ln w="38100">
            <a:solidFill>
              <a:schemeClr val="bg2"/>
            </a:solidFill>
            <a:prstDash val="solid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724843" y="3500367"/>
            <a:ext cx="950849" cy="0"/>
          </a:xfrm>
          <a:prstGeom prst="straightConnector1">
            <a:avLst/>
          </a:prstGeom>
          <a:ln w="38100">
            <a:solidFill>
              <a:schemeClr val="bg2"/>
            </a:solidFill>
            <a:prstDash val="solid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20989" y="2806298"/>
            <a:ext cx="0" cy="39397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64658" y="4327707"/>
            <a:ext cx="2467506" cy="707886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Novel scale up vs. current </a:t>
            </a:r>
            <a:r>
              <a:rPr lang="en-US" sz="2000" dirty="0" smtClean="0"/>
              <a:t>production</a:t>
            </a:r>
            <a:endParaRPr lang="en-US" sz="20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704377" y="4800833"/>
            <a:ext cx="943530" cy="0"/>
          </a:xfrm>
          <a:prstGeom prst="straightConnector1">
            <a:avLst/>
          </a:prstGeom>
          <a:ln w="38100">
            <a:solidFill>
              <a:schemeClr val="bg2"/>
            </a:solidFill>
            <a:prstDash val="solid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40765" y="3860155"/>
            <a:ext cx="0" cy="406915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512718"/>
              </p:ext>
            </p:extLst>
          </p:nvPr>
        </p:nvGraphicFramePr>
        <p:xfrm>
          <a:off x="3352800" y="5254361"/>
          <a:ext cx="8453001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5">
                  <a:extLst>
                    <a:ext uri="{9D8B030D-6E8A-4147-A177-3AD203B41FA5}">
                      <a16:colId xmlns:a16="http://schemas.microsoft.com/office/drawing/2014/main" val="3847998159"/>
                    </a:ext>
                  </a:extLst>
                </a:gridCol>
                <a:gridCol w="4566796">
                  <a:extLst>
                    <a:ext uri="{9D8B030D-6E8A-4147-A177-3AD203B41FA5}">
                      <a16:colId xmlns:a16="http://schemas.microsoft.com/office/drawing/2014/main" val="1086566149"/>
                    </a:ext>
                  </a:extLst>
                </a:gridCol>
              </a:tblGrid>
              <a:tr h="3291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2"/>
                          </a:solidFill>
                        </a:rPr>
                        <a:t>Qualitative/</a:t>
                      </a:r>
                      <a:r>
                        <a:rPr lang="en-US" sz="2000" baseline="0" dirty="0" smtClean="0">
                          <a:solidFill>
                            <a:schemeClr val="bg2"/>
                          </a:solidFill>
                        </a:rPr>
                        <a:t> Semi quantitative</a:t>
                      </a:r>
                      <a:endParaRPr 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2"/>
                          </a:solidFill>
                        </a:rPr>
                        <a:t>Quantitative</a:t>
                      </a:r>
                      <a:endParaRPr 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920898"/>
                  </a:ext>
                </a:extLst>
              </a:tr>
              <a:tr h="5087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Screening matrix (Hung, 2018)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Upscaling (</a:t>
                      </a:r>
                      <a:r>
                        <a:rPr lang="en-US" sz="1600" dirty="0" err="1" smtClean="0"/>
                        <a:t>Caduff</a:t>
                      </a:r>
                      <a:r>
                        <a:rPr lang="en-US" sz="1600" dirty="0" smtClean="0"/>
                        <a:t>, 2013; </a:t>
                      </a:r>
                      <a:r>
                        <a:rPr lang="en-US" sz="1600" dirty="0" err="1" smtClean="0"/>
                        <a:t>Piccinno</a:t>
                      </a:r>
                      <a:r>
                        <a:rPr lang="en-US" sz="1600" dirty="0" smtClean="0"/>
                        <a:t>, 2016)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Process design, simulation (</a:t>
                      </a:r>
                      <a:r>
                        <a:rPr lang="en-US" sz="1600" dirty="0" err="1" smtClean="0"/>
                        <a:t>Parvatker</a:t>
                      </a:r>
                      <a:r>
                        <a:rPr lang="en-US" sz="1600" dirty="0" smtClean="0"/>
                        <a:t>, 2019)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783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397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Proposed upscaling framework: engineering-based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661C-2839-4C79-987D-C6DAD00C57A9}" type="datetime1">
              <a:rPr lang="de-DE" smtClean="0"/>
              <a:t>25.09.2019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76E2-0F5A-4419-BF3E-DE523F5FC17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Rectangle: Rounded Corners 9">
            <a:extLst>
              <a:ext uri="{FF2B5EF4-FFF2-40B4-BE49-F238E27FC236}">
                <a16:creationId xmlns:a16="http://schemas.microsoft.com/office/drawing/2014/main" id="{7FC55BBE-10B8-463B-B022-D06943D591F5}"/>
              </a:ext>
            </a:extLst>
          </p:cNvPr>
          <p:cNvSpPr/>
          <p:nvPr/>
        </p:nvSpPr>
        <p:spPr>
          <a:xfrm>
            <a:off x="591918" y="2117123"/>
            <a:ext cx="2320897" cy="99379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/>
                </a:solidFill>
              </a:rPr>
              <a:t>Experimental results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9">
            <a:extLst>
              <a:ext uri="{FF2B5EF4-FFF2-40B4-BE49-F238E27FC236}">
                <a16:creationId xmlns:a16="http://schemas.microsoft.com/office/drawing/2014/main" id="{7FC55BBE-10B8-463B-B022-D06943D591F5}"/>
              </a:ext>
            </a:extLst>
          </p:cNvPr>
          <p:cNvSpPr/>
          <p:nvPr/>
        </p:nvSpPr>
        <p:spPr>
          <a:xfrm>
            <a:off x="3420843" y="2117123"/>
            <a:ext cx="2320897" cy="99379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Design plant flow diagram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FC55BBE-10B8-463B-B022-D06943D591F5}"/>
              </a:ext>
            </a:extLst>
          </p:cNvPr>
          <p:cNvSpPr/>
          <p:nvPr/>
        </p:nvSpPr>
        <p:spPr>
          <a:xfrm>
            <a:off x="6249768" y="2117123"/>
            <a:ext cx="2320897" cy="99379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Scale-up of each process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9">
            <a:extLst>
              <a:ext uri="{FF2B5EF4-FFF2-40B4-BE49-F238E27FC236}">
                <a16:creationId xmlns:a16="http://schemas.microsoft.com/office/drawing/2014/main" id="{7FC55BBE-10B8-463B-B022-D06943D591F5}"/>
              </a:ext>
            </a:extLst>
          </p:cNvPr>
          <p:cNvSpPr/>
          <p:nvPr/>
        </p:nvSpPr>
        <p:spPr>
          <a:xfrm>
            <a:off x="9078693" y="2118131"/>
            <a:ext cx="2320897" cy="99379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Processes linkage</a:t>
            </a:r>
            <a:endParaRPr lang="fr-FR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2912815" y="2614022"/>
            <a:ext cx="508028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10" idx="1"/>
          </p:cNvCxnSpPr>
          <p:nvPr/>
        </p:nvCxnSpPr>
        <p:spPr>
          <a:xfrm>
            <a:off x="5741740" y="2614022"/>
            <a:ext cx="508028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11" idx="1"/>
          </p:cNvCxnSpPr>
          <p:nvPr/>
        </p:nvCxnSpPr>
        <p:spPr>
          <a:xfrm>
            <a:off x="8570665" y="2614022"/>
            <a:ext cx="508028" cy="100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561824" y="1381884"/>
            <a:ext cx="3198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Piccinno</a:t>
            </a:r>
            <a:r>
              <a:rPr lang="en-US" dirty="0" smtClean="0"/>
              <a:t>, 2016; </a:t>
            </a:r>
            <a:r>
              <a:rPr lang="en-US" dirty="0" err="1" smtClean="0"/>
              <a:t>Villares</a:t>
            </a:r>
            <a:r>
              <a:rPr lang="en-US" dirty="0" smtClean="0"/>
              <a:t>, 2016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114675" y="1804989"/>
            <a:ext cx="8558516" cy="1588508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686591" y="3827860"/>
            <a:ext cx="4055149" cy="231576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9205721" y="3916298"/>
            <a:ext cx="2373082" cy="231536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376754" y="3828258"/>
            <a:ext cx="24479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Calculation of main input and outputs: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Chemical  engineering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Process simulation (e.g. HSC Sim)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Expert inputs</a:t>
            </a:r>
          </a:p>
        </p:txBody>
      </p:sp>
      <p:sp>
        <p:nvSpPr>
          <p:cNvPr id="37" name="Arrow: Down 6">
            <a:extLst>
              <a:ext uri="{FF2B5EF4-FFF2-40B4-BE49-F238E27FC236}">
                <a16:creationId xmlns:a16="http://schemas.microsoft.com/office/drawing/2014/main" id="{68ABB986-F1E6-4539-BDEE-8EC7BD8D1736}"/>
              </a:ext>
            </a:extLst>
          </p:cNvPr>
          <p:cNvSpPr/>
          <p:nvPr/>
        </p:nvSpPr>
        <p:spPr>
          <a:xfrm>
            <a:off x="4238763" y="3390743"/>
            <a:ext cx="476112" cy="350492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Arrow: Down 6">
            <a:extLst>
              <a:ext uri="{FF2B5EF4-FFF2-40B4-BE49-F238E27FC236}">
                <a16:creationId xmlns:a16="http://schemas.microsoft.com/office/drawing/2014/main" id="{68ABB986-F1E6-4539-BDEE-8EC7BD8D1736}"/>
              </a:ext>
            </a:extLst>
          </p:cNvPr>
          <p:cNvSpPr/>
          <p:nvPr/>
        </p:nvSpPr>
        <p:spPr>
          <a:xfrm>
            <a:off x="7235674" y="3390743"/>
            <a:ext cx="476112" cy="350492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row: Down 6">
            <a:extLst>
              <a:ext uri="{FF2B5EF4-FFF2-40B4-BE49-F238E27FC236}">
                <a16:creationId xmlns:a16="http://schemas.microsoft.com/office/drawing/2014/main" id="{68ABB986-F1E6-4539-BDEE-8EC7BD8D1736}"/>
              </a:ext>
            </a:extLst>
          </p:cNvPr>
          <p:cNvSpPr/>
          <p:nvPr/>
        </p:nvSpPr>
        <p:spPr>
          <a:xfrm>
            <a:off x="10032743" y="3393496"/>
            <a:ext cx="476112" cy="350492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359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4zu3_ETH2">
  <a:themeElements>
    <a:clrScheme name="ETH Zuerich - ETH 2">
      <a:dk1>
        <a:sysClr val="windowText" lastClr="000000"/>
      </a:dk1>
      <a:lt1>
        <a:sysClr val="window" lastClr="FFFFFF"/>
      </a:lt1>
      <a:dk2>
        <a:srgbClr val="1269B0"/>
      </a:dk2>
      <a:lt2>
        <a:srgbClr val="485A2C"/>
      </a:lt2>
      <a:accent1>
        <a:srgbClr val="72791C"/>
      </a:accent1>
      <a:accent2>
        <a:srgbClr val="91056A"/>
      </a:accent2>
      <a:accent3>
        <a:srgbClr val="6F6F64"/>
      </a:accent3>
      <a:accent4>
        <a:srgbClr val="A8322D"/>
      </a:accent4>
      <a:accent5>
        <a:srgbClr val="007A96"/>
      </a:accent5>
      <a:accent6>
        <a:srgbClr val="956013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CED4A37-9E69-4A9B-B1A9-255ACAE49E40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3336</TotalTime>
  <Words>593</Words>
  <Application>Microsoft Office PowerPoint</Application>
  <PresentationFormat>Widescreen</PresentationFormat>
  <Paragraphs>153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Helvetica</vt:lpstr>
      <vt:lpstr>Wingdings</vt:lpstr>
      <vt:lpstr>eth_praesentation_4zu3_ETH2</vt:lpstr>
      <vt:lpstr>Environmental assessment of novel processes in SULTAN project </vt:lpstr>
      <vt:lpstr>PowerPoint Presentation</vt:lpstr>
      <vt:lpstr>The input material (tailings) streams: 3 case studies</vt:lpstr>
      <vt:lpstr>System 2: recovery and valorization route</vt:lpstr>
      <vt:lpstr>How to deal with those tailings? Sultan Workflow</vt:lpstr>
      <vt:lpstr>Metallurgical processes being investigated </vt:lpstr>
      <vt:lpstr>Socrates Project (WPs) – Potential collaboration &amp; exchange</vt:lpstr>
      <vt:lpstr>Assessing at different maturity stages</vt:lpstr>
      <vt:lpstr>Proposed upscaling framework: engineering-based</vt:lpstr>
      <vt:lpstr>Example of outcomes</vt:lpstr>
      <vt:lpstr>Proposed strategy</vt:lpstr>
      <vt:lpstr>What we need now and after </vt:lpstr>
      <vt:lpstr>Questions to answer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«What is SULTAN project, actually?» An environmental assessment perspective</dc:title>
  <dc:creator>Lugas Raka Adrianto</dc:creator>
  <cp:lastModifiedBy>lugas raka adrianto</cp:lastModifiedBy>
  <cp:revision>124</cp:revision>
  <dcterms:created xsi:type="dcterms:W3CDTF">2019-04-07T07:11:28Z</dcterms:created>
  <dcterms:modified xsi:type="dcterms:W3CDTF">2019-09-25T10:56:16Z</dcterms:modified>
</cp:coreProperties>
</file>