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60"/>
  </p:normalViewPr>
  <p:slideViewPr>
    <p:cSldViewPr snapToGrid="0">
      <p:cViewPr>
        <p:scale>
          <a:sx n="50" d="100"/>
          <a:sy n="50" d="100"/>
        </p:scale>
        <p:origin x="138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45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99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6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0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9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E339-E176-43E1-A4A9-CF0C0EFEDD32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D475-2BA7-48FE-A686-11057B535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8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56687" y="4908884"/>
            <a:ext cx="5835313" cy="1472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6687" y="5361714"/>
            <a:ext cx="128335" cy="641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0665" y="346611"/>
            <a:ext cx="5821336" cy="161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6688" y="1288475"/>
            <a:ext cx="128335" cy="641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22354" y="1957137"/>
            <a:ext cx="1167865" cy="2951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8160" y="6381846"/>
            <a:ext cx="1026694" cy="19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88160" y="6577263"/>
            <a:ext cx="1026694" cy="19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tangga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8160" y="6772680"/>
            <a:ext cx="1026694" cy="19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88159" y="3689684"/>
            <a:ext cx="1056829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44989" y="3689684"/>
            <a:ext cx="1147011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mushola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03874" y="6381846"/>
            <a:ext cx="788126" cy="390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35129" y="5069305"/>
            <a:ext cx="1379621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79246" y="6152148"/>
            <a:ext cx="1379621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0788" y="430989"/>
            <a:ext cx="6331938" cy="5950857"/>
          </a:xfrm>
          <a:custGeom>
            <a:avLst/>
            <a:gdLst>
              <a:gd name="connsiteX0" fmla="*/ 4151085 w 4151085"/>
              <a:gd name="connsiteY0" fmla="*/ 493486 h 5950857"/>
              <a:gd name="connsiteX1" fmla="*/ 3309257 w 4151085"/>
              <a:gd name="connsiteY1" fmla="*/ 493486 h 5950857"/>
              <a:gd name="connsiteX2" fmla="*/ 3309257 w 4151085"/>
              <a:gd name="connsiteY2" fmla="*/ 0 h 5950857"/>
              <a:gd name="connsiteX3" fmla="*/ 0 w 4151085"/>
              <a:gd name="connsiteY3" fmla="*/ 0 h 5950857"/>
              <a:gd name="connsiteX4" fmla="*/ 0 w 4151085"/>
              <a:gd name="connsiteY4" fmla="*/ 4238171 h 5950857"/>
              <a:gd name="connsiteX5" fmla="*/ 1277257 w 4151085"/>
              <a:gd name="connsiteY5" fmla="*/ 5950857 h 5950857"/>
              <a:gd name="connsiteX6" fmla="*/ 4151085 w 4151085"/>
              <a:gd name="connsiteY6" fmla="*/ 5950857 h 5950857"/>
              <a:gd name="connsiteX7" fmla="*/ 4151085 w 4151085"/>
              <a:gd name="connsiteY7" fmla="*/ 493486 h 595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1085" h="5950857">
                <a:moveTo>
                  <a:pt x="4151085" y="493486"/>
                </a:moveTo>
                <a:lnTo>
                  <a:pt x="3309257" y="493486"/>
                </a:lnTo>
                <a:lnTo>
                  <a:pt x="3309257" y="0"/>
                </a:lnTo>
                <a:lnTo>
                  <a:pt x="0" y="0"/>
                </a:lnTo>
                <a:lnTo>
                  <a:pt x="0" y="4238171"/>
                </a:lnTo>
                <a:lnTo>
                  <a:pt x="1277257" y="5950857"/>
                </a:lnTo>
                <a:lnTo>
                  <a:pt x="4151085" y="5950857"/>
                </a:lnTo>
                <a:lnTo>
                  <a:pt x="4151085" y="49348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5427" y="647937"/>
            <a:ext cx="2333558" cy="76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panggung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63496" y="636859"/>
            <a:ext cx="385010" cy="368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E,K,Q,S</a:t>
            </a:r>
            <a:endParaRPr 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53836" y="960067"/>
            <a:ext cx="1155029" cy="25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3222" y="2032524"/>
            <a:ext cx="1540043" cy="223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Bangku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penonton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82393" y="2032523"/>
            <a:ext cx="1540043" cy="223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Bangku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penonton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53265" y="4429817"/>
            <a:ext cx="429128" cy="320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13222" y="2032523"/>
            <a:ext cx="1540043" cy="295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Bangku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vip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kanan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82393" y="2031521"/>
            <a:ext cx="1540043" cy="295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Bangku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vip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Kiri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9790" y="6115336"/>
            <a:ext cx="930442" cy="216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G,R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97751" y="6115335"/>
            <a:ext cx="930442" cy="216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8304" y="1288475"/>
            <a:ext cx="452612" cy="12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81476" y="1288475"/>
            <a:ext cx="452612" cy="12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815" y="1611083"/>
            <a:ext cx="99406" cy="17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28787" y="1611083"/>
            <a:ext cx="99406" cy="17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0017" y="1451529"/>
            <a:ext cx="857969" cy="15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9993" y="1452858"/>
            <a:ext cx="116872" cy="123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30366" y="1469111"/>
            <a:ext cx="116872" cy="123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37909" y="5551927"/>
            <a:ext cx="345094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86382" y="1498140"/>
            <a:ext cx="345094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81709" y="5775993"/>
            <a:ext cx="116872" cy="123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5129" y="2233749"/>
            <a:ext cx="18687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Proyektor+meja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proyektor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Vas</a:t>
            </a: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Dekoran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huruf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522436" y="1766693"/>
            <a:ext cx="2112693" cy="5606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851680" y="1498140"/>
            <a:ext cx="1783449" cy="11536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039221" y="1469111"/>
            <a:ext cx="5595908" cy="1182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881709" y="1611083"/>
            <a:ext cx="2753420" cy="1354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636865" y="1603787"/>
            <a:ext cx="5042381" cy="13614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920232" y="1611083"/>
            <a:ext cx="3759014" cy="1615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095558" y="1733799"/>
            <a:ext cx="5554778" cy="5500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84748" y="1897513"/>
            <a:ext cx="470263" cy="89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57549" y="1889940"/>
            <a:ext cx="470263" cy="89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42663" y="6152148"/>
            <a:ext cx="966651" cy="17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Stand </a:t>
            </a:r>
            <a:r>
              <a:rPr lang="en-US" sz="1400" dirty="0" err="1" smtClean="0">
                <a:solidFill>
                  <a:schemeClr val="tx1"/>
                </a:solidFill>
              </a:rPr>
              <a:t>cilsy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Callout 50"/>
          <p:cNvSpPr/>
          <p:nvPr/>
        </p:nvSpPr>
        <p:spPr>
          <a:xfrm>
            <a:off x="8242663" y="3544006"/>
            <a:ext cx="1995235" cy="1766963"/>
          </a:xfrm>
          <a:prstGeom prst="wedgeEllipseCallout">
            <a:avLst>
              <a:gd name="adj1" fmla="val -64697"/>
              <a:gd name="adj2" fmla="val 2677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orang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yg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megang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registrasi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harus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Gunting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 1 +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casannya</a:t>
            </a:r>
            <a:endParaRPr lang="en-US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Akses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stopkontak</a:t>
            </a:r>
            <a:endParaRPr lang="en-US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Spidol</a:t>
            </a:r>
            <a:endParaRPr lang="en-US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Bangku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</a:t>
            </a:r>
            <a:endParaRPr lang="en-US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Wadah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buat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naro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nomer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undian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Oval Callout 51"/>
          <p:cNvSpPr/>
          <p:nvPr/>
        </p:nvSpPr>
        <p:spPr>
          <a:xfrm>
            <a:off x="1421434" y="5241979"/>
            <a:ext cx="1346395" cy="619895"/>
          </a:xfrm>
          <a:prstGeom prst="wedgeEllipseCallout">
            <a:avLst>
              <a:gd name="adj1" fmla="val 14829"/>
              <a:gd name="adj2" fmla="val 72554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Harus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sedia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Gunting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2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0765" y="0"/>
            <a:ext cx="817734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Koorlap : Derry , Khalid</a:t>
            </a:r>
            <a:endParaRPr lang="en-US" dirty="0"/>
          </a:p>
          <a:p>
            <a:r>
              <a:rPr lang="en-US" dirty="0"/>
              <a:t>A		</a:t>
            </a:r>
            <a:r>
              <a:rPr lang="id-ID" dirty="0"/>
              <a:t>Timer : Listya		</a:t>
            </a:r>
            <a:endParaRPr lang="en-US" dirty="0"/>
          </a:p>
          <a:p>
            <a:r>
              <a:rPr lang="en-US" dirty="0"/>
              <a:t>B		</a:t>
            </a:r>
            <a:r>
              <a:rPr lang="id-ID" dirty="0"/>
              <a:t>Runner : Fathoni , Lugas</a:t>
            </a:r>
            <a:endParaRPr lang="en-US" dirty="0"/>
          </a:p>
          <a:p>
            <a:r>
              <a:rPr lang="en-US" dirty="0"/>
              <a:t>C		</a:t>
            </a:r>
            <a:r>
              <a:rPr lang="id-ID" dirty="0"/>
              <a:t>MC : Dwiki , Lisca</a:t>
            </a:r>
            <a:endParaRPr lang="en-US" dirty="0"/>
          </a:p>
          <a:p>
            <a:r>
              <a:rPr lang="en-US" dirty="0"/>
              <a:t>D		</a:t>
            </a:r>
            <a:r>
              <a:rPr lang="id-ID" dirty="0"/>
              <a:t>PJ Pembicara : Lugas</a:t>
            </a:r>
            <a:endParaRPr lang="en-US" dirty="0"/>
          </a:p>
          <a:p>
            <a:r>
              <a:rPr lang="en-US" dirty="0"/>
              <a:t>E		</a:t>
            </a:r>
            <a:r>
              <a:rPr lang="id-ID" dirty="0"/>
              <a:t>PJ Backstage : Aghnia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PJ aquarium  : </a:t>
            </a:r>
            <a:r>
              <a:rPr lang="id-ID" dirty="0" smtClean="0"/>
              <a:t>Dilla 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id-ID" dirty="0" smtClean="0"/>
              <a:t>PJ Regist &amp; Konsum : Faishal</a:t>
            </a:r>
            <a:endParaRPr lang="en-US" dirty="0" smtClean="0"/>
          </a:p>
          <a:p>
            <a:pPr lvl="0"/>
            <a:r>
              <a:rPr lang="en-US" dirty="0" smtClean="0"/>
              <a:t>F</a:t>
            </a:r>
            <a:r>
              <a:rPr lang="en-US" dirty="0"/>
              <a:t>		</a:t>
            </a:r>
            <a:r>
              <a:rPr lang="id-ID" dirty="0"/>
              <a:t>Registrasi : Gendhis , Revilla</a:t>
            </a:r>
            <a:r>
              <a:rPr lang="en-US" dirty="0" smtClean="0"/>
              <a:t>(Ami)</a:t>
            </a:r>
            <a:r>
              <a:rPr lang="id-ID" dirty="0" smtClean="0"/>
              <a:t> </a:t>
            </a:r>
            <a:r>
              <a:rPr lang="id-ID" dirty="0"/>
              <a:t>, Rizka</a:t>
            </a:r>
            <a:r>
              <a:rPr lang="en-US" dirty="0"/>
              <a:t>(sab)</a:t>
            </a:r>
            <a:r>
              <a:rPr lang="id-ID" dirty="0"/>
              <a:t> , Shafira , </a:t>
            </a:r>
            <a:r>
              <a:rPr lang="id-ID" dirty="0" smtClean="0"/>
              <a:t>Adilla</a:t>
            </a:r>
            <a:endParaRPr lang="en-US" dirty="0"/>
          </a:p>
          <a:p>
            <a:pPr lvl="0"/>
            <a:r>
              <a:rPr lang="en-US" dirty="0"/>
              <a:t>G		</a:t>
            </a:r>
            <a:r>
              <a:rPr lang="id-ID" dirty="0"/>
              <a:t>Konsum Peserta : </a:t>
            </a:r>
            <a:r>
              <a:rPr lang="id-ID" dirty="0" smtClean="0"/>
              <a:t>Idzni</a:t>
            </a:r>
            <a:r>
              <a:rPr lang="en-US" dirty="0" smtClean="0"/>
              <a:t> (</a:t>
            </a:r>
            <a:r>
              <a:rPr lang="en-US" dirty="0" err="1" smtClean="0"/>
              <a:t>Dilla</a:t>
            </a:r>
            <a:r>
              <a:rPr lang="en-US" dirty="0" smtClean="0"/>
              <a:t>)(</a:t>
            </a:r>
            <a:r>
              <a:rPr lang="en-US" dirty="0" err="1" smtClean="0"/>
              <a:t>jadinya</a:t>
            </a:r>
            <a:r>
              <a:rPr lang="en-US" dirty="0" smtClean="0"/>
              <a:t> </a:t>
            </a:r>
            <a:r>
              <a:rPr lang="en-US" dirty="0" err="1" smtClean="0"/>
              <a:t>kak</a:t>
            </a:r>
            <a:r>
              <a:rPr lang="en-US" dirty="0" smtClean="0"/>
              <a:t> </a:t>
            </a:r>
            <a:r>
              <a:rPr lang="en-US" dirty="0" err="1" smtClean="0"/>
              <a:t>ami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r>
              <a:rPr lang="id-ID" dirty="0"/>
              <a:t>, </a:t>
            </a:r>
            <a:r>
              <a:rPr lang="id-ID" dirty="0" smtClean="0"/>
              <a:t>Rany</a:t>
            </a:r>
            <a:endParaRPr lang="en-US" dirty="0"/>
          </a:p>
          <a:p>
            <a:pPr lvl="0"/>
            <a:r>
              <a:rPr lang="en-US" dirty="0"/>
              <a:t>H		</a:t>
            </a:r>
            <a:r>
              <a:rPr lang="id-ID" dirty="0"/>
              <a:t>Konsum Pembicara &amp; Tamu : </a:t>
            </a:r>
            <a:r>
              <a:rPr lang="id-ID" dirty="0" smtClean="0"/>
              <a:t>Rachel</a:t>
            </a:r>
            <a:r>
              <a:rPr lang="en-US" dirty="0" smtClean="0"/>
              <a:t> (</a:t>
            </a:r>
            <a:r>
              <a:rPr lang="en-US" dirty="0" err="1" smtClean="0"/>
              <a:t>Aghnia</a:t>
            </a:r>
            <a:r>
              <a:rPr lang="en-US" dirty="0" smtClean="0"/>
              <a:t>)</a:t>
            </a:r>
            <a:endParaRPr lang="en-US" dirty="0"/>
          </a:p>
          <a:p>
            <a:r>
              <a:rPr lang="id-ID" dirty="0"/>
              <a:t>PJ Dokumentasi : Hanan</a:t>
            </a:r>
            <a:endParaRPr lang="en-US" dirty="0"/>
          </a:p>
          <a:p>
            <a:pPr lvl="0"/>
            <a:r>
              <a:rPr lang="en-US" dirty="0"/>
              <a:t>I		</a:t>
            </a:r>
            <a:r>
              <a:rPr lang="id-ID" dirty="0"/>
              <a:t>Mobile : Nuri , Hanan , Arin</a:t>
            </a:r>
            <a:endParaRPr lang="en-US" dirty="0"/>
          </a:p>
          <a:p>
            <a:pPr lvl="0"/>
            <a:r>
              <a:rPr lang="en-US" dirty="0"/>
              <a:t>J		</a:t>
            </a:r>
            <a:r>
              <a:rPr lang="id-ID" dirty="0"/>
              <a:t>Photoboth : Aldo</a:t>
            </a:r>
            <a:endParaRPr lang="en-US" dirty="0"/>
          </a:p>
          <a:p>
            <a:pPr lvl="0"/>
            <a:r>
              <a:rPr lang="en-US" dirty="0"/>
              <a:t>K		</a:t>
            </a:r>
            <a:r>
              <a:rPr lang="id-ID" dirty="0"/>
              <a:t>Operator : Irsyad , Roby</a:t>
            </a:r>
            <a:endParaRPr lang="en-US" dirty="0"/>
          </a:p>
          <a:p>
            <a:r>
              <a:rPr lang="en-US" dirty="0"/>
              <a:t>L		</a:t>
            </a:r>
            <a:r>
              <a:rPr lang="id-ID" dirty="0"/>
              <a:t>PJ Perlengkapan : Upi </a:t>
            </a:r>
            <a:endParaRPr lang="en-US" dirty="0"/>
          </a:p>
          <a:p>
            <a:r>
              <a:rPr lang="en-US" dirty="0"/>
              <a:t>M		</a:t>
            </a:r>
            <a:r>
              <a:rPr lang="id-ID" dirty="0"/>
              <a:t>PJ Kemanan Lobby : Dandy , </a:t>
            </a:r>
            <a:r>
              <a:rPr lang="id-ID" dirty="0" smtClean="0"/>
              <a:t>Dopi</a:t>
            </a:r>
            <a:r>
              <a:rPr lang="en-US" dirty="0" smtClean="0"/>
              <a:t>(imam)</a:t>
            </a:r>
            <a:endParaRPr lang="en-US" dirty="0"/>
          </a:p>
          <a:p>
            <a:r>
              <a:rPr lang="en-US" dirty="0"/>
              <a:t>N		</a:t>
            </a:r>
            <a:r>
              <a:rPr lang="id-ID" dirty="0"/>
              <a:t>PJ Parkir : Cio</a:t>
            </a:r>
            <a:endParaRPr lang="en-US" dirty="0"/>
          </a:p>
          <a:p>
            <a:r>
              <a:rPr lang="en-US" dirty="0"/>
              <a:t>O		</a:t>
            </a:r>
            <a:r>
              <a:rPr lang="id-ID" dirty="0"/>
              <a:t>PJ Keamanan Pintu Depan : Masud</a:t>
            </a:r>
            <a:endParaRPr lang="en-US" dirty="0"/>
          </a:p>
          <a:p>
            <a:r>
              <a:rPr lang="en-US" dirty="0"/>
              <a:t>P		</a:t>
            </a:r>
            <a:r>
              <a:rPr lang="id-ID" dirty="0"/>
              <a:t>PJ Keamanan Pintu Pembicara &amp; Tamu </a:t>
            </a:r>
            <a:r>
              <a:rPr lang="id-ID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anto</a:t>
            </a:r>
            <a:endParaRPr lang="en-US" dirty="0"/>
          </a:p>
          <a:p>
            <a:r>
              <a:rPr lang="en-US" dirty="0"/>
              <a:t>Q		</a:t>
            </a:r>
            <a:r>
              <a:rPr lang="id-ID" dirty="0"/>
              <a:t>PJ Plakat : Sonya</a:t>
            </a:r>
            <a:endParaRPr lang="en-US" dirty="0"/>
          </a:p>
          <a:p>
            <a:r>
              <a:rPr lang="en-US" dirty="0"/>
              <a:t>R		</a:t>
            </a:r>
            <a:r>
              <a:rPr lang="id-ID" dirty="0"/>
              <a:t>PJ Tempat Duduk : Faishal &amp; Upi</a:t>
            </a:r>
            <a:endParaRPr lang="en-US" dirty="0"/>
          </a:p>
          <a:p>
            <a:r>
              <a:rPr lang="en-US" dirty="0" smtClean="0"/>
              <a:t>S		PJ sound : </a:t>
            </a:r>
            <a:r>
              <a:rPr lang="en-US" dirty="0" err="1" smtClean="0"/>
              <a:t>mang-mang</a:t>
            </a:r>
            <a:r>
              <a:rPr lang="en-US" dirty="0" smtClean="0"/>
              <a:t> FIT	</a:t>
            </a:r>
          </a:p>
          <a:p>
            <a:r>
              <a:rPr lang="en-US" dirty="0" smtClean="0"/>
              <a:t>		PJ moderator: </a:t>
            </a:r>
            <a:r>
              <a:rPr lang="en-US" dirty="0" err="1" smtClean="0"/>
              <a:t>Revila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PJ Pak Doan : </a:t>
            </a:r>
            <a:r>
              <a:rPr lang="en-US" dirty="0" err="1" smtClean="0"/>
              <a:t>Aghnia</a:t>
            </a:r>
            <a:endParaRPr lang="en-US" dirty="0" smtClean="0"/>
          </a:p>
          <a:p>
            <a:r>
              <a:rPr lang="en-US" dirty="0" smtClean="0"/>
              <a:t>		PJ Pak </a:t>
            </a:r>
            <a:r>
              <a:rPr lang="en-US" dirty="0" err="1" smtClean="0"/>
              <a:t>Rendy</a:t>
            </a:r>
            <a:r>
              <a:rPr lang="en-US" dirty="0" smtClean="0"/>
              <a:t> : </a:t>
            </a:r>
            <a:r>
              <a:rPr lang="en-US" dirty="0" err="1" smtClean="0"/>
              <a:t>sapto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9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011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022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4033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2044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01945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19956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37967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55978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73989" y="5551714"/>
            <a:ext cx="418011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8717" y="1476103"/>
            <a:ext cx="966653" cy="50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Mimbar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sambutan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84171" y="1979022"/>
            <a:ext cx="3474720" cy="80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Sofa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pembicara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95747" y="2880359"/>
            <a:ext cx="888275" cy="836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Sofa moderator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93771" y="3298371"/>
            <a:ext cx="2403565" cy="724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Meja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set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sofa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pembicara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7703" y="4023360"/>
            <a:ext cx="5747657" cy="192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Tempat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manggung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hiburan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0364" y="174983"/>
            <a:ext cx="4650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Detail PANGGUNG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906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56658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2114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51200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dosen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00286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dosen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49372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dosen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49257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dosen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98343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dosen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41772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dosen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90858" y="1901371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dosen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56658" y="4985657"/>
            <a:ext cx="5370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joshua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60173" y="4985657"/>
            <a:ext cx="5370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seweit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05629" y="4985657"/>
            <a:ext cx="5370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Temennya</a:t>
            </a:r>
            <a:r>
              <a:rPr lang="en-US" sz="1200" dirty="0" smtClean="0"/>
              <a:t> </a:t>
            </a:r>
            <a:r>
              <a:rPr lang="en-US" sz="1200" dirty="0" err="1" smtClean="0"/>
              <a:t>seweit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53143" y="5035789"/>
            <a:ext cx="6096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moderator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227287" y="4985657"/>
            <a:ext cx="5370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Perwakilan</a:t>
            </a:r>
            <a:r>
              <a:rPr lang="en-US" sz="1200" dirty="0" smtClean="0"/>
              <a:t> </a:t>
            </a:r>
            <a:r>
              <a:rPr lang="en-US" sz="1200" dirty="0" err="1" smtClean="0"/>
              <a:t>linksys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076373" y="4985657"/>
            <a:ext cx="5370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Perwakilan</a:t>
            </a:r>
            <a:r>
              <a:rPr lang="en-US" sz="1100" dirty="0"/>
              <a:t> </a:t>
            </a:r>
            <a:r>
              <a:rPr lang="en-US" sz="1100" dirty="0" err="1"/>
              <a:t>linksys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976258" y="4985657"/>
            <a:ext cx="5370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Perwakilan</a:t>
            </a:r>
            <a:r>
              <a:rPr lang="en-US" sz="1200" dirty="0" smtClean="0"/>
              <a:t> </a:t>
            </a:r>
            <a:r>
              <a:rPr lang="en-US" sz="1200" dirty="0" err="1" smtClean="0"/>
              <a:t>cilsy</a:t>
            </a:r>
            <a:endParaRPr lang="en-US" sz="12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825344" y="4985657"/>
            <a:ext cx="5370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Perwakilan</a:t>
            </a:r>
            <a:r>
              <a:rPr lang="en-US" sz="1200" dirty="0"/>
              <a:t> </a:t>
            </a:r>
            <a:r>
              <a:rPr lang="en-US" sz="1200" dirty="0" err="1"/>
              <a:t>cilsy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768773" y="4985657"/>
            <a:ext cx="5370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Perwakilan</a:t>
            </a:r>
            <a:endParaRPr lang="en-US" sz="1100" dirty="0" smtClean="0"/>
          </a:p>
          <a:p>
            <a:pPr algn="ctr"/>
            <a:r>
              <a:rPr lang="en-US" sz="1100" dirty="0" smtClean="0"/>
              <a:t>Stud.id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8617859" y="4985657"/>
            <a:ext cx="5370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Perwakilan</a:t>
            </a:r>
          </a:p>
          <a:p>
            <a:pPr algn="ctr"/>
            <a:r>
              <a:rPr lang="en-US" sz="1100"/>
              <a:t>Stud.id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669143" y="420914"/>
            <a:ext cx="311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Plotingan</a:t>
            </a:r>
            <a:r>
              <a:rPr lang="en-US" dirty="0" smtClean="0"/>
              <a:t> </a:t>
            </a:r>
            <a:r>
              <a:rPr lang="en-US" dirty="0" err="1" smtClean="0"/>
              <a:t>Bangku</a:t>
            </a:r>
            <a:r>
              <a:rPr lang="en-US" dirty="0" smtClean="0"/>
              <a:t> VIP </a:t>
            </a:r>
            <a:r>
              <a:rPr lang="en-US" dirty="0" err="1" smtClean="0"/>
              <a:t>kiri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56658" y="3743233"/>
            <a:ext cx="315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Plotingan</a:t>
            </a:r>
            <a:r>
              <a:rPr lang="en-US" dirty="0" smtClean="0"/>
              <a:t> </a:t>
            </a:r>
            <a:r>
              <a:rPr lang="en-US" dirty="0" err="1" smtClean="0"/>
              <a:t>Bangku</a:t>
            </a:r>
            <a:r>
              <a:rPr lang="en-US" dirty="0" smtClean="0"/>
              <a:t> VIP </a:t>
            </a:r>
            <a:r>
              <a:rPr lang="en-US" dirty="0" err="1" smtClean="0"/>
              <a:t>Kanan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2913017"/>
            <a:ext cx="12192000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120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SITI</dc:creator>
  <cp:lastModifiedBy>gue</cp:lastModifiedBy>
  <cp:revision>62</cp:revision>
  <dcterms:created xsi:type="dcterms:W3CDTF">2017-04-19T11:12:51Z</dcterms:created>
  <dcterms:modified xsi:type="dcterms:W3CDTF">2017-09-28T18:06:30Z</dcterms:modified>
</cp:coreProperties>
</file>