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61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55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5"/>
  </p:normalViewPr>
  <p:slideViewPr>
    <p:cSldViewPr snapToGrid="0" snapToObjects="1" showGuides="1">
      <p:cViewPr varScale="1">
        <p:scale>
          <a:sx n="40" d="100"/>
          <a:sy n="40" d="100"/>
        </p:scale>
        <p:origin x="650" y="55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0" name="Shape 16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51577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3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lIns="71437" tIns="71437" rIns="71437" bIns="71437" anchor="b"/>
          <a:lstStyle>
            <a:lvl1pPr algn="ctr" defTabSz="821531">
              <a:defRPr sz="1120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lIns="71437" tIns="71437" rIns="71437" bIns="71437"/>
          <a:lstStyle>
            <a:lvl1pPr marL="0" indent="0" algn="ctr" defTabSz="82153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153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153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153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153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531"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marL="0" indent="0" algn="ctr" defTabSz="82153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4"/>
          </p:nvPr>
        </p:nvSpPr>
        <p:spPr>
          <a:xfrm>
            <a:off x="4833937" y="5947965"/>
            <a:ext cx="14716126" cy="1069976"/>
          </a:xfrm>
          <a:prstGeom prst="rect">
            <a:avLst/>
          </a:prstGeom>
        </p:spPr>
        <p:txBody>
          <a:bodyPr lIns="71437" tIns="71437" rIns="71437" bIns="71437" anchor="ctr">
            <a:spAutoFit/>
          </a:bodyPr>
          <a:lstStyle>
            <a:lvl1pPr marL="0" indent="0" algn="ctr" defTabSz="82153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52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531"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531"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531"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幻灯片">
    <p:bg>
      <p:bgPr>
        <a:solidFill>
          <a:srgbClr val="EEEC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title"/>
          </p:nvPr>
        </p:nvSpPr>
        <p:spPr>
          <a:xfrm>
            <a:off x="4419600" y="4260853"/>
            <a:ext cx="15544800" cy="2940051"/>
          </a:xfrm>
          <a:prstGeom prst="rect">
            <a:avLst/>
          </a:prstGeom>
        </p:spPr>
        <p:txBody>
          <a:bodyPr/>
          <a:lstStyle>
            <a:lvl1pPr algn="ctr" defTabSz="914400">
              <a:defRPr sz="8800" cap="none" spc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标题文本</a:t>
            </a:r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"/>
          </p:nvPr>
        </p:nvSpPr>
        <p:spPr>
          <a:xfrm>
            <a:off x="5791200" y="7772400"/>
            <a:ext cx="12801600" cy="3505200"/>
          </a:xfrm>
          <a:prstGeom prst="rect">
            <a:avLst/>
          </a:prstGeom>
        </p:spPr>
        <p:txBody>
          <a:bodyPr/>
          <a:lstStyle>
            <a:lvl1pPr marL="0" indent="0" algn="ctr" defTabSz="914400">
              <a:lnSpc>
                <a:spcPct val="100000"/>
              </a:lnSpc>
              <a:spcBef>
                <a:spcPts val="1500"/>
              </a:spcBef>
              <a:buClrTx/>
              <a:buSzTx/>
              <a:buFontTx/>
              <a:buNone/>
              <a:defRPr sz="6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ctr" defTabSz="914400">
              <a:lnSpc>
                <a:spcPct val="100000"/>
              </a:lnSpc>
              <a:spcBef>
                <a:spcPts val="1500"/>
              </a:spcBef>
              <a:buClrTx/>
              <a:buSzTx/>
              <a:buFontTx/>
              <a:buNone/>
              <a:defRPr sz="6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ctr" defTabSz="914400">
              <a:lnSpc>
                <a:spcPct val="100000"/>
              </a:lnSpc>
              <a:spcBef>
                <a:spcPts val="1500"/>
              </a:spcBef>
              <a:buClrTx/>
              <a:buSzTx/>
              <a:buFontTx/>
              <a:buNone/>
              <a:defRPr sz="6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ctr" defTabSz="914400">
              <a:lnSpc>
                <a:spcPct val="100000"/>
              </a:lnSpc>
              <a:spcBef>
                <a:spcPts val="1500"/>
              </a:spcBef>
              <a:buClrTx/>
              <a:buSzTx/>
              <a:buFontTx/>
              <a:buNone/>
              <a:defRPr sz="6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ctr" defTabSz="914400">
              <a:lnSpc>
                <a:spcPct val="100000"/>
              </a:lnSpc>
              <a:spcBef>
                <a:spcPts val="1500"/>
              </a:spcBef>
              <a:buClrTx/>
              <a:buSzTx/>
              <a:buFontTx/>
              <a:buNone/>
              <a:defRPr sz="6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5" name="Shape 135"/>
          <p:cNvSpPr>
            <a:spLocks noGrp="1"/>
          </p:cNvSpPr>
          <p:nvPr>
            <p:ph type="sldNum" sz="quarter" idx="2"/>
          </p:nvPr>
        </p:nvSpPr>
        <p:spPr>
          <a:xfrm>
            <a:off x="16154400" y="12712703"/>
            <a:ext cx="675105" cy="716281"/>
          </a:xfrm>
          <a:prstGeom prst="rect">
            <a:avLst/>
          </a:prstGeom>
        </p:spPr>
        <p:txBody>
          <a:bodyPr anchor="t"/>
          <a:lstStyle>
            <a:lvl1pPr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930639" y="2321975"/>
            <a:ext cx="23449362" cy="1"/>
          </a:xfrm>
          <a:prstGeom prst="line">
            <a:avLst/>
          </a:prstGeom>
          <a:ln w="12700">
            <a:solidFill>
              <a:srgbClr val="2F539C"/>
            </a:solidFill>
          </a:ln>
        </p:spPr>
        <p:txBody>
          <a:bodyPr lIns="45718" tIns="45718" rIns="45718" bIns="45718"/>
          <a:lstStyle/>
          <a:p>
            <a:pPr algn="l" defTabSz="821530">
              <a:spcBef>
                <a:spcPts val="1900"/>
              </a:spcBef>
              <a:defRPr sz="3800" spc="38">
                <a:solidFill>
                  <a:srgbClr val="5C5C5C"/>
                </a:solidFill>
                <a:latin typeface="Baskerville"/>
                <a:ea typeface="Baskerville"/>
                <a:cs typeface="Baskerville"/>
                <a:sym typeface="Baskerville"/>
              </a:defRPr>
            </a:pPr>
            <a:endParaRPr/>
          </a:p>
        </p:txBody>
      </p:sp>
      <p:sp>
        <p:nvSpPr>
          <p:cNvPr id="151" name="Shape 151"/>
          <p:cNvSpPr>
            <a:spLocks noGrp="1"/>
          </p:cNvSpPr>
          <p:nvPr>
            <p:ph type="sldNum" sz="quarter" idx="2"/>
          </p:nvPr>
        </p:nvSpPr>
        <p:spPr>
          <a:xfrm flipH="1">
            <a:off x="22091420" y="13058885"/>
            <a:ext cx="304878" cy="355601"/>
          </a:xfrm>
          <a:prstGeom prst="rect">
            <a:avLst/>
          </a:prstGeom>
        </p:spPr>
        <p:txBody>
          <a:bodyPr lIns="0" tIns="0" rIns="0" bIns="0"/>
          <a:lstStyle>
            <a:lvl1pPr algn="r" defTabSz="1828433">
              <a:defRPr spc="38">
                <a:solidFill>
                  <a:srgbClr val="666666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52" name="Shape 152"/>
          <p:cNvSpPr>
            <a:spLocks noGrp="1"/>
          </p:cNvSpPr>
          <p:nvPr>
            <p:ph type="title"/>
          </p:nvPr>
        </p:nvSpPr>
        <p:spPr>
          <a:xfrm>
            <a:off x="930637" y="2"/>
            <a:ext cx="22516370" cy="2190244"/>
          </a:xfrm>
          <a:prstGeom prst="rect">
            <a:avLst/>
          </a:prstGeom>
        </p:spPr>
        <p:txBody>
          <a:bodyPr lIns="0" tIns="0" rIns="0" bIns="0" anchor="b"/>
          <a:lstStyle>
            <a:lvl1pPr defTabSz="914400">
              <a:defRPr sz="4600" cap="none" spc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标题文本</a:t>
            </a:r>
          </a:p>
        </p:txBody>
      </p:sp>
      <p:sp>
        <p:nvSpPr>
          <p:cNvPr id="153" name="Shape 153"/>
          <p:cNvSpPr>
            <a:spLocks noGrp="1"/>
          </p:cNvSpPr>
          <p:nvPr>
            <p:ph type="body" sz="quarter" idx="1"/>
          </p:nvPr>
        </p:nvSpPr>
        <p:spPr>
          <a:xfrm>
            <a:off x="930639" y="2326738"/>
            <a:ext cx="22516365" cy="791817"/>
          </a:xfrm>
          <a:prstGeom prst="rect">
            <a:avLst/>
          </a:prstGeom>
        </p:spPr>
        <p:txBody>
          <a:bodyPr lIns="0" tIns="0" rIns="0" bIns="0"/>
          <a:lstStyle>
            <a:lvl1pPr marL="0" indent="0" defTabSz="914400">
              <a:lnSpc>
                <a:spcPct val="100000"/>
              </a:lnSpc>
              <a:spcBef>
                <a:spcPts val="1600"/>
              </a:spcBef>
              <a:buClrTx/>
              <a:buSzTx/>
              <a:buFontTx/>
              <a:buNone/>
              <a:defRPr sz="40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74207" indent="-309155" defTabSz="914400">
              <a:lnSpc>
                <a:spcPct val="100000"/>
              </a:lnSpc>
              <a:spcBef>
                <a:spcPts val="1600"/>
              </a:spcBef>
              <a:buClrTx/>
              <a:buFontTx/>
              <a:buChar char="–"/>
              <a:defRPr sz="40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22062" indent="-223718" defTabSz="914400">
              <a:lnSpc>
                <a:spcPct val="100000"/>
              </a:lnSpc>
              <a:spcBef>
                <a:spcPts val="1600"/>
              </a:spcBef>
              <a:buClrTx/>
              <a:buFontTx/>
              <a:buChar char="•"/>
              <a:defRPr sz="40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33850" indent="-383150" defTabSz="914400">
              <a:lnSpc>
                <a:spcPct val="100000"/>
              </a:lnSpc>
              <a:spcBef>
                <a:spcPts val="1600"/>
              </a:spcBef>
              <a:buClrTx/>
              <a:buFontTx/>
              <a:buChar char="–"/>
              <a:defRPr sz="40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62619" indent="-265929" defTabSz="914400">
              <a:lnSpc>
                <a:spcPct val="100000"/>
              </a:lnSpc>
              <a:spcBef>
                <a:spcPts val="1600"/>
              </a:spcBef>
              <a:buClrTx/>
              <a:buFontTx/>
              <a:buChar char="•"/>
              <a:defRPr sz="40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pic" sz="half" idx="13"/>
          </p:nvPr>
        </p:nvSpPr>
        <p:spPr>
          <a:xfrm>
            <a:off x="5307210" y="892968"/>
            <a:ext cx="13751720" cy="8322470"/>
          </a:xfrm>
          <a:prstGeom prst="rect">
            <a:avLst/>
          </a:prstGeom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lIns="71437" tIns="71437" rIns="71437" bIns="71437" anchor="b"/>
          <a:lstStyle>
            <a:lvl1pPr algn="ctr" defTabSz="821531">
              <a:defRPr sz="1120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 lIns="71437" tIns="71437" rIns="71437" bIns="71437"/>
          <a:lstStyle>
            <a:lvl1pPr marL="0" indent="0" algn="ctr" defTabSz="82153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153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153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153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153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9" name="Shape 39"/>
          <p:cNvSpPr>
            <a:spLocks noGrp="1"/>
          </p:cNvSpPr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531"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 lIns="71437" tIns="71437" rIns="71437" bIns="71437"/>
          <a:lstStyle>
            <a:lvl1pPr algn="ctr" defTabSz="821531">
              <a:defRPr sz="1120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47" name="Shape 47"/>
          <p:cNvSpPr>
            <a:spLocks noGrp="1"/>
          </p:cNvSpPr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531"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pic" sz="half" idx="13"/>
          </p:nvPr>
        </p:nvSpPr>
        <p:spPr>
          <a:xfrm>
            <a:off x="12495609" y="892968"/>
            <a:ext cx="7500938" cy="11572876"/>
          </a:xfrm>
          <a:prstGeom prst="rect">
            <a:avLst/>
          </a:prstGeom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lIns="71437" tIns="71437" rIns="71437" bIns="71437" anchor="b"/>
          <a:lstStyle>
            <a:lvl1pPr algn="ctr" defTabSz="821531">
              <a:defRPr sz="840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56" name="Shape 56"/>
          <p:cNvSpPr>
            <a:spLocks noGrp="1"/>
          </p:cNvSpPr>
          <p:nvPr>
            <p:ph type="body" sz="quarter" idx="1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</p:spPr>
        <p:txBody>
          <a:bodyPr lIns="71437" tIns="71437" rIns="71437" bIns="71437"/>
          <a:lstStyle>
            <a:lvl1pPr marL="0" indent="0" algn="ctr" defTabSz="82153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153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153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153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153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7" name="Shape 57"/>
          <p:cNvSpPr>
            <a:spLocks noGrp="1"/>
          </p:cNvSpPr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531"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 lIns="71437" tIns="71437" rIns="71437" bIns="71437"/>
          <a:lstStyle>
            <a:lvl1pPr algn="ctr" defTabSz="821531">
              <a:defRPr sz="1120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531"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 lIns="71437" tIns="71437" rIns="71437" bIns="71437"/>
          <a:lstStyle>
            <a:lvl1pPr algn="ctr" defTabSz="821531">
              <a:defRPr sz="1120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4387453" y="3661171"/>
            <a:ext cx="15609094" cy="8840392"/>
          </a:xfrm>
          <a:prstGeom prst="rect">
            <a:avLst/>
          </a:prstGeom>
        </p:spPr>
        <p:txBody>
          <a:bodyPr lIns="71437" tIns="71437" rIns="71437" bIns="71437" anchor="ctr"/>
          <a:lstStyle>
            <a:lvl1pPr marL="617361" indent="-617361" defTabSz="821531">
              <a:lnSpc>
                <a:spcPct val="100000"/>
              </a:lnSpc>
              <a:spcBef>
                <a:spcPts val="5900"/>
              </a:spcBef>
              <a:buClrTx/>
              <a:buSzPct val="75000"/>
              <a:buFontTx/>
              <a:buChar char="•"/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marL="1061861" indent="-617361" defTabSz="821531">
              <a:lnSpc>
                <a:spcPct val="100000"/>
              </a:lnSpc>
              <a:spcBef>
                <a:spcPts val="5900"/>
              </a:spcBef>
              <a:buClrTx/>
              <a:buSzPct val="75000"/>
              <a:buFontTx/>
              <a:buChar char="•"/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marL="1506361" indent="-617361" defTabSz="821531">
              <a:lnSpc>
                <a:spcPct val="100000"/>
              </a:lnSpc>
              <a:spcBef>
                <a:spcPts val="5900"/>
              </a:spcBef>
              <a:buClrTx/>
              <a:buSzPct val="75000"/>
              <a:buFontTx/>
              <a:buChar char="•"/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marL="1950861" indent="-617361" defTabSz="821531">
              <a:lnSpc>
                <a:spcPct val="100000"/>
              </a:lnSpc>
              <a:spcBef>
                <a:spcPts val="5900"/>
              </a:spcBef>
              <a:buClrTx/>
              <a:buSzPct val="75000"/>
              <a:buFontTx/>
              <a:buChar char="•"/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marL="2395361" indent="-617361" defTabSz="821531">
              <a:lnSpc>
                <a:spcPct val="100000"/>
              </a:lnSpc>
              <a:spcBef>
                <a:spcPts val="5900"/>
              </a:spcBef>
              <a:buClrTx/>
              <a:buSzPct val="75000"/>
              <a:buFontTx/>
              <a:buChar char="•"/>
              <a:defRPr sz="50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531"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pic" sz="quarter" idx="13"/>
          </p:nvPr>
        </p:nvSpPr>
        <p:spPr>
          <a:xfrm>
            <a:off x="12495609" y="3661171"/>
            <a:ext cx="7500938" cy="8840392"/>
          </a:xfrm>
          <a:prstGeom prst="rect">
            <a:avLst/>
          </a:prstGeom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 lIns="71437" tIns="71437" rIns="71437" bIns="71437"/>
          <a:lstStyle>
            <a:lvl1pPr algn="ctr" defTabSz="821531">
              <a:defRPr sz="1120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</p:spPr>
        <p:txBody>
          <a:bodyPr lIns="71437" tIns="71437" rIns="71437" bIns="71437" anchor="ctr"/>
          <a:lstStyle>
            <a:lvl1pPr marL="465364" indent="-465364" defTabSz="821531">
              <a:lnSpc>
                <a:spcPct val="100000"/>
              </a:lnSpc>
              <a:spcBef>
                <a:spcPts val="4500"/>
              </a:spcBef>
              <a:buClrTx/>
              <a:buSzPct val="75000"/>
              <a:buFontTx/>
              <a:buChar char="•"/>
              <a:defRPr sz="3800">
                <a:latin typeface="+mn-lt"/>
                <a:ea typeface="+mn-ea"/>
                <a:cs typeface="+mn-cs"/>
                <a:sym typeface="Helvetica Light"/>
              </a:defRPr>
            </a:lvl1pPr>
            <a:lvl2pPr marL="808264" indent="-465364" defTabSz="821531">
              <a:lnSpc>
                <a:spcPct val="100000"/>
              </a:lnSpc>
              <a:spcBef>
                <a:spcPts val="4500"/>
              </a:spcBef>
              <a:buClrTx/>
              <a:buSzPct val="75000"/>
              <a:buFontTx/>
              <a:buChar char="•"/>
              <a:defRPr sz="3800">
                <a:latin typeface="+mn-lt"/>
                <a:ea typeface="+mn-ea"/>
                <a:cs typeface="+mn-cs"/>
                <a:sym typeface="Helvetica Light"/>
              </a:defRPr>
            </a:lvl2pPr>
            <a:lvl3pPr marL="1151164" indent="-465364" defTabSz="821531">
              <a:lnSpc>
                <a:spcPct val="100000"/>
              </a:lnSpc>
              <a:spcBef>
                <a:spcPts val="4500"/>
              </a:spcBef>
              <a:buClrTx/>
              <a:buSzPct val="75000"/>
              <a:buFontTx/>
              <a:buChar char="•"/>
              <a:defRPr sz="3800">
                <a:latin typeface="+mn-lt"/>
                <a:ea typeface="+mn-ea"/>
                <a:cs typeface="+mn-cs"/>
                <a:sym typeface="Helvetica Light"/>
              </a:defRPr>
            </a:lvl3pPr>
            <a:lvl4pPr marL="1494064" indent="-465364" defTabSz="821531">
              <a:lnSpc>
                <a:spcPct val="100000"/>
              </a:lnSpc>
              <a:spcBef>
                <a:spcPts val="4500"/>
              </a:spcBef>
              <a:buClrTx/>
              <a:buSzPct val="75000"/>
              <a:buFontTx/>
              <a:buChar char="•"/>
              <a:defRPr sz="3800">
                <a:latin typeface="+mn-lt"/>
                <a:ea typeface="+mn-ea"/>
                <a:cs typeface="+mn-cs"/>
                <a:sym typeface="Helvetica Light"/>
              </a:defRPr>
            </a:lvl4pPr>
            <a:lvl5pPr marL="1836964" indent="-465364" defTabSz="821531">
              <a:lnSpc>
                <a:spcPct val="100000"/>
              </a:lnSpc>
              <a:spcBef>
                <a:spcPts val="4500"/>
              </a:spcBef>
              <a:buClrTx/>
              <a:buSzPct val="75000"/>
              <a:buFontTx/>
              <a:buChar char="•"/>
              <a:defRPr sz="38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531"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 lIns="71437" tIns="71437" rIns="71437" bIns="71437" anchor="ctr"/>
          <a:lstStyle>
            <a:lvl1pPr marL="617361" indent="-617361" defTabSz="821531">
              <a:lnSpc>
                <a:spcPct val="100000"/>
              </a:lnSpc>
              <a:spcBef>
                <a:spcPts val="5900"/>
              </a:spcBef>
              <a:buClrTx/>
              <a:buSzPct val="75000"/>
              <a:buFontTx/>
              <a:buChar char="•"/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marL="1061861" indent="-617361" defTabSz="821531">
              <a:lnSpc>
                <a:spcPct val="100000"/>
              </a:lnSpc>
              <a:spcBef>
                <a:spcPts val="5900"/>
              </a:spcBef>
              <a:buClrTx/>
              <a:buSzPct val="75000"/>
              <a:buFontTx/>
              <a:buChar char="•"/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marL="1506361" indent="-617361" defTabSz="821531">
              <a:lnSpc>
                <a:spcPct val="100000"/>
              </a:lnSpc>
              <a:spcBef>
                <a:spcPts val="5900"/>
              </a:spcBef>
              <a:buClrTx/>
              <a:buSzPct val="75000"/>
              <a:buFontTx/>
              <a:buChar char="•"/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marL="1950861" indent="-617361" defTabSz="821531">
              <a:lnSpc>
                <a:spcPct val="100000"/>
              </a:lnSpc>
              <a:spcBef>
                <a:spcPts val="5900"/>
              </a:spcBef>
              <a:buClrTx/>
              <a:buSzPct val="75000"/>
              <a:buFontTx/>
              <a:buChar char="•"/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marL="2395361" indent="-617361" defTabSz="821531">
              <a:lnSpc>
                <a:spcPct val="100000"/>
              </a:lnSpc>
              <a:spcBef>
                <a:spcPts val="5900"/>
              </a:spcBef>
              <a:buClrTx/>
              <a:buSzPct val="75000"/>
              <a:buFontTx/>
              <a:buChar char="•"/>
              <a:defRPr sz="50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2" name="Shape 92"/>
          <p:cNvSpPr>
            <a:spLocks noGrp="1"/>
          </p:cNvSpPr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531"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100" name="Shape 100"/>
          <p:cNvSpPr>
            <a:spLocks noGrp="1"/>
          </p:cNvSpPr>
          <p:nvPr>
            <p:ph type="pic" sz="quarter" idx="14"/>
          </p:nvPr>
        </p:nvSpPr>
        <p:spPr>
          <a:xfrm>
            <a:off x="12504353" y="1250156"/>
            <a:ext cx="7500939" cy="5304235"/>
          </a:xfrm>
          <a:prstGeom prst="rect">
            <a:avLst/>
          </a:prstGeom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101" name="Shape 101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531"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-1188910" y="5312348"/>
            <a:ext cx="552959" cy="944882"/>
            <a:chOff x="0" y="0"/>
            <a:chExt cx="552958" cy="944880"/>
          </a:xfrm>
        </p:grpSpPr>
        <p:sp>
          <p:nvSpPr>
            <p:cNvPr id="2" name="Shape 2"/>
            <p:cNvSpPr/>
            <p:nvPr/>
          </p:nvSpPr>
          <p:spPr>
            <a:xfrm>
              <a:off x="0" y="259715"/>
              <a:ext cx="505510" cy="425451"/>
            </a:xfrm>
            <a:prstGeom prst="rect">
              <a:avLst/>
            </a:prstGeom>
            <a:solidFill>
              <a:srgbClr val="0D3F69"/>
            </a:solidFill>
            <a:ln w="25400" cap="flat">
              <a:solidFill>
                <a:srgbClr val="0D3F69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914400">
                <a:defRPr sz="2000">
                  <a:latin typeface="华文仿宋"/>
                  <a:ea typeface="华文仿宋"/>
                  <a:cs typeface="华文仿宋"/>
                  <a:sym typeface="华文仿宋"/>
                </a:defRPr>
              </a:pPr>
              <a:endParaRPr/>
            </a:p>
          </p:txBody>
        </p:sp>
        <p:sp>
          <p:nvSpPr>
            <p:cNvPr id="3" name="Shape 3"/>
            <p:cNvSpPr/>
            <p:nvPr/>
          </p:nvSpPr>
          <p:spPr>
            <a:xfrm>
              <a:off x="0" y="0"/>
              <a:ext cx="552958" cy="944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91439" tIns="91439" rIns="91439" bIns="91439" numCol="1" anchor="ctr">
              <a:spAutoFit/>
            </a:bodyPr>
            <a:lstStyle/>
            <a:p>
              <a:pPr algn="l" defTabSz="914400">
                <a:defRPr sz="2000">
                  <a:latin typeface="华文仿宋"/>
                  <a:ea typeface="华文仿宋"/>
                  <a:cs typeface="华文仿宋"/>
                  <a:sym typeface="华文仿宋"/>
                </a:defRPr>
              </a:pPr>
              <a:r>
                <a:t>13</a:t>
              </a:r>
              <a:endParaRPr>
                <a:solidFill>
                  <a:srgbClr val="FFFFFF"/>
                </a:solidFill>
              </a:endParaRPr>
            </a:p>
            <a:p>
              <a:pPr algn="l" defTabSz="914400">
                <a:defRPr sz="2000">
                  <a:latin typeface="华文仿宋"/>
                  <a:ea typeface="华文仿宋"/>
                  <a:cs typeface="华文仿宋"/>
                  <a:sym typeface="华文仿宋"/>
                </a:defRPr>
              </a:pPr>
              <a:r>
                <a:t>63</a:t>
              </a:r>
              <a:endParaRPr>
                <a:solidFill>
                  <a:srgbClr val="FFFFFF"/>
                </a:solidFill>
              </a:endParaRPr>
            </a:p>
            <a:p>
              <a:pPr algn="l" defTabSz="914400">
                <a:defRPr sz="2000">
                  <a:latin typeface="华文仿宋"/>
                  <a:ea typeface="华文仿宋"/>
                  <a:cs typeface="华文仿宋"/>
                  <a:sym typeface="华文仿宋"/>
                </a:defRPr>
              </a:pPr>
              <a:r>
                <a:t>105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1188910" y="6330949"/>
            <a:ext cx="616459" cy="944881"/>
            <a:chOff x="0" y="0"/>
            <a:chExt cx="616458" cy="944880"/>
          </a:xfrm>
        </p:grpSpPr>
        <p:sp>
          <p:nvSpPr>
            <p:cNvPr id="5" name="Shape 5"/>
            <p:cNvSpPr/>
            <p:nvPr/>
          </p:nvSpPr>
          <p:spPr>
            <a:xfrm>
              <a:off x="0" y="259715"/>
              <a:ext cx="505510" cy="425451"/>
            </a:xfrm>
            <a:prstGeom prst="rect">
              <a:avLst/>
            </a:prstGeom>
            <a:solidFill>
              <a:srgbClr val="1B649E"/>
            </a:solidFill>
            <a:ln w="25400" cap="flat">
              <a:solidFill>
                <a:srgbClr val="1B649E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914400">
                <a:defRPr sz="2000">
                  <a:latin typeface="华文仿宋"/>
                  <a:ea typeface="华文仿宋"/>
                  <a:cs typeface="华文仿宋"/>
                  <a:sym typeface="华文仿宋"/>
                </a:defRPr>
              </a:pPr>
              <a:endParaRPr/>
            </a:p>
          </p:txBody>
        </p:sp>
        <p:sp>
          <p:nvSpPr>
            <p:cNvPr id="6" name="Shape 6"/>
            <p:cNvSpPr/>
            <p:nvPr/>
          </p:nvSpPr>
          <p:spPr>
            <a:xfrm>
              <a:off x="0" y="0"/>
              <a:ext cx="616458" cy="944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91439" tIns="91439" rIns="91439" bIns="91439" numCol="1" anchor="ctr">
              <a:spAutoFit/>
            </a:bodyPr>
            <a:lstStyle/>
            <a:p>
              <a:pPr algn="l" defTabSz="914400">
                <a:defRPr sz="2000">
                  <a:latin typeface="华文仿宋"/>
                  <a:ea typeface="华文仿宋"/>
                  <a:cs typeface="华文仿宋"/>
                  <a:sym typeface="华文仿宋"/>
                </a:defRPr>
              </a:pPr>
              <a:r>
                <a:t>27</a:t>
              </a:r>
              <a:endParaRPr>
                <a:solidFill>
                  <a:srgbClr val="FFFFFF"/>
                </a:solidFill>
              </a:endParaRPr>
            </a:p>
            <a:p>
              <a:pPr algn="l" defTabSz="914400">
                <a:defRPr sz="2000">
                  <a:latin typeface="华文仿宋"/>
                  <a:ea typeface="华文仿宋"/>
                  <a:cs typeface="华文仿宋"/>
                  <a:sym typeface="华文仿宋"/>
                </a:defRPr>
              </a:pPr>
              <a:r>
                <a:t>100</a:t>
              </a:r>
              <a:endParaRPr>
                <a:solidFill>
                  <a:srgbClr val="FFFFFF"/>
                </a:solidFill>
              </a:endParaRPr>
            </a:p>
            <a:p>
              <a:pPr algn="l" defTabSz="914400">
                <a:defRPr sz="2000">
                  <a:latin typeface="华文仿宋"/>
                  <a:ea typeface="华文仿宋"/>
                  <a:cs typeface="华文仿宋"/>
                  <a:sym typeface="华文仿宋"/>
                </a:defRPr>
              </a:pPr>
              <a:r>
                <a:t>158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-1188910" y="7353299"/>
            <a:ext cx="616459" cy="944881"/>
            <a:chOff x="0" y="0"/>
            <a:chExt cx="616458" cy="944880"/>
          </a:xfrm>
        </p:grpSpPr>
        <p:sp>
          <p:nvSpPr>
            <p:cNvPr id="8" name="Shape 8"/>
            <p:cNvSpPr/>
            <p:nvPr/>
          </p:nvSpPr>
          <p:spPr>
            <a:xfrm>
              <a:off x="0" y="259715"/>
              <a:ext cx="505510" cy="425451"/>
            </a:xfrm>
            <a:prstGeom prst="rect">
              <a:avLst/>
            </a:prstGeom>
            <a:solidFill>
              <a:srgbClr val="308BBF"/>
            </a:solidFill>
            <a:ln w="25400" cap="flat">
              <a:solidFill>
                <a:srgbClr val="308BBF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914400">
                <a:defRPr sz="2000">
                  <a:latin typeface="华文仿宋"/>
                  <a:ea typeface="华文仿宋"/>
                  <a:cs typeface="华文仿宋"/>
                  <a:sym typeface="华文仿宋"/>
                </a:defRPr>
              </a:pPr>
              <a:endParaRPr/>
            </a:p>
          </p:txBody>
        </p:sp>
        <p:sp>
          <p:nvSpPr>
            <p:cNvPr id="9" name="Shape 9"/>
            <p:cNvSpPr/>
            <p:nvPr/>
          </p:nvSpPr>
          <p:spPr>
            <a:xfrm>
              <a:off x="0" y="0"/>
              <a:ext cx="616458" cy="944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91439" tIns="91439" rIns="91439" bIns="91439" numCol="1" anchor="ctr">
              <a:spAutoFit/>
            </a:bodyPr>
            <a:lstStyle/>
            <a:p>
              <a:pPr algn="l" defTabSz="914400">
                <a:defRPr sz="2000">
                  <a:latin typeface="华文仿宋"/>
                  <a:ea typeface="华文仿宋"/>
                  <a:cs typeface="华文仿宋"/>
                  <a:sym typeface="华文仿宋"/>
                </a:defRPr>
              </a:pPr>
              <a:r>
                <a:t>48</a:t>
              </a:r>
              <a:endParaRPr>
                <a:solidFill>
                  <a:srgbClr val="FFFFFF"/>
                </a:solidFill>
              </a:endParaRPr>
            </a:p>
            <a:p>
              <a:pPr algn="l" defTabSz="914400">
                <a:defRPr sz="2000">
                  <a:latin typeface="华文仿宋"/>
                  <a:ea typeface="华文仿宋"/>
                  <a:cs typeface="华文仿宋"/>
                  <a:sym typeface="华文仿宋"/>
                </a:defRPr>
              </a:pPr>
              <a:r>
                <a:t>139</a:t>
              </a:r>
              <a:endParaRPr>
                <a:solidFill>
                  <a:srgbClr val="FFFFFF"/>
                </a:solidFill>
              </a:endParaRPr>
            </a:p>
            <a:p>
              <a:pPr algn="l" defTabSz="914400">
                <a:defRPr sz="2000">
                  <a:latin typeface="华文仿宋"/>
                  <a:ea typeface="华文仿宋"/>
                  <a:cs typeface="华文仿宋"/>
                  <a:sym typeface="华文仿宋"/>
                </a:defRPr>
              </a:pPr>
              <a:r>
                <a:t>191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-1188910" y="8368150"/>
            <a:ext cx="616459" cy="944881"/>
            <a:chOff x="0" y="0"/>
            <a:chExt cx="616458" cy="944880"/>
          </a:xfrm>
        </p:grpSpPr>
        <p:sp>
          <p:nvSpPr>
            <p:cNvPr id="11" name="Shape 11"/>
            <p:cNvSpPr/>
            <p:nvPr/>
          </p:nvSpPr>
          <p:spPr>
            <a:xfrm>
              <a:off x="0" y="259715"/>
              <a:ext cx="505510" cy="425451"/>
            </a:xfrm>
            <a:prstGeom prst="rect">
              <a:avLst/>
            </a:prstGeom>
            <a:solidFill>
              <a:srgbClr val="41B2F0"/>
            </a:solidFill>
            <a:ln w="25400" cap="flat">
              <a:solidFill>
                <a:srgbClr val="41B2F0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914400">
                <a:defRPr sz="2000">
                  <a:latin typeface="华文仿宋"/>
                  <a:ea typeface="华文仿宋"/>
                  <a:cs typeface="华文仿宋"/>
                  <a:sym typeface="华文仿宋"/>
                </a:defRPr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0" y="0"/>
              <a:ext cx="616458" cy="944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91439" tIns="91439" rIns="91439" bIns="91439" numCol="1" anchor="ctr">
              <a:spAutoFit/>
            </a:bodyPr>
            <a:lstStyle/>
            <a:p>
              <a:pPr algn="l" defTabSz="914400">
                <a:defRPr sz="2000">
                  <a:latin typeface="华文仿宋"/>
                  <a:ea typeface="华文仿宋"/>
                  <a:cs typeface="华文仿宋"/>
                  <a:sym typeface="华文仿宋"/>
                </a:defRPr>
              </a:pPr>
              <a:r>
                <a:t>65</a:t>
              </a:r>
              <a:endParaRPr>
                <a:solidFill>
                  <a:srgbClr val="FFFFFF"/>
                </a:solidFill>
              </a:endParaRPr>
            </a:p>
            <a:p>
              <a:pPr algn="l" defTabSz="914400">
                <a:defRPr sz="2000">
                  <a:latin typeface="华文仿宋"/>
                  <a:ea typeface="华文仿宋"/>
                  <a:cs typeface="华文仿宋"/>
                  <a:sym typeface="华文仿宋"/>
                </a:defRPr>
              </a:pPr>
              <a:r>
                <a:t>178</a:t>
              </a:r>
              <a:endParaRPr>
                <a:solidFill>
                  <a:srgbClr val="FFFFFF"/>
                </a:solidFill>
              </a:endParaRPr>
            </a:p>
            <a:p>
              <a:pPr algn="l" defTabSz="914400">
                <a:defRPr sz="2000">
                  <a:latin typeface="华文仿宋"/>
                  <a:ea typeface="华文仿宋"/>
                  <a:cs typeface="华文仿宋"/>
                  <a:sym typeface="华文仿宋"/>
                </a:defRPr>
              </a:pPr>
              <a:r>
                <a:t>240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-1188910" y="9383002"/>
            <a:ext cx="616459" cy="944881"/>
            <a:chOff x="0" y="0"/>
            <a:chExt cx="616458" cy="944880"/>
          </a:xfrm>
        </p:grpSpPr>
        <p:sp>
          <p:nvSpPr>
            <p:cNvPr id="14" name="Shape 14"/>
            <p:cNvSpPr/>
            <p:nvPr/>
          </p:nvSpPr>
          <p:spPr>
            <a:xfrm>
              <a:off x="0" y="259715"/>
              <a:ext cx="505510" cy="425451"/>
            </a:xfrm>
            <a:prstGeom prst="rect">
              <a:avLst/>
            </a:prstGeom>
            <a:solidFill>
              <a:srgbClr val="70CBF3"/>
            </a:solidFill>
            <a:ln w="25400" cap="flat">
              <a:solidFill>
                <a:srgbClr val="70CBF3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914400">
                <a:defRPr sz="2000">
                  <a:latin typeface="华文仿宋"/>
                  <a:ea typeface="华文仿宋"/>
                  <a:cs typeface="华文仿宋"/>
                  <a:sym typeface="华文仿宋"/>
                </a:defRPr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0" y="0"/>
              <a:ext cx="616458" cy="944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91439" tIns="91439" rIns="91439" bIns="91439" numCol="1" anchor="ctr">
              <a:spAutoFit/>
            </a:bodyPr>
            <a:lstStyle/>
            <a:p>
              <a:pPr algn="l" defTabSz="914400">
                <a:defRPr sz="2000">
                  <a:latin typeface="华文仿宋"/>
                  <a:ea typeface="华文仿宋"/>
                  <a:cs typeface="华文仿宋"/>
                  <a:sym typeface="华文仿宋"/>
                </a:defRPr>
              </a:pPr>
              <a:r>
                <a:t>112</a:t>
              </a:r>
              <a:endParaRPr>
                <a:solidFill>
                  <a:srgbClr val="FFFFFF"/>
                </a:solidFill>
              </a:endParaRPr>
            </a:p>
            <a:p>
              <a:pPr algn="l" defTabSz="914400">
                <a:defRPr sz="2000">
                  <a:latin typeface="华文仿宋"/>
                  <a:ea typeface="华文仿宋"/>
                  <a:cs typeface="华文仿宋"/>
                  <a:sym typeface="华文仿宋"/>
                </a:defRPr>
              </a:pPr>
              <a:r>
                <a:t>203</a:t>
              </a:r>
              <a:endParaRPr>
                <a:solidFill>
                  <a:srgbClr val="FFFFFF"/>
                </a:solidFill>
              </a:endParaRPr>
            </a:p>
            <a:p>
              <a:pPr algn="l" defTabSz="914400">
                <a:defRPr sz="2000">
                  <a:latin typeface="华文仿宋"/>
                  <a:ea typeface="华文仿宋"/>
                  <a:cs typeface="华文仿宋"/>
                  <a:sym typeface="华文仿宋"/>
                </a:defRPr>
              </a:pPr>
              <a:r>
                <a:t>243</a:t>
              </a:r>
            </a:p>
          </p:txBody>
        </p:sp>
      </p:grpSp>
      <p:sp>
        <p:nvSpPr>
          <p:cNvPr id="17" name="Shape 17"/>
          <p:cNvSpPr/>
          <p:nvPr/>
        </p:nvSpPr>
        <p:spPr>
          <a:xfrm flipH="1">
            <a:off x="1496289" y="1170432"/>
            <a:ext cx="1" cy="1211263"/>
          </a:xfrm>
          <a:prstGeom prst="line">
            <a:avLst/>
          </a:prstGeom>
          <a:ln w="76200">
            <a:solidFill>
              <a:srgbClr val="0D3F69"/>
            </a:solidFill>
          </a:ln>
        </p:spPr>
        <p:txBody>
          <a:bodyPr tIns="91439" bIns="91439"/>
          <a:lstStyle/>
          <a:p>
            <a:pPr algn="l" defTabSz="914400">
              <a:defRPr sz="3600">
                <a:latin typeface="Tw Cen MT"/>
                <a:ea typeface="Tw Cen MT"/>
                <a:cs typeface="Tw Cen MT"/>
                <a:sym typeface="Tw Cen MT"/>
              </a:defRPr>
            </a:pPr>
            <a:endParaRPr/>
          </a:p>
        </p:txBody>
      </p:sp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2048255" y="1170432"/>
            <a:ext cx="19440145" cy="1211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xfrm>
            <a:off x="21674666" y="12984588"/>
            <a:ext cx="478106" cy="462281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 anchor="ctr">
            <a:spAutoFit/>
          </a:bodyPr>
          <a:lstStyle>
            <a:lvl1pPr algn="l" defTabSz="914400">
              <a:defRPr sz="2000">
                <a:solidFill>
                  <a:srgbClr val="0D0D0D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all" spc="200" baseline="0">
          <a:ln>
            <a:noFill/>
          </a:ln>
          <a:solidFill>
            <a:srgbClr val="0D0D0D"/>
          </a:solidFill>
          <a:uFillTx/>
          <a:latin typeface="Microsoft Sans Serif"/>
          <a:ea typeface="Microsoft Sans Serif"/>
          <a:cs typeface="Microsoft Sans Serif"/>
          <a:sym typeface="Microsoft Sans Serif"/>
        </a:defRPr>
      </a:lvl1pPr>
      <a:lvl2pPr marL="0" marR="0" indent="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all" spc="200" baseline="0">
          <a:ln>
            <a:noFill/>
          </a:ln>
          <a:solidFill>
            <a:srgbClr val="0D0D0D"/>
          </a:solidFill>
          <a:uFillTx/>
          <a:latin typeface="Microsoft Sans Serif"/>
          <a:ea typeface="Microsoft Sans Serif"/>
          <a:cs typeface="Microsoft Sans Serif"/>
          <a:sym typeface="Microsoft Sans Serif"/>
        </a:defRPr>
      </a:lvl2pPr>
      <a:lvl3pPr marL="0" marR="0" indent="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all" spc="200" baseline="0">
          <a:ln>
            <a:noFill/>
          </a:ln>
          <a:solidFill>
            <a:srgbClr val="0D0D0D"/>
          </a:solidFill>
          <a:uFillTx/>
          <a:latin typeface="Microsoft Sans Serif"/>
          <a:ea typeface="Microsoft Sans Serif"/>
          <a:cs typeface="Microsoft Sans Serif"/>
          <a:sym typeface="Microsoft Sans Serif"/>
        </a:defRPr>
      </a:lvl3pPr>
      <a:lvl4pPr marL="0" marR="0" indent="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all" spc="200" baseline="0">
          <a:ln>
            <a:noFill/>
          </a:ln>
          <a:solidFill>
            <a:srgbClr val="0D0D0D"/>
          </a:solidFill>
          <a:uFillTx/>
          <a:latin typeface="Microsoft Sans Serif"/>
          <a:ea typeface="Microsoft Sans Serif"/>
          <a:cs typeface="Microsoft Sans Serif"/>
          <a:sym typeface="Microsoft Sans Serif"/>
        </a:defRPr>
      </a:lvl4pPr>
      <a:lvl5pPr marL="0" marR="0" indent="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all" spc="200" baseline="0">
          <a:ln>
            <a:noFill/>
          </a:ln>
          <a:solidFill>
            <a:srgbClr val="0D0D0D"/>
          </a:solidFill>
          <a:uFillTx/>
          <a:latin typeface="Microsoft Sans Serif"/>
          <a:ea typeface="Microsoft Sans Serif"/>
          <a:cs typeface="Microsoft Sans Serif"/>
          <a:sym typeface="Microsoft Sans Serif"/>
        </a:defRPr>
      </a:lvl5pPr>
      <a:lvl6pPr marL="0" marR="0" indent="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all" spc="200" baseline="0">
          <a:ln>
            <a:noFill/>
          </a:ln>
          <a:solidFill>
            <a:srgbClr val="0D0D0D"/>
          </a:solidFill>
          <a:uFillTx/>
          <a:latin typeface="Microsoft Sans Serif"/>
          <a:ea typeface="Microsoft Sans Serif"/>
          <a:cs typeface="Microsoft Sans Serif"/>
          <a:sym typeface="Microsoft Sans Serif"/>
        </a:defRPr>
      </a:lvl6pPr>
      <a:lvl7pPr marL="0" marR="0" indent="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all" spc="200" baseline="0">
          <a:ln>
            <a:noFill/>
          </a:ln>
          <a:solidFill>
            <a:srgbClr val="0D0D0D"/>
          </a:solidFill>
          <a:uFillTx/>
          <a:latin typeface="Microsoft Sans Serif"/>
          <a:ea typeface="Microsoft Sans Serif"/>
          <a:cs typeface="Microsoft Sans Serif"/>
          <a:sym typeface="Microsoft Sans Serif"/>
        </a:defRPr>
      </a:lvl7pPr>
      <a:lvl8pPr marL="0" marR="0" indent="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all" spc="200" baseline="0">
          <a:ln>
            <a:noFill/>
          </a:ln>
          <a:solidFill>
            <a:srgbClr val="0D0D0D"/>
          </a:solidFill>
          <a:uFillTx/>
          <a:latin typeface="Microsoft Sans Serif"/>
          <a:ea typeface="Microsoft Sans Serif"/>
          <a:cs typeface="Microsoft Sans Serif"/>
          <a:sym typeface="Microsoft Sans Serif"/>
        </a:defRPr>
      </a:lvl8pPr>
      <a:lvl9pPr marL="0" marR="0" indent="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all" spc="200" baseline="0">
          <a:ln>
            <a:noFill/>
          </a:ln>
          <a:solidFill>
            <a:srgbClr val="0D0D0D"/>
          </a:solidFill>
          <a:uFillTx/>
          <a:latin typeface="Microsoft Sans Serif"/>
          <a:ea typeface="Microsoft Sans Serif"/>
          <a:cs typeface="Microsoft Sans Serif"/>
          <a:sym typeface="Microsoft Sans Serif"/>
        </a:defRPr>
      </a:lvl9pPr>
    </p:titleStyle>
    <p:bodyStyle>
      <a:lvl1pPr marL="182879" marR="0" indent="-182879" algn="l" defTabSz="1828800" latinLnBrk="0">
        <a:lnSpc>
          <a:spcPct val="90000"/>
        </a:lnSpc>
        <a:spcBef>
          <a:spcPts val="2400"/>
        </a:spcBef>
        <a:spcAft>
          <a:spcPts val="0"/>
        </a:spcAft>
        <a:buClr>
          <a:srgbClr val="0D3F69"/>
        </a:buClr>
        <a:buSzPct val="100000"/>
        <a:buFont typeface="Tw Cen MT"/>
        <a:buChar char=" 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华文仿宋"/>
          <a:ea typeface="华文仿宋"/>
          <a:cs typeface="华文仿宋"/>
          <a:sym typeface="华文仿宋"/>
        </a:defRPr>
      </a:lvl1pPr>
      <a:lvl2pPr marL="463295" marR="0" indent="-335280" algn="l" defTabSz="1828800" latinLnBrk="0">
        <a:lnSpc>
          <a:spcPct val="90000"/>
        </a:lnSpc>
        <a:spcBef>
          <a:spcPts val="2400"/>
        </a:spcBef>
        <a:spcAft>
          <a:spcPts val="0"/>
        </a:spcAft>
        <a:buClr>
          <a:srgbClr val="0D3F69"/>
        </a:buClr>
        <a:buSzPct val="100000"/>
        <a:buFont typeface="Tw Cen MT"/>
        <a:buChar char="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华文仿宋"/>
          <a:ea typeface="华文仿宋"/>
          <a:cs typeface="华文仿宋"/>
          <a:sym typeface="华文仿宋"/>
        </a:defRPr>
      </a:lvl2pPr>
      <a:lvl3pPr marL="741970" marR="0" indent="-431074" algn="l" defTabSz="1828800" latinLnBrk="0">
        <a:lnSpc>
          <a:spcPct val="90000"/>
        </a:lnSpc>
        <a:spcBef>
          <a:spcPts val="2400"/>
        </a:spcBef>
        <a:spcAft>
          <a:spcPts val="0"/>
        </a:spcAft>
        <a:buClr>
          <a:srgbClr val="0D3F69"/>
        </a:buClr>
        <a:buSzPct val="100000"/>
        <a:buFont typeface="Tw Cen MT"/>
        <a:buChar char="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华文仿宋"/>
          <a:ea typeface="华文仿宋"/>
          <a:cs typeface="华文仿宋"/>
          <a:sym typeface="华文仿宋"/>
        </a:defRPr>
      </a:lvl3pPr>
      <a:lvl4pPr marL="888274" marR="0" indent="-431074" algn="l" defTabSz="1828800" latinLnBrk="0">
        <a:lnSpc>
          <a:spcPct val="90000"/>
        </a:lnSpc>
        <a:spcBef>
          <a:spcPts val="2400"/>
        </a:spcBef>
        <a:spcAft>
          <a:spcPts val="0"/>
        </a:spcAft>
        <a:buClr>
          <a:srgbClr val="0D3F69"/>
        </a:buClr>
        <a:buSzPct val="100000"/>
        <a:buFont typeface="Tw Cen MT"/>
        <a:buChar char="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华文仿宋"/>
          <a:ea typeface="华文仿宋"/>
          <a:cs typeface="华文仿宋"/>
          <a:sym typeface="华文仿宋"/>
        </a:defRPr>
      </a:lvl4pPr>
      <a:lvl5pPr marL="1071154" marR="0" indent="-431074" algn="l" defTabSz="1828800" latinLnBrk="0">
        <a:lnSpc>
          <a:spcPct val="90000"/>
        </a:lnSpc>
        <a:spcBef>
          <a:spcPts val="2400"/>
        </a:spcBef>
        <a:spcAft>
          <a:spcPts val="0"/>
        </a:spcAft>
        <a:buClr>
          <a:srgbClr val="0D3F69"/>
        </a:buClr>
        <a:buSzPct val="100000"/>
        <a:buFont typeface="Tw Cen MT"/>
        <a:buChar char="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华文仿宋"/>
          <a:ea typeface="华文仿宋"/>
          <a:cs typeface="华文仿宋"/>
          <a:sym typeface="华文仿宋"/>
        </a:defRPr>
      </a:lvl5pPr>
      <a:lvl6pPr marL="1208314" marR="0" indent="-431074" algn="l" defTabSz="1828800" latinLnBrk="0">
        <a:lnSpc>
          <a:spcPct val="90000"/>
        </a:lnSpc>
        <a:spcBef>
          <a:spcPts val="2400"/>
        </a:spcBef>
        <a:spcAft>
          <a:spcPts val="0"/>
        </a:spcAft>
        <a:buClr>
          <a:srgbClr val="0D3F69"/>
        </a:buClr>
        <a:buSzPct val="100000"/>
        <a:buFont typeface="Tw Cen MT"/>
        <a:buChar char="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华文仿宋"/>
          <a:ea typeface="华文仿宋"/>
          <a:cs typeface="华文仿宋"/>
          <a:sym typeface="华文仿宋"/>
        </a:defRPr>
      </a:lvl6pPr>
      <a:lvl7pPr marL="1354618" marR="0" indent="-431074" algn="l" defTabSz="1828800" latinLnBrk="0">
        <a:lnSpc>
          <a:spcPct val="90000"/>
        </a:lnSpc>
        <a:spcBef>
          <a:spcPts val="2400"/>
        </a:spcBef>
        <a:spcAft>
          <a:spcPts val="0"/>
        </a:spcAft>
        <a:buClr>
          <a:srgbClr val="0D3F69"/>
        </a:buClr>
        <a:buSzPct val="100000"/>
        <a:buFont typeface="Tw Cen MT"/>
        <a:buChar char="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华文仿宋"/>
          <a:ea typeface="华文仿宋"/>
          <a:cs typeface="华文仿宋"/>
          <a:sym typeface="华文仿宋"/>
        </a:defRPr>
      </a:lvl7pPr>
      <a:lvl8pPr marL="1510066" marR="0" indent="-431074" algn="l" defTabSz="1828800" latinLnBrk="0">
        <a:lnSpc>
          <a:spcPct val="90000"/>
        </a:lnSpc>
        <a:spcBef>
          <a:spcPts val="2400"/>
        </a:spcBef>
        <a:spcAft>
          <a:spcPts val="0"/>
        </a:spcAft>
        <a:buClr>
          <a:srgbClr val="0D3F69"/>
        </a:buClr>
        <a:buSzPct val="100000"/>
        <a:buFont typeface="Tw Cen MT"/>
        <a:buChar char="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华文仿宋"/>
          <a:ea typeface="华文仿宋"/>
          <a:cs typeface="华文仿宋"/>
          <a:sym typeface="华文仿宋"/>
        </a:defRPr>
      </a:lvl8pPr>
      <a:lvl9pPr marL="1656370" marR="0" indent="-431074" algn="l" defTabSz="1828800" latinLnBrk="0">
        <a:lnSpc>
          <a:spcPct val="90000"/>
        </a:lnSpc>
        <a:spcBef>
          <a:spcPts val="2400"/>
        </a:spcBef>
        <a:spcAft>
          <a:spcPts val="0"/>
        </a:spcAft>
        <a:buClr>
          <a:srgbClr val="0D3F69"/>
        </a:buClr>
        <a:buSzPct val="100000"/>
        <a:buFont typeface="Tw Cen MT"/>
        <a:buChar char="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华文仿宋"/>
          <a:ea typeface="华文仿宋"/>
          <a:cs typeface="华文仿宋"/>
          <a:sym typeface="华文仿宋"/>
        </a:defRPr>
      </a:lvl9pPr>
    </p:bodyStyle>
    <p:other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1pPr>
      <a:lvl2pPr marL="0" marR="0" indent="4572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2pPr>
      <a:lvl3pPr marL="0" marR="0" indent="9144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3pPr>
      <a:lvl4pPr marL="0" marR="0" indent="13716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4pPr>
      <a:lvl5pPr marL="0" marR="0" indent="18288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5pPr>
      <a:lvl6pPr marL="0" marR="0" indent="22860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6pPr>
      <a:lvl7pPr marL="0" marR="0" indent="27432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7pPr>
      <a:lvl8pPr marL="0" marR="0" indent="32004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8pPr>
      <a:lvl9pPr marL="0" marR="0" indent="36576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/>
        </p:nvSpPr>
        <p:spPr>
          <a:xfrm>
            <a:off x="5950688" y="1"/>
            <a:ext cx="18472391" cy="13716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101600" dist="76200" dir="8100000" rotWithShape="0">
              <a:srgbClr val="000000">
                <a:alpha val="40000"/>
              </a:srgbClr>
            </a:outerShdw>
          </a:effectLst>
        </p:spPr>
        <p:txBody>
          <a:bodyPr tIns="91439" bIns="91439" anchor="ctr"/>
          <a:lstStyle/>
          <a:p>
            <a:pPr defTabSz="914400">
              <a:defRPr sz="3600">
                <a:solidFill>
                  <a:srgbClr val="CCE8C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279" name="Group 279"/>
          <p:cNvGrpSpPr/>
          <p:nvPr/>
        </p:nvGrpSpPr>
        <p:grpSpPr>
          <a:xfrm>
            <a:off x="12733648" y="267368"/>
            <a:ext cx="10603306" cy="713899"/>
            <a:chOff x="0" y="81039"/>
            <a:chExt cx="10603305" cy="713897"/>
          </a:xfrm>
        </p:grpSpPr>
        <p:sp>
          <p:nvSpPr>
            <p:cNvPr id="277" name="Shape 277"/>
            <p:cNvSpPr/>
            <p:nvPr/>
          </p:nvSpPr>
          <p:spPr>
            <a:xfrm>
              <a:off x="0" y="114769"/>
              <a:ext cx="10603306" cy="661421"/>
            </a:xfrm>
            <a:prstGeom prst="rect">
              <a:avLst/>
            </a:pr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914400">
                <a:defRPr sz="2800">
                  <a:solidFill>
                    <a:srgbClr val="CCE8C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0" y="81039"/>
              <a:ext cx="10545916" cy="71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Autofit/>
            </a:bodyPr>
            <a:lstStyle>
              <a:lvl1pPr defTabSz="914400">
                <a:defRPr sz="28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dirty="0">
                  <a:latin typeface="Microsoft YaHei" charset="-122"/>
                  <a:ea typeface="Microsoft YaHei" charset="-122"/>
                  <a:cs typeface="Microsoft YaHei" charset="-122"/>
                </a:rPr>
                <a:t>Relevant Projects (Excerpt)</a:t>
              </a:r>
            </a:p>
          </p:txBody>
        </p:sp>
      </p:grpSp>
      <p:sp>
        <p:nvSpPr>
          <p:cNvPr id="281" name="Shape 281"/>
          <p:cNvSpPr/>
          <p:nvPr/>
        </p:nvSpPr>
        <p:spPr>
          <a:xfrm>
            <a:off x="12807671" y="1173479"/>
            <a:ext cx="10603307" cy="105003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 hangingPunct="1">
              <a:spcBef>
                <a:spcPts val="200"/>
              </a:spcBef>
            </a:pPr>
            <a:r>
              <a:rPr lang="en-US" altLang="ja-JP" sz="2400" b="1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User credit model:</a:t>
            </a:r>
          </a:p>
          <a:p>
            <a:pPr algn="l" hangingPunct="1">
              <a:spcBef>
                <a:spcPts val="200"/>
              </a:spcBef>
            </a:pPr>
            <a:r>
              <a:rPr lang="en-US" altLang="ja-JP" sz="2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Use collaborative filtering ALS algorithm to recommend the completion of user implicit variables, the score of 51 classes for Multi-Label using Stacked LSTM algorithm to achieve accuracy: 98.87%;</a:t>
            </a:r>
          </a:p>
          <a:p>
            <a:pPr algn="l" hangingPunct="1">
              <a:spcBef>
                <a:spcPts val="200"/>
              </a:spcBef>
            </a:pPr>
            <a:endParaRPr lang="en-US" altLang="ja-JP" sz="2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l" hangingPunct="1">
              <a:spcBef>
                <a:spcPts val="200"/>
              </a:spcBef>
            </a:pPr>
            <a:r>
              <a:rPr lang="en-US" altLang="ja-JP" sz="2400" b="1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Taobao order classification model: </a:t>
            </a:r>
          </a:p>
          <a:p>
            <a:pPr algn="l" hangingPunct="1">
              <a:spcBef>
                <a:spcPts val="200"/>
              </a:spcBef>
            </a:pPr>
            <a:r>
              <a:rPr lang="en-US" altLang="ja-JP" sz="2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Apply NLP algorithms for data processing such as TF-IDF and Word2Vec, and use LSTM, CNN, </a:t>
            </a:r>
            <a:r>
              <a:rPr lang="en-US" altLang="ja-JP" sz="2400" dirty="0" err="1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ResNet</a:t>
            </a:r>
            <a:r>
              <a:rPr lang="en-US" altLang="ja-JP" sz="2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, Wide &amp; Deep algorithms modeling and achieve parametric comparison, finally use </a:t>
            </a:r>
            <a:r>
              <a:rPr lang="en-US" altLang="ja-JP" sz="2400" dirty="0" err="1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ResNet</a:t>
            </a:r>
            <a:r>
              <a:rPr lang="en-US" altLang="ja-JP" sz="2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to achieve accuracy: 92.20%;</a:t>
            </a:r>
          </a:p>
          <a:p>
            <a:pPr algn="l" hangingPunct="1">
              <a:spcBef>
                <a:spcPts val="200"/>
              </a:spcBef>
            </a:pPr>
            <a:endParaRPr lang="en-US" altLang="ja-JP" sz="2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l" hangingPunct="1">
              <a:spcBef>
                <a:spcPts val="200"/>
              </a:spcBef>
            </a:pPr>
            <a:r>
              <a:rPr lang="en-US" altLang="ja-JP" sz="2400" b="1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UnionPay-</a:t>
            </a:r>
            <a:r>
              <a:rPr lang="en-US" altLang="ja-JP" sz="2400" b="1" dirty="0" err="1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Yidun</a:t>
            </a:r>
            <a:r>
              <a:rPr lang="en-US" altLang="ja-JP" sz="2400" b="1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users scoring model: </a:t>
            </a:r>
          </a:p>
          <a:p>
            <a:pPr algn="l" hangingPunct="1">
              <a:spcBef>
                <a:spcPts val="200"/>
              </a:spcBef>
            </a:pPr>
            <a:r>
              <a:rPr lang="en-US" altLang="ja-JP" sz="2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Spark Streaming real-time scoring </a:t>
            </a:r>
            <a:r>
              <a:rPr lang="en-US" altLang="zh-CN" sz="2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using UnionPay and </a:t>
            </a:r>
            <a:r>
              <a:rPr lang="en-US" altLang="zh-CN" sz="2400" dirty="0" err="1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Yidun</a:t>
            </a:r>
            <a:r>
              <a:rPr lang="en-US" altLang="zh-CN" sz="2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data;</a:t>
            </a:r>
            <a:endParaRPr lang="en-US" altLang="ja-JP" sz="2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l" hangingPunct="1">
              <a:spcBef>
                <a:spcPts val="200"/>
              </a:spcBef>
            </a:pPr>
            <a:endParaRPr lang="en-US" altLang="ja-JP" sz="2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l" hangingPunct="1">
              <a:spcBef>
                <a:spcPts val="200"/>
              </a:spcBef>
            </a:pPr>
            <a:r>
              <a:rPr lang="en-US" altLang="ja-JP" sz="2400" b="1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Personal credit scoring model:</a:t>
            </a:r>
          </a:p>
          <a:p>
            <a:pPr algn="l" hangingPunct="1">
              <a:spcBef>
                <a:spcPts val="200"/>
              </a:spcBef>
            </a:pPr>
            <a:r>
              <a:rPr lang="en-US" altLang="ja-JP" sz="2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Developing the SMOTE algorithm independently based on the problem of data volume imbalance and the sample generation algorithm based on the negative sample, AUC is increased by 31.15% and KS is increased by 65.71%;</a:t>
            </a:r>
          </a:p>
          <a:p>
            <a:pPr algn="l" hangingPunct="1">
              <a:spcBef>
                <a:spcPts val="200"/>
              </a:spcBef>
            </a:pPr>
            <a:endParaRPr lang="en-US" altLang="ja-JP" sz="2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l" hangingPunct="1">
              <a:spcBef>
                <a:spcPts val="200"/>
              </a:spcBef>
            </a:pPr>
            <a:r>
              <a:rPr lang="en-US" altLang="ja-JP" sz="2400" b="1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Dalian University of Technology teachers clustering model: </a:t>
            </a:r>
          </a:p>
          <a:p>
            <a:pPr algn="l" hangingPunct="1">
              <a:spcBef>
                <a:spcPts val="200"/>
              </a:spcBef>
            </a:pPr>
            <a:r>
              <a:rPr lang="en-US" altLang="ja-JP" sz="2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Use </a:t>
            </a:r>
            <a:r>
              <a:rPr lang="en-US" altLang="ja-JP" sz="2400" dirty="0" err="1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KMeans</a:t>
            </a:r>
            <a:r>
              <a:rPr lang="en-US" altLang="ja-JP" sz="2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to cluster the population feature variables, the clustering accuracy: 93.00%;</a:t>
            </a:r>
          </a:p>
          <a:p>
            <a:pPr algn="l" hangingPunct="1">
              <a:spcBef>
                <a:spcPts val="200"/>
              </a:spcBef>
            </a:pPr>
            <a:endParaRPr lang="en-US" altLang="ja-JP" sz="2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l" hangingPunct="1">
              <a:spcBef>
                <a:spcPts val="200"/>
              </a:spcBef>
            </a:pPr>
            <a:r>
              <a:rPr lang="en-US" altLang="ja-JP" sz="2400" b="1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Monitoring video traffic statistics model: </a:t>
            </a:r>
          </a:p>
          <a:p>
            <a:pPr algn="l" hangingPunct="1">
              <a:spcBef>
                <a:spcPts val="200"/>
              </a:spcBef>
            </a:pPr>
            <a:r>
              <a:rPr lang="en-US" altLang="ja-JP" sz="2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Use CNN and combined with SVM for video recruitment traffic statistics, the accuracy: 85.10%;</a:t>
            </a:r>
            <a:endParaRPr 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45473" y="493522"/>
            <a:ext cx="4758147" cy="10716624"/>
            <a:chOff x="440526" y="372286"/>
            <a:chExt cx="4758147" cy="10716624"/>
          </a:xfrm>
        </p:grpSpPr>
        <p:grpSp>
          <p:nvGrpSpPr>
            <p:cNvPr id="4" name="Group 3"/>
            <p:cNvGrpSpPr/>
            <p:nvPr/>
          </p:nvGrpSpPr>
          <p:grpSpPr>
            <a:xfrm>
              <a:off x="440526" y="372286"/>
              <a:ext cx="4758147" cy="2290604"/>
              <a:chOff x="440526" y="448486"/>
              <a:chExt cx="4758147" cy="2290604"/>
            </a:xfrm>
          </p:grpSpPr>
          <p:grpSp>
            <p:nvGrpSpPr>
              <p:cNvPr id="270" name="Group 270"/>
              <p:cNvGrpSpPr/>
              <p:nvPr/>
            </p:nvGrpSpPr>
            <p:grpSpPr>
              <a:xfrm>
                <a:off x="440526" y="448486"/>
                <a:ext cx="4758147" cy="2290604"/>
                <a:chOff x="-63036" y="32317"/>
                <a:chExt cx="4758145" cy="2290603"/>
              </a:xfrm>
            </p:grpSpPr>
            <p:sp>
              <p:nvSpPr>
                <p:cNvPr id="267" name="Shape 267"/>
                <p:cNvSpPr/>
                <p:nvPr/>
              </p:nvSpPr>
              <p:spPr>
                <a:xfrm>
                  <a:off x="-63036" y="32317"/>
                  <a:ext cx="4758145" cy="1835583"/>
                </a:xfrm>
                <a:prstGeom prst="rect">
                  <a:avLst/>
                </a:prstGeom>
                <a:solidFill>
                  <a:srgbClr val="CCE8C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39" tIns="91439" rIns="91439" bIns="91439" numCol="1" anchor="ctr">
                  <a:noAutofit/>
                </a:bodyPr>
                <a:lstStyle/>
                <a:p>
                  <a:pPr defTabSz="914400">
                    <a:defRPr sz="36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  <p:sp>
              <p:nvSpPr>
                <p:cNvPr id="268" name="Shape 268"/>
                <p:cNvSpPr/>
                <p:nvPr/>
              </p:nvSpPr>
              <p:spPr>
                <a:xfrm rot="17988986">
                  <a:off x="-87378" y="1673742"/>
                  <a:ext cx="697265" cy="601091"/>
                </a:xfrm>
                <a:prstGeom prst="triangl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39" tIns="91439" rIns="91439" bIns="91439" numCol="1" anchor="ctr">
                  <a:noAutofit/>
                </a:bodyPr>
                <a:lstStyle/>
                <a:p>
                  <a:pPr defTabSz="914400">
                    <a:defRPr sz="36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  <p:sp>
              <p:nvSpPr>
                <p:cNvPr id="269" name="Shape 269"/>
                <p:cNvSpPr/>
                <p:nvPr/>
              </p:nvSpPr>
              <p:spPr>
                <a:xfrm>
                  <a:off x="468531" y="83903"/>
                  <a:ext cx="3892469" cy="68858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91439" tIns="91439" rIns="91439" bIns="91439" numCol="1" anchor="t">
                  <a:spAutoFit/>
                </a:bodyPr>
                <a:lstStyle>
                  <a:lvl1pPr defTabSz="914400">
                    <a:lnSpc>
                      <a:spcPct val="110000"/>
                    </a:lnSpc>
                    <a:defRPr sz="3200" b="1">
                      <a:solidFill>
                        <a:srgbClr val="595959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 lang="en-US" dirty="0" err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Microsoft YaHei" charset="-122"/>
                      <a:ea typeface="Microsoft YaHei" charset="-122"/>
                      <a:cs typeface="Microsoft YaHei" charset="-122"/>
                    </a:rPr>
                    <a:t>Guangqiang</a:t>
                  </a:r>
                  <a:r>
                    <a:rPr lang="en-US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Microsoft YaHei" charset="-122"/>
                      <a:ea typeface="Microsoft YaHei" charset="-122"/>
                      <a:cs typeface="Microsoft YaHei" charset="-122"/>
                    </a:rPr>
                    <a:t> Lu</a:t>
                  </a:r>
                  <a:endParaRPr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</p:grpSp>
          <p:sp>
            <p:nvSpPr>
              <p:cNvPr id="282" name="Shape 282"/>
              <p:cNvSpPr/>
              <p:nvPr/>
            </p:nvSpPr>
            <p:spPr>
              <a:xfrm>
                <a:off x="1616972" y="1388328"/>
                <a:ext cx="2503891" cy="54437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71437" tIns="71437" rIns="71437" bIns="71437" anchor="ctr">
                <a:spAutoFit/>
              </a:bodyPr>
              <a:lstStyle/>
              <a:p>
                <a:pPr>
                  <a:defRPr sz="2600" b="1">
                    <a:solidFill>
                      <a:srgbClr val="53585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sz="2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icrosoft YaHei" charset="-122"/>
                    <a:ea typeface="Microsoft YaHei" charset="-122"/>
                    <a:cs typeface="Microsoft YaHei" charset="-122"/>
                    <a:sym typeface="Helvetica"/>
                  </a:rPr>
                  <a:t>Data Engineer</a:t>
                </a:r>
                <a:endParaRPr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904010" y="2380644"/>
              <a:ext cx="3929814" cy="8708266"/>
              <a:chOff x="904010" y="2914044"/>
              <a:chExt cx="3929814" cy="8708266"/>
            </a:xfrm>
          </p:grpSpPr>
          <p:sp>
            <p:nvSpPr>
              <p:cNvPr id="283" name="Shape 283"/>
              <p:cNvSpPr/>
              <p:nvPr/>
            </p:nvSpPr>
            <p:spPr>
              <a:xfrm>
                <a:off x="904010" y="3814404"/>
                <a:ext cx="3929814" cy="780790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71437" tIns="71437" rIns="71437" bIns="71437" anchor="ctr">
                <a:spAutoFit/>
              </a:bodyPr>
              <a:lstStyle/>
              <a:p>
                <a:pPr algn="l" defTabSz="914400">
                  <a:tabLst>
                    <a:tab pos="889000" algn="l"/>
                    <a:tab pos="1778000" algn="l"/>
                    <a:tab pos="2692400" algn="l"/>
                    <a:tab pos="3581400" algn="l"/>
                    <a:tab pos="4470400" algn="l"/>
                    <a:tab pos="5384800" algn="l"/>
                    <a:tab pos="6273800" algn="l"/>
                    <a:tab pos="7162800" algn="l"/>
                    <a:tab pos="8077200" algn="l"/>
                    <a:tab pos="8966200" algn="l"/>
                    <a:tab pos="9880600" algn="l"/>
                    <a:tab pos="10769600" algn="l"/>
                    <a:tab pos="11658600" algn="l"/>
                    <a:tab pos="12573000" algn="l"/>
                    <a:tab pos="13462000" algn="l"/>
                    <a:tab pos="14351000" algn="l"/>
                    <a:tab pos="15265400" algn="l"/>
                    <a:tab pos="16154400" algn="l"/>
                    <a:tab pos="17068800" algn="l"/>
                    <a:tab pos="17957800" algn="l"/>
                  </a:tabLst>
                  <a:defRPr sz="22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rPr lang="en-US" altLang="zh-CN" sz="2800" b="1" dirty="0">
                    <a:latin typeface="Microsoft YaHei" charset="-122"/>
                    <a:ea typeface="Microsoft YaHei" charset="-122"/>
                    <a:cs typeface="Microsoft YaHei" charset="-122"/>
                  </a:rPr>
                  <a:t>Machine Learning and Deep Learning </a:t>
                </a:r>
                <a:r>
                  <a:rPr lang="en-US" altLang="zh-CN" sz="2800" b="1" dirty="0" err="1">
                    <a:latin typeface="Microsoft YaHei" charset="-122"/>
                    <a:ea typeface="Microsoft YaHei" charset="-122"/>
                    <a:cs typeface="Microsoft YaHei" charset="-122"/>
                  </a:rPr>
                  <a:t>algorithms:LR</a:t>
                </a:r>
                <a:r>
                  <a:rPr lang="en-US" altLang="zh-CN" sz="2800" b="1" dirty="0">
                    <a:latin typeface="Microsoft YaHei" charset="-122"/>
                    <a:ea typeface="Microsoft YaHei" charset="-122"/>
                    <a:cs typeface="Microsoft YaHei" charset="-122"/>
                  </a:rPr>
                  <a:t>, SVM, CNN, RNN .</a:t>
                </a:r>
                <a:r>
                  <a:rPr lang="en-US" altLang="zh-CN" sz="2800" b="1" dirty="0" err="1">
                    <a:latin typeface="Microsoft YaHei" charset="-122"/>
                    <a:ea typeface="Microsoft YaHei" charset="-122"/>
                    <a:cs typeface="Microsoft YaHei" charset="-122"/>
                  </a:rPr>
                  <a:t>etc</a:t>
                </a:r>
                <a:endParaRPr lang="en-US" altLang="zh-CN" sz="2800" b="1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l" defTabSz="914400">
                  <a:tabLst>
                    <a:tab pos="889000" algn="l"/>
                    <a:tab pos="1778000" algn="l"/>
                    <a:tab pos="2692400" algn="l"/>
                    <a:tab pos="3581400" algn="l"/>
                    <a:tab pos="4470400" algn="l"/>
                    <a:tab pos="5384800" algn="l"/>
                    <a:tab pos="6273800" algn="l"/>
                    <a:tab pos="7162800" algn="l"/>
                    <a:tab pos="8077200" algn="l"/>
                    <a:tab pos="8966200" algn="l"/>
                    <a:tab pos="9880600" algn="l"/>
                    <a:tab pos="10769600" algn="l"/>
                    <a:tab pos="11658600" algn="l"/>
                    <a:tab pos="12573000" algn="l"/>
                    <a:tab pos="13462000" algn="l"/>
                    <a:tab pos="14351000" algn="l"/>
                    <a:tab pos="15265400" algn="l"/>
                    <a:tab pos="16154400" algn="l"/>
                    <a:tab pos="17068800" algn="l"/>
                    <a:tab pos="17957800" algn="l"/>
                  </a:tabLst>
                  <a:defRPr sz="22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rPr lang="en-US" altLang="zh-CN" sz="2800" b="1" dirty="0" err="1">
                    <a:latin typeface="Microsoft YaHei" charset="-122"/>
                    <a:ea typeface="Microsoft YaHei" charset="-122"/>
                    <a:cs typeface="Microsoft YaHei" charset="-122"/>
                  </a:rPr>
                  <a:t>BigData</a:t>
                </a:r>
                <a:r>
                  <a:rPr lang="en-US" altLang="zh-CN" sz="2800" b="1" dirty="0">
                    <a:latin typeface="Microsoft YaHei" charset="-122"/>
                    <a:ea typeface="Microsoft YaHei" charset="-122"/>
                    <a:cs typeface="Microsoft YaHei" charset="-122"/>
                  </a:rPr>
                  <a:t> technology: Spark, Hive, Kafka</a:t>
                </a:r>
              </a:p>
              <a:p>
                <a:pPr algn="l" defTabSz="914400">
                  <a:tabLst>
                    <a:tab pos="889000" algn="l"/>
                    <a:tab pos="1778000" algn="l"/>
                    <a:tab pos="2692400" algn="l"/>
                    <a:tab pos="3581400" algn="l"/>
                    <a:tab pos="4470400" algn="l"/>
                    <a:tab pos="5384800" algn="l"/>
                    <a:tab pos="6273800" algn="l"/>
                    <a:tab pos="7162800" algn="l"/>
                    <a:tab pos="8077200" algn="l"/>
                    <a:tab pos="8966200" algn="l"/>
                    <a:tab pos="9880600" algn="l"/>
                    <a:tab pos="10769600" algn="l"/>
                    <a:tab pos="11658600" algn="l"/>
                    <a:tab pos="12573000" algn="l"/>
                    <a:tab pos="13462000" algn="l"/>
                    <a:tab pos="14351000" algn="l"/>
                    <a:tab pos="15265400" algn="l"/>
                    <a:tab pos="16154400" algn="l"/>
                    <a:tab pos="17068800" algn="l"/>
                    <a:tab pos="17957800" algn="l"/>
                  </a:tabLst>
                  <a:defRPr sz="22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rPr lang="en-US" altLang="zh-CN" sz="2800" b="1" dirty="0">
                    <a:latin typeface="Microsoft YaHei" charset="-122"/>
                    <a:ea typeface="Microsoft YaHei" charset="-122"/>
                    <a:cs typeface="Microsoft YaHei" charset="-122"/>
                  </a:rPr>
                  <a:t>Deep Learning framework: TensorFlow, </a:t>
                </a:r>
                <a:r>
                  <a:rPr lang="en-US" altLang="zh-CN" sz="2800" b="1" dirty="0" err="1">
                    <a:latin typeface="Microsoft YaHei" charset="-122"/>
                    <a:ea typeface="Microsoft YaHei" charset="-122"/>
                    <a:cs typeface="Microsoft YaHei" charset="-122"/>
                  </a:rPr>
                  <a:t>Keras</a:t>
                </a:r>
                <a:r>
                  <a:rPr lang="en-US" altLang="zh-CN" sz="2800" b="1" dirty="0">
                    <a:latin typeface="Microsoft YaHei" charset="-122"/>
                    <a:ea typeface="Microsoft YaHei" charset="-122"/>
                    <a:cs typeface="Microsoft YaHei" charset="-122"/>
                  </a:rPr>
                  <a:t>, </a:t>
                </a:r>
                <a:r>
                  <a:rPr lang="en-US" altLang="zh-CN" sz="2800" b="1" dirty="0" err="1">
                    <a:latin typeface="Microsoft YaHei" charset="-122"/>
                    <a:ea typeface="Microsoft YaHei" charset="-122"/>
                    <a:cs typeface="Microsoft YaHei" charset="-122"/>
                  </a:rPr>
                  <a:t>MXNet</a:t>
                </a:r>
                <a:r>
                  <a:rPr lang="en-US" altLang="zh-CN" sz="2800" b="1" dirty="0">
                    <a:latin typeface="Microsoft YaHei" charset="-122"/>
                    <a:ea typeface="Microsoft YaHei" charset="-122"/>
                    <a:cs typeface="Microsoft YaHei" charset="-122"/>
                  </a:rPr>
                  <a:t> .</a:t>
                </a:r>
                <a:r>
                  <a:rPr lang="en-US" altLang="zh-CN" sz="2800" b="1" dirty="0" err="1">
                    <a:latin typeface="Microsoft YaHei" charset="-122"/>
                    <a:ea typeface="Microsoft YaHei" charset="-122"/>
                    <a:cs typeface="Microsoft YaHei" charset="-122"/>
                  </a:rPr>
                  <a:t>etc</a:t>
                </a:r>
                <a:endParaRPr lang="en-US" altLang="zh-CN" sz="2800" b="1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l" defTabSz="914400">
                  <a:tabLst>
                    <a:tab pos="889000" algn="l"/>
                    <a:tab pos="1778000" algn="l"/>
                    <a:tab pos="2692400" algn="l"/>
                    <a:tab pos="3581400" algn="l"/>
                    <a:tab pos="4470400" algn="l"/>
                    <a:tab pos="5384800" algn="l"/>
                    <a:tab pos="6273800" algn="l"/>
                    <a:tab pos="7162800" algn="l"/>
                    <a:tab pos="8077200" algn="l"/>
                    <a:tab pos="8966200" algn="l"/>
                    <a:tab pos="9880600" algn="l"/>
                    <a:tab pos="10769600" algn="l"/>
                    <a:tab pos="11658600" algn="l"/>
                    <a:tab pos="12573000" algn="l"/>
                    <a:tab pos="13462000" algn="l"/>
                    <a:tab pos="14351000" algn="l"/>
                    <a:tab pos="15265400" algn="l"/>
                    <a:tab pos="16154400" algn="l"/>
                    <a:tab pos="17068800" algn="l"/>
                    <a:tab pos="17957800" algn="l"/>
                  </a:tabLst>
                  <a:defRPr sz="22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rPr lang="en-US" altLang="zh-CN" sz="2800" b="1" dirty="0">
                    <a:latin typeface="Microsoft YaHei" charset="-122"/>
                    <a:ea typeface="Microsoft YaHei" charset="-122"/>
                    <a:cs typeface="Microsoft YaHei" charset="-122"/>
                  </a:rPr>
                  <a:t>Coding Language: Python, Java, Scala</a:t>
                </a:r>
              </a:p>
              <a:p>
                <a:pPr algn="l" defTabSz="914400">
                  <a:tabLst>
                    <a:tab pos="889000" algn="l"/>
                    <a:tab pos="1778000" algn="l"/>
                    <a:tab pos="2692400" algn="l"/>
                    <a:tab pos="3581400" algn="l"/>
                    <a:tab pos="4470400" algn="l"/>
                    <a:tab pos="5384800" algn="l"/>
                    <a:tab pos="6273800" algn="l"/>
                    <a:tab pos="7162800" algn="l"/>
                    <a:tab pos="8077200" algn="l"/>
                    <a:tab pos="8966200" algn="l"/>
                    <a:tab pos="9880600" algn="l"/>
                    <a:tab pos="10769600" algn="l"/>
                    <a:tab pos="11658600" algn="l"/>
                    <a:tab pos="12573000" algn="l"/>
                    <a:tab pos="13462000" algn="l"/>
                    <a:tab pos="14351000" algn="l"/>
                    <a:tab pos="15265400" algn="l"/>
                    <a:tab pos="16154400" algn="l"/>
                    <a:tab pos="17068800" algn="l"/>
                    <a:tab pos="17957800" algn="l"/>
                  </a:tabLst>
                  <a:defRPr sz="22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rPr lang="en-US" altLang="zh-CN" sz="2800" b="1" dirty="0" err="1">
                    <a:latin typeface="Microsoft YaHei" charset="-122"/>
                    <a:ea typeface="Microsoft YaHei" charset="-122"/>
                    <a:cs typeface="Microsoft YaHei" charset="-122"/>
                  </a:rPr>
                  <a:t>Github</a:t>
                </a:r>
                <a:r>
                  <a:rPr lang="en-US" altLang="zh-CN" sz="2800" b="1" dirty="0">
                    <a:latin typeface="Microsoft YaHei" charset="-122"/>
                    <a:ea typeface="Microsoft YaHei" charset="-122"/>
                    <a:cs typeface="Microsoft YaHei" charset="-122"/>
                  </a:rPr>
                  <a:t>: </a:t>
                </a:r>
                <a:r>
                  <a:rPr lang="en-US" altLang="zh-CN" sz="2800" b="1" dirty="0" err="1">
                    <a:latin typeface="Microsoft YaHei" charset="-122"/>
                    <a:ea typeface="Microsoft YaHei" charset="-122"/>
                    <a:cs typeface="Microsoft YaHei" charset="-122"/>
                  </a:rPr>
                  <a:t>Scikit</a:t>
                </a:r>
                <a:r>
                  <a:rPr lang="en-US" altLang="zh-CN" sz="2800" b="1" dirty="0">
                    <a:latin typeface="Microsoft YaHei" charset="-122"/>
                    <a:ea typeface="Microsoft YaHei" charset="-122"/>
                    <a:cs typeface="Microsoft YaHei" charset="-122"/>
                  </a:rPr>
                  <a:t>-plot contributor</a:t>
                </a:r>
              </a:p>
              <a:p>
                <a:pPr algn="l" defTabSz="914400">
                  <a:tabLst>
                    <a:tab pos="889000" algn="l"/>
                    <a:tab pos="1778000" algn="l"/>
                    <a:tab pos="2692400" algn="l"/>
                    <a:tab pos="3581400" algn="l"/>
                    <a:tab pos="4470400" algn="l"/>
                    <a:tab pos="5384800" algn="l"/>
                    <a:tab pos="6273800" algn="l"/>
                    <a:tab pos="7162800" algn="l"/>
                    <a:tab pos="8077200" algn="l"/>
                    <a:tab pos="8966200" algn="l"/>
                    <a:tab pos="9880600" algn="l"/>
                    <a:tab pos="10769600" algn="l"/>
                    <a:tab pos="11658600" algn="l"/>
                    <a:tab pos="12573000" algn="l"/>
                    <a:tab pos="13462000" algn="l"/>
                    <a:tab pos="14351000" algn="l"/>
                    <a:tab pos="15265400" algn="l"/>
                    <a:tab pos="16154400" algn="l"/>
                    <a:tab pos="17068800" algn="l"/>
                    <a:tab pos="17957800" algn="l"/>
                  </a:tabLst>
                  <a:defRPr sz="22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rPr lang="en-US" altLang="zh-CN" sz="2800" b="1" dirty="0">
                    <a:latin typeface="Microsoft YaHei" charset="-122"/>
                    <a:ea typeface="Microsoft YaHei" charset="-122"/>
                    <a:cs typeface="Microsoft YaHei" charset="-122"/>
                  </a:rPr>
                  <a:t>Kaggle 3 times: Top7%</a:t>
                </a:r>
                <a:r>
                  <a:rPr lang="zh-CN" altLang="en-US" sz="2800" b="1" dirty="0">
                    <a:latin typeface="Microsoft YaHei" charset="-122"/>
                    <a:ea typeface="Microsoft YaHei" charset="-122"/>
                    <a:cs typeface="Microsoft YaHei" charset="-122"/>
                  </a:rPr>
                  <a:t>，</a:t>
                </a:r>
                <a:r>
                  <a:rPr lang="en-US" altLang="zh-CN" sz="2800" b="1" dirty="0">
                    <a:latin typeface="Microsoft YaHei" charset="-122"/>
                    <a:ea typeface="Microsoft YaHei" charset="-122"/>
                    <a:cs typeface="Microsoft YaHei" charset="-122"/>
                  </a:rPr>
                  <a:t>9%</a:t>
                </a:r>
                <a:r>
                  <a:rPr lang="zh-CN" altLang="en-US" sz="2800" b="1" dirty="0">
                    <a:latin typeface="Microsoft YaHei" charset="-122"/>
                    <a:ea typeface="Microsoft YaHei" charset="-122"/>
                    <a:cs typeface="Microsoft YaHei" charset="-122"/>
                  </a:rPr>
                  <a:t>，</a:t>
                </a:r>
                <a:r>
                  <a:rPr lang="en-US" altLang="zh-CN" sz="2800" b="1" dirty="0">
                    <a:latin typeface="Microsoft YaHei" charset="-122"/>
                    <a:ea typeface="Microsoft YaHei" charset="-122"/>
                    <a:cs typeface="Microsoft YaHei" charset="-122"/>
                  </a:rPr>
                  <a:t>14%</a:t>
                </a:r>
              </a:p>
              <a:p>
                <a:pPr algn="l" defTabSz="914400">
                  <a:tabLst>
                    <a:tab pos="889000" algn="l"/>
                    <a:tab pos="1778000" algn="l"/>
                    <a:tab pos="2692400" algn="l"/>
                    <a:tab pos="3581400" algn="l"/>
                    <a:tab pos="4470400" algn="l"/>
                    <a:tab pos="5384800" algn="l"/>
                    <a:tab pos="6273800" algn="l"/>
                    <a:tab pos="7162800" algn="l"/>
                    <a:tab pos="8077200" algn="l"/>
                    <a:tab pos="8966200" algn="l"/>
                    <a:tab pos="9880600" algn="l"/>
                    <a:tab pos="10769600" algn="l"/>
                    <a:tab pos="11658600" algn="l"/>
                    <a:tab pos="12573000" algn="l"/>
                    <a:tab pos="13462000" algn="l"/>
                    <a:tab pos="14351000" algn="l"/>
                    <a:tab pos="15265400" algn="l"/>
                    <a:tab pos="16154400" algn="l"/>
                    <a:tab pos="17068800" algn="l"/>
                    <a:tab pos="17957800" algn="l"/>
                  </a:tabLst>
                  <a:defRPr sz="22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 lang="en-US" sz="2800" b="1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l" defTabSz="914400">
                  <a:tabLst>
                    <a:tab pos="889000" algn="l"/>
                    <a:tab pos="1778000" algn="l"/>
                    <a:tab pos="2692400" algn="l"/>
                    <a:tab pos="3581400" algn="l"/>
                    <a:tab pos="4470400" algn="l"/>
                    <a:tab pos="5384800" algn="l"/>
                    <a:tab pos="6273800" algn="l"/>
                    <a:tab pos="7162800" algn="l"/>
                    <a:tab pos="8077200" algn="l"/>
                    <a:tab pos="8966200" algn="l"/>
                    <a:tab pos="9880600" algn="l"/>
                    <a:tab pos="10769600" algn="l"/>
                    <a:tab pos="11658600" algn="l"/>
                    <a:tab pos="12573000" algn="l"/>
                    <a:tab pos="13462000" algn="l"/>
                    <a:tab pos="14351000" algn="l"/>
                    <a:tab pos="15265400" algn="l"/>
                    <a:tab pos="16154400" algn="l"/>
                    <a:tab pos="17068800" algn="l"/>
                    <a:tab pos="17957800" algn="l"/>
                  </a:tabLst>
                  <a:defRPr sz="22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 sz="2200" b="1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84" name="Shape 284"/>
              <p:cNvSpPr/>
              <p:nvPr/>
            </p:nvSpPr>
            <p:spPr>
              <a:xfrm>
                <a:off x="2215787" y="2914044"/>
                <a:ext cx="1333697" cy="57515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71437" tIns="71437" rIns="71437" bIns="71437" anchor="ctr">
                <a:spAutoFit/>
              </a:bodyPr>
              <a:lstStyle>
                <a:lvl1pPr defTabSz="914400">
                  <a:defRPr sz="2800" b="1">
                    <a:solidFill>
                      <a:srgbClr val="4BACC6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r>
                  <a:rPr dirty="0">
                    <a:latin typeface="Microsoft YaHei" charset="-122"/>
                    <a:ea typeface="Microsoft YaHei" charset="-122"/>
                    <a:cs typeface="Microsoft YaHei" charset="-122"/>
                  </a:rPr>
                  <a:t>Profile</a:t>
                </a: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6290049" y="5322918"/>
            <a:ext cx="4887201" cy="7192584"/>
            <a:chOff x="6721150" y="337588"/>
            <a:chExt cx="4887201" cy="7192584"/>
          </a:xfrm>
        </p:grpSpPr>
        <p:grpSp>
          <p:nvGrpSpPr>
            <p:cNvPr id="276" name="Group 276"/>
            <p:cNvGrpSpPr/>
            <p:nvPr/>
          </p:nvGrpSpPr>
          <p:grpSpPr>
            <a:xfrm>
              <a:off x="6732461" y="337588"/>
              <a:ext cx="4760117" cy="876370"/>
              <a:chOff x="0" y="26731"/>
              <a:chExt cx="4760116" cy="876369"/>
            </a:xfrm>
          </p:grpSpPr>
          <p:sp>
            <p:nvSpPr>
              <p:cNvPr id="272" name="Shape 272"/>
              <p:cNvSpPr/>
              <p:nvPr/>
            </p:nvSpPr>
            <p:spPr>
              <a:xfrm rot="10800000">
                <a:off x="0" y="664147"/>
                <a:ext cx="380502" cy="2389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A8AA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pPr defTabSz="914400">
                  <a:defRPr sz="36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grpSp>
            <p:nvGrpSpPr>
              <p:cNvPr id="275" name="Group 275"/>
              <p:cNvGrpSpPr/>
              <p:nvPr/>
            </p:nvGrpSpPr>
            <p:grpSpPr>
              <a:xfrm>
                <a:off x="6" y="26731"/>
                <a:ext cx="4760110" cy="637419"/>
                <a:chOff x="0" y="26731"/>
                <a:chExt cx="4760108" cy="637417"/>
              </a:xfrm>
            </p:grpSpPr>
            <p:sp>
              <p:nvSpPr>
                <p:cNvPr id="273" name="Shape 273"/>
                <p:cNvSpPr/>
                <p:nvPr/>
              </p:nvSpPr>
              <p:spPr>
                <a:xfrm>
                  <a:off x="0" y="26731"/>
                  <a:ext cx="4760108" cy="637417"/>
                </a:xfrm>
                <a:prstGeom prst="rect">
                  <a:avLst/>
                </a:prstGeom>
                <a:solidFill>
                  <a:srgbClr val="4BACC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39" tIns="91439" rIns="91439" bIns="91439" numCol="1" anchor="ctr">
                  <a:noAutofit/>
                </a:bodyPr>
                <a:lstStyle/>
                <a:p>
                  <a:pPr defTabSz="914400">
                    <a:defRPr sz="2800">
                      <a:solidFill>
                        <a:srgbClr val="CCE8C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  <p:sp>
              <p:nvSpPr>
                <p:cNvPr id="274" name="Shape 274"/>
                <p:cNvSpPr/>
                <p:nvPr/>
              </p:nvSpPr>
              <p:spPr>
                <a:xfrm>
                  <a:off x="0" y="38099"/>
                  <a:ext cx="4760108" cy="61468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91439" tIns="91439" rIns="91439" bIns="91439" numCol="1" anchor="ctr">
                  <a:spAutoFit/>
                </a:bodyPr>
                <a:lstStyle>
                  <a:lvl1pPr defTabSz="914400">
                    <a:defRPr sz="28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 dirty="0">
                      <a:latin typeface="Microsoft YaHei" charset="-122"/>
                      <a:ea typeface="Microsoft YaHei" charset="-122"/>
                      <a:cs typeface="Microsoft YaHei" charset="-122"/>
                    </a:rPr>
                    <a:t>Expertise</a:t>
                  </a:r>
                </a:p>
              </p:txBody>
            </p:sp>
          </p:grpSp>
        </p:grpSp>
        <p:sp>
          <p:nvSpPr>
            <p:cNvPr id="285" name="Shape 285"/>
            <p:cNvSpPr/>
            <p:nvPr/>
          </p:nvSpPr>
          <p:spPr>
            <a:xfrm>
              <a:off x="6721150" y="2269887"/>
              <a:ext cx="4887201" cy="526028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marL="246944" indent="-246944" algn="l" defTabSz="457200">
                <a:lnSpc>
                  <a:spcPct val="120000"/>
                </a:lnSpc>
                <a:buSzPct val="75000"/>
                <a:buChar char="•"/>
                <a:defRPr sz="25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lang="en-US" altLang="zh-CN" sz="24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Helvetica"/>
                </a:rPr>
                <a:t>Big Data:</a:t>
              </a:r>
            </a:p>
            <a:p>
              <a:pPr algn="l" defTabSz="457200">
                <a:lnSpc>
                  <a:spcPct val="120000"/>
                </a:lnSpc>
                <a:buSzPct val="75000"/>
                <a:defRPr sz="25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lang="en-US" altLang="zh-CN" sz="2400" dirty="0">
                  <a:latin typeface="+mj-ea"/>
                  <a:cs typeface="微软雅黑" panose="020B0503020204020204" charset="-122"/>
                  <a:sym typeface="Helvetica"/>
                </a:rPr>
                <a:t>HDFS,</a:t>
              </a:r>
              <a:r>
                <a:rPr lang="zh-CN" altLang="en-US" sz="2400" dirty="0">
                  <a:latin typeface="+mj-ea"/>
                  <a:cs typeface="微软雅黑" panose="020B0503020204020204" charset="-122"/>
                  <a:sym typeface="Helvetica"/>
                </a:rPr>
                <a:t> </a:t>
              </a:r>
              <a:r>
                <a:rPr lang="en-US" altLang="zh-CN" sz="2400" dirty="0" err="1">
                  <a:latin typeface="+mj-ea"/>
                  <a:cs typeface="微软雅黑" panose="020B0503020204020204" charset="-122"/>
                  <a:sym typeface="Helvetica"/>
                </a:rPr>
                <a:t>SparkStreaming</a:t>
              </a:r>
              <a:r>
                <a:rPr lang="en-US" altLang="zh-CN" sz="2400" dirty="0">
                  <a:latin typeface="+mj-ea"/>
                  <a:cs typeface="微软雅黑" panose="020B0503020204020204" charset="-122"/>
                  <a:sym typeface="Helvetica"/>
                </a:rPr>
                <a:t>,</a:t>
              </a:r>
              <a:r>
                <a:rPr lang="zh-CN" altLang="en-US" sz="2400" dirty="0">
                  <a:latin typeface="+mj-ea"/>
                  <a:cs typeface="微软雅黑" panose="020B0503020204020204" charset="-122"/>
                  <a:sym typeface="Helvetica"/>
                </a:rPr>
                <a:t> </a:t>
              </a:r>
              <a:r>
                <a:rPr lang="en-US" altLang="zh-CN" sz="2400" dirty="0" err="1">
                  <a:latin typeface="+mj-ea"/>
                  <a:cs typeface="微软雅黑" panose="020B0503020204020204" charset="-122"/>
                  <a:sym typeface="Helvetica"/>
                </a:rPr>
                <a:t>SparkSQL</a:t>
              </a:r>
              <a:r>
                <a:rPr lang="en-US" altLang="zh-CN" sz="2400" dirty="0">
                  <a:latin typeface="+mj-ea"/>
                  <a:cs typeface="微软雅黑" panose="020B0503020204020204" charset="-122"/>
                  <a:sym typeface="Helvetica"/>
                </a:rPr>
                <a:t>,</a:t>
              </a:r>
              <a:r>
                <a:rPr lang="zh-CN" altLang="en-US" sz="2400" dirty="0">
                  <a:latin typeface="+mj-ea"/>
                  <a:cs typeface="微软雅黑" panose="020B0503020204020204" charset="-122"/>
                  <a:sym typeface="Helvetica"/>
                </a:rPr>
                <a:t> </a:t>
              </a:r>
              <a:r>
                <a:rPr lang="en-US" altLang="zh-CN" sz="2400" dirty="0">
                  <a:latin typeface="+mj-ea"/>
                  <a:cs typeface="微软雅黑" panose="020B0503020204020204" charset="-122"/>
                  <a:sym typeface="Helvetica"/>
                </a:rPr>
                <a:t>Kafka,</a:t>
              </a:r>
              <a:r>
                <a:rPr lang="zh-CN" altLang="en-US" sz="2400" dirty="0">
                  <a:latin typeface="+mj-ea"/>
                  <a:cs typeface="微软雅黑" panose="020B0503020204020204" charset="-122"/>
                  <a:sym typeface="Helvetica"/>
                </a:rPr>
                <a:t> </a:t>
              </a:r>
              <a:r>
                <a:rPr lang="en-US" altLang="zh-CN" sz="2400" dirty="0">
                  <a:latin typeface="+mj-ea"/>
                  <a:cs typeface="微软雅黑" panose="020B0503020204020204" charset="-122"/>
                  <a:sym typeface="Helvetica"/>
                </a:rPr>
                <a:t>Hive,</a:t>
              </a:r>
              <a:r>
                <a:rPr lang="zh-CN" altLang="en-US" sz="2400" dirty="0">
                  <a:latin typeface="+mj-ea"/>
                  <a:cs typeface="微软雅黑" panose="020B0503020204020204" charset="-122"/>
                  <a:sym typeface="Helvetica"/>
                </a:rPr>
                <a:t> </a:t>
              </a:r>
              <a:r>
                <a:rPr lang="en-US" altLang="zh-CN" sz="2400" dirty="0" err="1">
                  <a:latin typeface="+mj-ea"/>
                  <a:cs typeface="微软雅黑" panose="020B0503020204020204" charset="-122"/>
                  <a:sym typeface="Helvetica"/>
                </a:rPr>
                <a:t>Hbase</a:t>
              </a:r>
              <a:r>
                <a:rPr lang="en-US" altLang="zh-CN" sz="2400" dirty="0">
                  <a:latin typeface="+mj-ea"/>
                  <a:cs typeface="微软雅黑" panose="020B0503020204020204" charset="-122"/>
                  <a:sym typeface="Helvetica"/>
                </a:rPr>
                <a:t>,</a:t>
              </a:r>
              <a:r>
                <a:rPr lang="zh-CN" altLang="en-US" sz="2400" dirty="0">
                  <a:latin typeface="+mj-ea"/>
                  <a:cs typeface="微软雅黑" panose="020B0503020204020204" charset="-122"/>
                  <a:sym typeface="Helvetica"/>
                </a:rPr>
                <a:t> </a:t>
              </a:r>
              <a:r>
                <a:rPr lang="en-US" altLang="zh-CN" sz="2400" dirty="0">
                  <a:latin typeface="+mj-ea"/>
                  <a:cs typeface="微软雅黑" panose="020B0503020204020204" charset="-122"/>
                  <a:sym typeface="Helvetica"/>
                </a:rPr>
                <a:t>Impala</a:t>
              </a:r>
              <a:endPara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"/>
              </a:endParaRPr>
            </a:p>
            <a:p>
              <a:pPr marL="246944" indent="-246944" algn="l" defTabSz="457200">
                <a:lnSpc>
                  <a:spcPct val="120000"/>
                </a:lnSpc>
                <a:buSzPct val="75000"/>
                <a:buChar char="•"/>
                <a:defRPr sz="25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lang="en-US" altLang="zh-CN" sz="24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Helvetica"/>
                </a:rPr>
                <a:t>Machine Learning and Deep Learning:</a:t>
              </a:r>
            </a:p>
            <a:p>
              <a:pPr algn="l" defTabSz="457200">
                <a:lnSpc>
                  <a:spcPct val="120000"/>
                </a:lnSpc>
                <a:buSzPct val="75000"/>
                <a:defRPr sz="25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lang="en-US" altLang="zh-CN" sz="2400" dirty="0">
                  <a:latin typeface="+mj-ea"/>
                  <a:cs typeface="微软雅黑" panose="020B0503020204020204" charset="-122"/>
                  <a:sym typeface="Helvetica"/>
                </a:rPr>
                <a:t>TensorFlow, </a:t>
              </a:r>
              <a:r>
                <a:rPr lang="en-US" altLang="zh-CN" sz="2400" dirty="0" err="1">
                  <a:latin typeface="+mj-ea"/>
                  <a:cs typeface="微软雅黑" panose="020B0503020204020204" charset="-122"/>
                  <a:sym typeface="Helvetica"/>
                </a:rPr>
                <a:t>Keras</a:t>
              </a:r>
              <a:r>
                <a:rPr lang="en-US" altLang="zh-CN" sz="2400" dirty="0">
                  <a:latin typeface="+mj-ea"/>
                  <a:cs typeface="微软雅黑" panose="020B0503020204020204" charset="-122"/>
                  <a:sym typeface="Helvetica"/>
                </a:rPr>
                <a:t>, </a:t>
              </a:r>
              <a:r>
                <a:rPr lang="en-US" altLang="zh-CN" sz="2400" dirty="0" err="1">
                  <a:latin typeface="+mj-ea"/>
                  <a:cs typeface="微软雅黑" panose="020B0503020204020204" charset="-122"/>
                  <a:sym typeface="Helvetica"/>
                </a:rPr>
                <a:t>SparkMLlib</a:t>
              </a:r>
              <a:r>
                <a:rPr lang="en-US" altLang="zh-CN" sz="2400" dirty="0">
                  <a:latin typeface="+mj-ea"/>
                  <a:cs typeface="微软雅黑" panose="020B0503020204020204" charset="-122"/>
                  <a:sym typeface="Helvetica"/>
                </a:rPr>
                <a:t>, </a:t>
              </a:r>
              <a:r>
                <a:rPr lang="en-US" altLang="zh-CN" sz="2400" dirty="0" err="1">
                  <a:latin typeface="+mj-ea"/>
                  <a:cs typeface="微软雅黑" panose="020B0503020204020204" charset="-122"/>
                  <a:sym typeface="Helvetica"/>
                </a:rPr>
                <a:t>Scikit</a:t>
              </a:r>
              <a:r>
                <a:rPr lang="en-US" altLang="zh-CN" sz="2400" dirty="0">
                  <a:latin typeface="+mj-ea"/>
                  <a:cs typeface="微软雅黑" panose="020B0503020204020204" charset="-122"/>
                  <a:sym typeface="Helvetica"/>
                </a:rPr>
                <a:t>-learn, Caffe, </a:t>
              </a:r>
              <a:r>
                <a:rPr lang="en-US" altLang="zh-CN" sz="2400" dirty="0" err="1">
                  <a:latin typeface="+mj-ea"/>
                  <a:cs typeface="微软雅黑" panose="020B0503020204020204" charset="-122"/>
                  <a:sym typeface="Helvetica"/>
                </a:rPr>
                <a:t>MXNet</a:t>
              </a:r>
              <a:endPara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"/>
              </a:endParaRPr>
            </a:p>
            <a:p>
              <a:pPr marL="246944" indent="-246944" algn="l" defTabSz="457200">
                <a:lnSpc>
                  <a:spcPct val="120000"/>
                </a:lnSpc>
                <a:buSzPct val="75000"/>
                <a:buChar char="•"/>
                <a:defRPr sz="25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lang="en-US" altLang="zh-CN" sz="24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Helvetica"/>
                </a:rPr>
                <a:t>Coding Language:</a:t>
              </a:r>
            </a:p>
            <a:p>
              <a:pPr algn="l" defTabSz="457200">
                <a:lnSpc>
                  <a:spcPct val="120000"/>
                </a:lnSpc>
                <a:buSzPct val="75000"/>
                <a:defRPr sz="25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lang="en-US" altLang="zh-CN" sz="2400" dirty="0">
                  <a:latin typeface="+mj-ea"/>
                  <a:sym typeface="Helvetica"/>
                </a:rPr>
                <a:t>Python, Java, Scala</a:t>
              </a:r>
            </a:p>
            <a:p>
              <a:pPr algn="l" defTabSz="457200">
                <a:lnSpc>
                  <a:spcPct val="120000"/>
                </a:lnSpc>
                <a:buSzPct val="75000"/>
                <a:defRPr sz="25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 lang="en-US" altLang="zh-CN" sz="2100" dirty="0">
                <a:latin typeface="+mj-ea"/>
                <a:sym typeface="Helvetica"/>
              </a:endParaRPr>
            </a:p>
            <a:p>
              <a:pPr algn="l" defTabSz="457200">
                <a:lnSpc>
                  <a:spcPct val="120000"/>
                </a:lnSpc>
                <a:buSzPct val="75000"/>
                <a:defRPr sz="25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 lang="en-US" altLang="zh-CN" sz="2100" dirty="0">
                <a:latin typeface="+mj-ea"/>
                <a:sym typeface="Helvetica"/>
              </a:endParaRPr>
            </a:p>
            <a:p>
              <a:pPr algn="l" defTabSz="457200">
                <a:lnSpc>
                  <a:spcPct val="120000"/>
                </a:lnSpc>
                <a:buSzPct val="75000"/>
                <a:defRPr sz="25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 lang="en-US" altLang="zh-CN" sz="2100" dirty="0">
                <a:latin typeface="+mj-ea"/>
                <a:sym typeface="Helvetica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289744" y="333390"/>
            <a:ext cx="6146359" cy="4954503"/>
            <a:chOff x="6598249" y="8693426"/>
            <a:chExt cx="6146359" cy="4954503"/>
          </a:xfrm>
        </p:grpSpPr>
        <p:grpSp>
          <p:nvGrpSpPr>
            <p:cNvPr id="24" name="Group 276"/>
            <p:cNvGrpSpPr/>
            <p:nvPr/>
          </p:nvGrpSpPr>
          <p:grpSpPr>
            <a:xfrm>
              <a:off x="6598548" y="8693426"/>
              <a:ext cx="4760117" cy="876370"/>
              <a:chOff x="0" y="26731"/>
              <a:chExt cx="4760116" cy="876369"/>
            </a:xfrm>
          </p:grpSpPr>
          <p:sp>
            <p:nvSpPr>
              <p:cNvPr id="25" name="Shape 272"/>
              <p:cNvSpPr/>
              <p:nvPr/>
            </p:nvSpPr>
            <p:spPr>
              <a:xfrm rot="10800000">
                <a:off x="0" y="664147"/>
                <a:ext cx="380502" cy="2389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A8AA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pPr defTabSz="914400">
                  <a:defRPr sz="36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grpSp>
            <p:nvGrpSpPr>
              <p:cNvPr id="26" name="Group 275"/>
              <p:cNvGrpSpPr/>
              <p:nvPr/>
            </p:nvGrpSpPr>
            <p:grpSpPr>
              <a:xfrm>
                <a:off x="6" y="26731"/>
                <a:ext cx="4760110" cy="637419"/>
                <a:chOff x="0" y="26731"/>
                <a:chExt cx="4760108" cy="637417"/>
              </a:xfrm>
            </p:grpSpPr>
            <p:sp>
              <p:nvSpPr>
                <p:cNvPr id="27" name="Shape 273"/>
                <p:cNvSpPr/>
                <p:nvPr/>
              </p:nvSpPr>
              <p:spPr>
                <a:xfrm>
                  <a:off x="0" y="26731"/>
                  <a:ext cx="4760108" cy="637417"/>
                </a:xfrm>
                <a:prstGeom prst="rect">
                  <a:avLst/>
                </a:prstGeom>
                <a:solidFill>
                  <a:srgbClr val="4BACC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39" tIns="91439" rIns="91439" bIns="91439" numCol="1" anchor="ctr">
                  <a:noAutofit/>
                </a:bodyPr>
                <a:lstStyle/>
                <a:p>
                  <a:pPr defTabSz="914400">
                    <a:defRPr sz="2800">
                      <a:solidFill>
                        <a:srgbClr val="CCE8C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  <p:sp>
              <p:nvSpPr>
                <p:cNvPr id="28" name="Shape 274"/>
                <p:cNvSpPr/>
                <p:nvPr/>
              </p:nvSpPr>
              <p:spPr>
                <a:xfrm>
                  <a:off x="0" y="38099"/>
                  <a:ext cx="4760108" cy="61468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91439" tIns="91439" rIns="91439" bIns="91439" numCol="1" anchor="ctr">
                  <a:spAutoFit/>
                </a:bodyPr>
                <a:lstStyle>
                  <a:lvl1pPr defTabSz="914400">
                    <a:defRPr sz="28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 lang="en-US" dirty="0">
                      <a:latin typeface="Microsoft YaHei" charset="-122"/>
                      <a:ea typeface="Microsoft YaHei" charset="-122"/>
                      <a:cs typeface="Microsoft YaHei" charset="-122"/>
                    </a:rPr>
                    <a:t>Career Experience</a:t>
                  </a:r>
                  <a:endParaRPr dirty="0"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</p:grpSp>
        </p:grpSp>
        <p:sp>
          <p:nvSpPr>
            <p:cNvPr id="29" name="Shape 285"/>
            <p:cNvSpPr/>
            <p:nvPr/>
          </p:nvSpPr>
          <p:spPr>
            <a:xfrm>
              <a:off x="6598249" y="9210177"/>
              <a:ext cx="6146359" cy="443775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71437" tIns="71437" rIns="71437" bIns="71437" anchor="ctr">
              <a:spAutoFit/>
            </a:bodyPr>
            <a:lstStyle/>
            <a:p>
              <a:pPr algn="l" hangingPunct="1">
                <a:spcBef>
                  <a:spcPts val="600"/>
                </a:spcBef>
                <a:buClr>
                  <a:schemeClr val="bg1"/>
                </a:buClr>
                <a:buFont typeface="Arial" charset="0"/>
                <a:buChar char="•"/>
              </a:pPr>
              <a:r>
                <a:rPr lang="en-US" altLang="ja-JP" sz="2400" b="1" dirty="0" err="1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Meiryo UI" pitchFamily="50" charset="-128"/>
                </a:rPr>
                <a:t>Weishenma</a:t>
              </a:r>
              <a:r>
                <a:rPr lang="en-US" altLang="ja-JP" sz="2400" b="1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Meiryo UI" pitchFamily="50" charset="-128"/>
                </a:rPr>
                <a:t> Tec Dalian   Algorithm Engineer</a:t>
              </a:r>
            </a:p>
            <a:p>
              <a:pPr algn="l" hangingPunct="1">
                <a:spcBef>
                  <a:spcPts val="600"/>
                </a:spcBef>
                <a:buClr>
                  <a:schemeClr val="bg1"/>
                </a:buClr>
                <a:buFont typeface="Arial" charset="0"/>
                <a:buChar char="•"/>
              </a:pPr>
              <a:r>
                <a:rPr lang="en-US" altLang="ja-JP" sz="24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Meiryo UI" pitchFamily="50" charset="-128"/>
                </a:rPr>
                <a:t>Use Spark, TensorFlow, </a:t>
              </a:r>
              <a:r>
                <a:rPr lang="en-US" altLang="ja-JP" sz="2400" dirty="0" err="1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Meiryo UI" pitchFamily="50" charset="-128"/>
                </a:rPr>
                <a:t>Keras</a:t>
              </a:r>
              <a:r>
                <a:rPr lang="en-US" altLang="ja-JP" sz="24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Meiryo UI" pitchFamily="50" charset="-128"/>
                </a:rPr>
                <a:t>, </a:t>
              </a:r>
              <a:r>
                <a:rPr lang="en-US" altLang="ja-JP" sz="2400" dirty="0" err="1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Meiryo UI" pitchFamily="50" charset="-128"/>
                </a:rPr>
                <a:t>scikit</a:t>
              </a:r>
              <a:r>
                <a:rPr lang="en-US" altLang="ja-JP" sz="24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Meiryo UI" pitchFamily="50" charset="-128"/>
                </a:rPr>
                <a:t>-learn, etc. </a:t>
              </a:r>
              <a:r>
                <a:rPr lang="en-US" altLang="ja-JP" sz="2400" dirty="0" err="1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Meiryo UI" pitchFamily="50" charset="-128"/>
                </a:rPr>
                <a:t>libaries</a:t>
              </a:r>
              <a:r>
                <a:rPr lang="en-US" altLang="ja-JP" sz="24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Meiryo UI" pitchFamily="50" charset="-128"/>
                </a:rPr>
                <a:t> to complete machine learning and deep learning algorithms analysis and modeling independently.</a:t>
              </a:r>
            </a:p>
            <a:p>
              <a:pPr algn="l" hangingPunct="1">
                <a:spcBef>
                  <a:spcPts val="600"/>
                </a:spcBef>
                <a:buClr>
                  <a:schemeClr val="bg1"/>
                </a:buClr>
                <a:buFont typeface="Arial" charset="0"/>
                <a:buChar char="•"/>
              </a:pPr>
              <a:r>
                <a:rPr lang="en-US" altLang="ja-JP" sz="2400" b="1" dirty="0" err="1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Meiryo UI" pitchFamily="50" charset="-128"/>
                </a:rPr>
                <a:t>Neusoft</a:t>
              </a:r>
              <a:r>
                <a:rPr lang="en-US" altLang="ja-JP" sz="2400" b="1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Meiryo UI" pitchFamily="50" charset="-128"/>
                </a:rPr>
                <a:t> Dalian   Algorithm Engineer</a:t>
              </a:r>
            </a:p>
            <a:p>
              <a:pPr algn="l" hangingPunct="1">
                <a:spcBef>
                  <a:spcPts val="600"/>
                </a:spcBef>
                <a:buClr>
                  <a:schemeClr val="bg1"/>
                </a:buClr>
                <a:buFont typeface="Arial" charset="0"/>
                <a:buChar char="•"/>
              </a:pPr>
              <a:r>
                <a:rPr lang="en-US" altLang="ja-JP" sz="24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Meiryo UI" pitchFamily="50" charset="-128"/>
                </a:rPr>
                <a:t>Use Spark and Hadoop ecosystem related technologies to build big data machine learning and deep  learning models. </a:t>
              </a:r>
            </a:p>
          </p:txBody>
        </p:sp>
      </p:grpSp>
      <p:grpSp>
        <p:nvGrpSpPr>
          <p:cNvPr id="32" name="组合 49"/>
          <p:cNvGrpSpPr/>
          <p:nvPr/>
        </p:nvGrpSpPr>
        <p:grpSpPr>
          <a:xfrm>
            <a:off x="203744" y="12214689"/>
            <a:ext cx="2877091" cy="1275073"/>
            <a:chOff x="9918700" y="1335088"/>
            <a:chExt cx="1816101" cy="804862"/>
          </a:xfrm>
          <a:solidFill>
            <a:srgbClr val="A655FE"/>
          </a:solidFill>
        </p:grpSpPr>
        <p:sp>
          <p:nvSpPr>
            <p:cNvPr id="33" name="Freeform 5"/>
            <p:cNvSpPr>
              <a:spLocks/>
            </p:cNvSpPr>
            <p:nvPr/>
          </p:nvSpPr>
          <p:spPr bwMode="auto">
            <a:xfrm>
              <a:off x="10977563" y="1335088"/>
              <a:ext cx="177800" cy="188912"/>
            </a:xfrm>
            <a:custGeom>
              <a:avLst/>
              <a:gdLst>
                <a:gd name="T0" fmla="*/ 0 w 112"/>
                <a:gd name="T1" fmla="*/ 83 h 119"/>
                <a:gd name="T2" fmla="*/ 66 w 112"/>
                <a:gd name="T3" fmla="*/ 60 h 119"/>
                <a:gd name="T4" fmla="*/ 0 w 112"/>
                <a:gd name="T5" fmla="*/ 33 h 119"/>
                <a:gd name="T6" fmla="*/ 0 w 112"/>
                <a:gd name="T7" fmla="*/ 0 h 119"/>
                <a:gd name="T8" fmla="*/ 112 w 112"/>
                <a:gd name="T9" fmla="*/ 45 h 119"/>
                <a:gd name="T10" fmla="*/ 112 w 112"/>
                <a:gd name="T11" fmla="*/ 73 h 119"/>
                <a:gd name="T12" fmla="*/ 0 w 112"/>
                <a:gd name="T13" fmla="*/ 119 h 119"/>
                <a:gd name="T14" fmla="*/ 0 w 112"/>
                <a:gd name="T15" fmla="*/ 8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119">
                  <a:moveTo>
                    <a:pt x="0" y="83"/>
                  </a:moveTo>
                  <a:lnTo>
                    <a:pt x="66" y="60"/>
                  </a:lnTo>
                  <a:lnTo>
                    <a:pt x="0" y="33"/>
                  </a:lnTo>
                  <a:lnTo>
                    <a:pt x="0" y="0"/>
                  </a:lnTo>
                  <a:lnTo>
                    <a:pt x="112" y="45"/>
                  </a:lnTo>
                  <a:lnTo>
                    <a:pt x="112" y="73"/>
                  </a:lnTo>
                  <a:lnTo>
                    <a:pt x="0" y="119"/>
                  </a:lnTo>
                  <a:lnTo>
                    <a:pt x="0" y="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grpSp>
          <p:nvGrpSpPr>
            <p:cNvPr id="34" name="组合 52"/>
            <p:cNvGrpSpPr/>
            <p:nvPr/>
          </p:nvGrpSpPr>
          <p:grpSpPr>
            <a:xfrm>
              <a:off x="9918700" y="1535113"/>
              <a:ext cx="1816101" cy="604837"/>
              <a:chOff x="9918700" y="1535113"/>
              <a:chExt cx="1816101" cy="604837"/>
            </a:xfrm>
            <a:grpFill/>
          </p:grpSpPr>
          <p:sp>
            <p:nvSpPr>
              <p:cNvPr id="35" name="Freeform 6"/>
              <p:cNvSpPr>
                <a:spLocks noEditPoints="1"/>
              </p:cNvSpPr>
              <p:nvPr/>
            </p:nvSpPr>
            <p:spPr bwMode="auto">
              <a:xfrm>
                <a:off x="9918700" y="1593850"/>
                <a:ext cx="184150" cy="219075"/>
              </a:xfrm>
              <a:custGeom>
                <a:avLst/>
                <a:gdLst>
                  <a:gd name="T0" fmla="*/ 37 w 97"/>
                  <a:gd name="T1" fmla="*/ 116 h 116"/>
                  <a:gd name="T2" fmla="*/ 0 w 97"/>
                  <a:gd name="T3" fmla="*/ 83 h 116"/>
                  <a:gd name="T4" fmla="*/ 0 w 97"/>
                  <a:gd name="T5" fmla="*/ 82 h 116"/>
                  <a:gd name="T6" fmla="*/ 53 w 97"/>
                  <a:gd name="T7" fmla="*/ 46 h 116"/>
                  <a:gd name="T8" fmla="*/ 66 w 97"/>
                  <a:gd name="T9" fmla="*/ 46 h 116"/>
                  <a:gd name="T10" fmla="*/ 66 w 97"/>
                  <a:gd name="T11" fmla="*/ 40 h 116"/>
                  <a:gd name="T12" fmla="*/ 50 w 97"/>
                  <a:gd name="T13" fmla="*/ 23 h 116"/>
                  <a:gd name="T14" fmla="*/ 33 w 97"/>
                  <a:gd name="T15" fmla="*/ 37 h 116"/>
                  <a:gd name="T16" fmla="*/ 4 w 97"/>
                  <a:gd name="T17" fmla="*/ 37 h 116"/>
                  <a:gd name="T18" fmla="*/ 51 w 97"/>
                  <a:gd name="T19" fmla="*/ 0 h 116"/>
                  <a:gd name="T20" fmla="*/ 97 w 97"/>
                  <a:gd name="T21" fmla="*/ 39 h 116"/>
                  <a:gd name="T22" fmla="*/ 97 w 97"/>
                  <a:gd name="T23" fmla="*/ 113 h 116"/>
                  <a:gd name="T24" fmla="*/ 67 w 97"/>
                  <a:gd name="T25" fmla="*/ 113 h 116"/>
                  <a:gd name="T26" fmla="*/ 67 w 97"/>
                  <a:gd name="T27" fmla="*/ 101 h 116"/>
                  <a:gd name="T28" fmla="*/ 37 w 97"/>
                  <a:gd name="T29" fmla="*/ 116 h 116"/>
                  <a:gd name="T30" fmla="*/ 66 w 97"/>
                  <a:gd name="T31" fmla="*/ 77 h 116"/>
                  <a:gd name="T32" fmla="*/ 66 w 97"/>
                  <a:gd name="T33" fmla="*/ 66 h 116"/>
                  <a:gd name="T34" fmla="*/ 54 w 97"/>
                  <a:gd name="T35" fmla="*/ 66 h 116"/>
                  <a:gd name="T36" fmla="*/ 31 w 97"/>
                  <a:gd name="T37" fmla="*/ 80 h 116"/>
                  <a:gd name="T38" fmla="*/ 31 w 97"/>
                  <a:gd name="T39" fmla="*/ 81 h 116"/>
                  <a:gd name="T40" fmla="*/ 46 w 97"/>
                  <a:gd name="T41" fmla="*/ 94 h 116"/>
                  <a:gd name="T42" fmla="*/ 66 w 97"/>
                  <a:gd name="T43" fmla="*/ 77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7" h="116">
                    <a:moveTo>
                      <a:pt x="37" y="116"/>
                    </a:moveTo>
                    <a:cubicBezTo>
                      <a:pt x="17" y="116"/>
                      <a:pt x="0" y="106"/>
                      <a:pt x="0" y="83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54"/>
                      <a:pt x="24" y="46"/>
                      <a:pt x="53" y="46"/>
                    </a:cubicBezTo>
                    <a:cubicBezTo>
                      <a:pt x="66" y="46"/>
                      <a:pt x="66" y="46"/>
                      <a:pt x="66" y="46"/>
                    </a:cubicBezTo>
                    <a:cubicBezTo>
                      <a:pt x="66" y="40"/>
                      <a:pt x="66" y="40"/>
                      <a:pt x="66" y="40"/>
                    </a:cubicBezTo>
                    <a:cubicBezTo>
                      <a:pt x="66" y="29"/>
                      <a:pt x="61" y="23"/>
                      <a:pt x="50" y="23"/>
                    </a:cubicBezTo>
                    <a:cubicBezTo>
                      <a:pt x="40" y="23"/>
                      <a:pt x="34" y="28"/>
                      <a:pt x="33" y="37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6" y="12"/>
                      <a:pt x="25" y="0"/>
                      <a:pt x="51" y="0"/>
                    </a:cubicBezTo>
                    <a:cubicBezTo>
                      <a:pt x="78" y="0"/>
                      <a:pt x="97" y="12"/>
                      <a:pt x="97" y="39"/>
                    </a:cubicBezTo>
                    <a:cubicBezTo>
                      <a:pt x="97" y="113"/>
                      <a:pt x="97" y="113"/>
                      <a:pt x="97" y="113"/>
                    </a:cubicBezTo>
                    <a:cubicBezTo>
                      <a:pt x="67" y="113"/>
                      <a:pt x="67" y="113"/>
                      <a:pt x="67" y="113"/>
                    </a:cubicBezTo>
                    <a:cubicBezTo>
                      <a:pt x="67" y="101"/>
                      <a:pt x="67" y="101"/>
                      <a:pt x="67" y="101"/>
                    </a:cubicBezTo>
                    <a:cubicBezTo>
                      <a:pt x="62" y="109"/>
                      <a:pt x="51" y="116"/>
                      <a:pt x="37" y="116"/>
                    </a:cubicBezTo>
                    <a:close/>
                    <a:moveTo>
                      <a:pt x="66" y="77"/>
                    </a:moveTo>
                    <a:cubicBezTo>
                      <a:pt x="66" y="66"/>
                      <a:pt x="66" y="66"/>
                      <a:pt x="66" y="66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39" y="66"/>
                      <a:pt x="31" y="70"/>
                      <a:pt x="31" y="80"/>
                    </a:cubicBezTo>
                    <a:cubicBezTo>
                      <a:pt x="31" y="81"/>
                      <a:pt x="31" y="81"/>
                      <a:pt x="31" y="81"/>
                    </a:cubicBezTo>
                    <a:cubicBezTo>
                      <a:pt x="31" y="89"/>
                      <a:pt x="36" y="94"/>
                      <a:pt x="46" y="94"/>
                    </a:cubicBezTo>
                    <a:cubicBezTo>
                      <a:pt x="57" y="94"/>
                      <a:pt x="66" y="88"/>
                      <a:pt x="66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6" name="Freeform 7"/>
              <p:cNvSpPr>
                <a:spLocks/>
              </p:cNvSpPr>
              <p:nvPr/>
            </p:nvSpPr>
            <p:spPr bwMode="auto">
              <a:xfrm>
                <a:off x="10134600" y="1593850"/>
                <a:ext cx="195263" cy="219075"/>
              </a:xfrm>
              <a:custGeom>
                <a:avLst/>
                <a:gdLst>
                  <a:gd name="T0" fmla="*/ 53 w 103"/>
                  <a:gd name="T1" fmla="*/ 116 h 116"/>
                  <a:gd name="T2" fmla="*/ 0 w 103"/>
                  <a:gd name="T3" fmla="*/ 59 h 116"/>
                  <a:gd name="T4" fmla="*/ 0 w 103"/>
                  <a:gd name="T5" fmla="*/ 58 h 116"/>
                  <a:gd name="T6" fmla="*/ 54 w 103"/>
                  <a:gd name="T7" fmla="*/ 0 h 116"/>
                  <a:gd name="T8" fmla="*/ 102 w 103"/>
                  <a:gd name="T9" fmla="*/ 42 h 116"/>
                  <a:gd name="T10" fmla="*/ 72 w 103"/>
                  <a:gd name="T11" fmla="*/ 42 h 116"/>
                  <a:gd name="T12" fmla="*/ 54 w 103"/>
                  <a:gd name="T13" fmla="*/ 24 h 116"/>
                  <a:gd name="T14" fmla="*/ 32 w 103"/>
                  <a:gd name="T15" fmla="*/ 56 h 116"/>
                  <a:gd name="T16" fmla="*/ 32 w 103"/>
                  <a:gd name="T17" fmla="*/ 60 h 116"/>
                  <a:gd name="T18" fmla="*/ 54 w 103"/>
                  <a:gd name="T19" fmla="*/ 92 h 116"/>
                  <a:gd name="T20" fmla="*/ 74 w 103"/>
                  <a:gd name="T21" fmla="*/ 72 h 116"/>
                  <a:gd name="T22" fmla="*/ 103 w 103"/>
                  <a:gd name="T23" fmla="*/ 72 h 116"/>
                  <a:gd name="T24" fmla="*/ 53 w 103"/>
                  <a:gd name="T25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3" h="116">
                    <a:moveTo>
                      <a:pt x="53" y="116"/>
                    </a:moveTo>
                    <a:cubicBezTo>
                      <a:pt x="23" y="116"/>
                      <a:pt x="0" y="97"/>
                      <a:pt x="0" y="59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20"/>
                      <a:pt x="24" y="0"/>
                      <a:pt x="54" y="0"/>
                    </a:cubicBezTo>
                    <a:cubicBezTo>
                      <a:pt x="79" y="0"/>
                      <a:pt x="99" y="13"/>
                      <a:pt x="102" y="42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0" y="31"/>
                      <a:pt x="65" y="24"/>
                      <a:pt x="54" y="24"/>
                    </a:cubicBezTo>
                    <a:cubicBezTo>
                      <a:pt x="41" y="24"/>
                      <a:pt x="32" y="35"/>
                      <a:pt x="32" y="56"/>
                    </a:cubicBezTo>
                    <a:cubicBezTo>
                      <a:pt x="32" y="60"/>
                      <a:pt x="32" y="60"/>
                      <a:pt x="32" y="60"/>
                    </a:cubicBezTo>
                    <a:cubicBezTo>
                      <a:pt x="32" y="82"/>
                      <a:pt x="40" y="92"/>
                      <a:pt x="54" y="92"/>
                    </a:cubicBezTo>
                    <a:cubicBezTo>
                      <a:pt x="65" y="92"/>
                      <a:pt x="73" y="85"/>
                      <a:pt x="74" y="72"/>
                    </a:cubicBezTo>
                    <a:cubicBezTo>
                      <a:pt x="103" y="72"/>
                      <a:pt x="103" y="72"/>
                      <a:pt x="103" y="72"/>
                    </a:cubicBezTo>
                    <a:cubicBezTo>
                      <a:pt x="101" y="98"/>
                      <a:pt x="83" y="116"/>
                      <a:pt x="53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Freeform 8"/>
              <p:cNvSpPr>
                <a:spLocks/>
              </p:cNvSpPr>
              <p:nvPr/>
            </p:nvSpPr>
            <p:spPr bwMode="auto">
              <a:xfrm>
                <a:off x="10353675" y="1593850"/>
                <a:ext cx="193675" cy="219075"/>
              </a:xfrm>
              <a:custGeom>
                <a:avLst/>
                <a:gdLst>
                  <a:gd name="T0" fmla="*/ 53 w 102"/>
                  <a:gd name="T1" fmla="*/ 116 h 116"/>
                  <a:gd name="T2" fmla="*/ 0 w 102"/>
                  <a:gd name="T3" fmla="*/ 59 h 116"/>
                  <a:gd name="T4" fmla="*/ 0 w 102"/>
                  <a:gd name="T5" fmla="*/ 58 h 116"/>
                  <a:gd name="T6" fmla="*/ 53 w 102"/>
                  <a:gd name="T7" fmla="*/ 0 h 116"/>
                  <a:gd name="T8" fmla="*/ 101 w 102"/>
                  <a:gd name="T9" fmla="*/ 42 h 116"/>
                  <a:gd name="T10" fmla="*/ 72 w 102"/>
                  <a:gd name="T11" fmla="*/ 42 h 116"/>
                  <a:gd name="T12" fmla="*/ 53 w 102"/>
                  <a:gd name="T13" fmla="*/ 24 h 116"/>
                  <a:gd name="T14" fmla="*/ 31 w 102"/>
                  <a:gd name="T15" fmla="*/ 56 h 116"/>
                  <a:gd name="T16" fmla="*/ 31 w 102"/>
                  <a:gd name="T17" fmla="*/ 60 h 116"/>
                  <a:gd name="T18" fmla="*/ 54 w 102"/>
                  <a:gd name="T19" fmla="*/ 92 h 116"/>
                  <a:gd name="T20" fmla="*/ 74 w 102"/>
                  <a:gd name="T21" fmla="*/ 72 h 116"/>
                  <a:gd name="T22" fmla="*/ 102 w 102"/>
                  <a:gd name="T23" fmla="*/ 72 h 116"/>
                  <a:gd name="T24" fmla="*/ 53 w 102"/>
                  <a:gd name="T25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2" h="116">
                    <a:moveTo>
                      <a:pt x="53" y="116"/>
                    </a:moveTo>
                    <a:cubicBezTo>
                      <a:pt x="22" y="116"/>
                      <a:pt x="0" y="97"/>
                      <a:pt x="0" y="59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20"/>
                      <a:pt x="23" y="0"/>
                      <a:pt x="53" y="0"/>
                    </a:cubicBezTo>
                    <a:cubicBezTo>
                      <a:pt x="78" y="0"/>
                      <a:pt x="99" y="13"/>
                      <a:pt x="101" y="42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0" y="31"/>
                      <a:pt x="64" y="24"/>
                      <a:pt x="53" y="24"/>
                    </a:cubicBezTo>
                    <a:cubicBezTo>
                      <a:pt x="40" y="24"/>
                      <a:pt x="31" y="35"/>
                      <a:pt x="31" y="56"/>
                    </a:cubicBezTo>
                    <a:cubicBezTo>
                      <a:pt x="31" y="60"/>
                      <a:pt x="31" y="60"/>
                      <a:pt x="31" y="60"/>
                    </a:cubicBezTo>
                    <a:cubicBezTo>
                      <a:pt x="31" y="82"/>
                      <a:pt x="39" y="92"/>
                      <a:pt x="54" y="92"/>
                    </a:cubicBezTo>
                    <a:cubicBezTo>
                      <a:pt x="64" y="92"/>
                      <a:pt x="72" y="85"/>
                      <a:pt x="74" y="72"/>
                    </a:cubicBezTo>
                    <a:cubicBezTo>
                      <a:pt x="102" y="72"/>
                      <a:pt x="102" y="72"/>
                      <a:pt x="102" y="72"/>
                    </a:cubicBezTo>
                    <a:cubicBezTo>
                      <a:pt x="100" y="98"/>
                      <a:pt x="83" y="116"/>
                      <a:pt x="53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8" name="Freeform 9"/>
              <p:cNvSpPr>
                <a:spLocks noEditPoints="1"/>
              </p:cNvSpPr>
              <p:nvPr/>
            </p:nvSpPr>
            <p:spPr bwMode="auto">
              <a:xfrm>
                <a:off x="10571163" y="1593850"/>
                <a:ext cx="195263" cy="219075"/>
              </a:xfrm>
              <a:custGeom>
                <a:avLst/>
                <a:gdLst>
                  <a:gd name="T0" fmla="*/ 54 w 103"/>
                  <a:gd name="T1" fmla="*/ 116 h 116"/>
                  <a:gd name="T2" fmla="*/ 0 w 103"/>
                  <a:gd name="T3" fmla="*/ 60 h 116"/>
                  <a:gd name="T4" fmla="*/ 0 w 103"/>
                  <a:gd name="T5" fmla="*/ 58 h 116"/>
                  <a:gd name="T6" fmla="*/ 53 w 103"/>
                  <a:gd name="T7" fmla="*/ 0 h 116"/>
                  <a:gd name="T8" fmla="*/ 103 w 103"/>
                  <a:gd name="T9" fmla="*/ 52 h 116"/>
                  <a:gd name="T10" fmla="*/ 103 w 103"/>
                  <a:gd name="T11" fmla="*/ 66 h 116"/>
                  <a:gd name="T12" fmla="*/ 31 w 103"/>
                  <a:gd name="T13" fmla="*/ 66 h 116"/>
                  <a:gd name="T14" fmla="*/ 54 w 103"/>
                  <a:gd name="T15" fmla="*/ 93 h 116"/>
                  <a:gd name="T16" fmla="*/ 75 w 103"/>
                  <a:gd name="T17" fmla="*/ 79 h 116"/>
                  <a:gd name="T18" fmla="*/ 103 w 103"/>
                  <a:gd name="T19" fmla="*/ 79 h 116"/>
                  <a:gd name="T20" fmla="*/ 54 w 103"/>
                  <a:gd name="T21" fmla="*/ 116 h 116"/>
                  <a:gd name="T22" fmla="*/ 32 w 103"/>
                  <a:gd name="T23" fmla="*/ 45 h 116"/>
                  <a:gd name="T24" fmla="*/ 73 w 103"/>
                  <a:gd name="T25" fmla="*/ 45 h 116"/>
                  <a:gd name="T26" fmla="*/ 53 w 103"/>
                  <a:gd name="T27" fmla="*/ 22 h 116"/>
                  <a:gd name="T28" fmla="*/ 32 w 103"/>
                  <a:gd name="T29" fmla="*/ 4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3" h="116">
                    <a:moveTo>
                      <a:pt x="54" y="116"/>
                    </a:moveTo>
                    <a:cubicBezTo>
                      <a:pt x="22" y="116"/>
                      <a:pt x="0" y="97"/>
                      <a:pt x="0" y="60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21"/>
                      <a:pt x="23" y="0"/>
                      <a:pt x="53" y="0"/>
                    </a:cubicBezTo>
                    <a:cubicBezTo>
                      <a:pt x="80" y="0"/>
                      <a:pt x="103" y="16"/>
                      <a:pt x="103" y="52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31" y="66"/>
                      <a:pt x="31" y="66"/>
                      <a:pt x="31" y="66"/>
                    </a:cubicBezTo>
                    <a:cubicBezTo>
                      <a:pt x="32" y="86"/>
                      <a:pt x="41" y="93"/>
                      <a:pt x="54" y="93"/>
                    </a:cubicBezTo>
                    <a:cubicBezTo>
                      <a:pt x="66" y="93"/>
                      <a:pt x="72" y="87"/>
                      <a:pt x="75" y="79"/>
                    </a:cubicBezTo>
                    <a:cubicBezTo>
                      <a:pt x="103" y="79"/>
                      <a:pt x="103" y="79"/>
                      <a:pt x="103" y="79"/>
                    </a:cubicBezTo>
                    <a:cubicBezTo>
                      <a:pt x="100" y="100"/>
                      <a:pt x="83" y="116"/>
                      <a:pt x="54" y="116"/>
                    </a:cubicBezTo>
                    <a:close/>
                    <a:moveTo>
                      <a:pt x="32" y="45"/>
                    </a:moveTo>
                    <a:cubicBezTo>
                      <a:pt x="73" y="45"/>
                      <a:pt x="73" y="45"/>
                      <a:pt x="73" y="45"/>
                    </a:cubicBezTo>
                    <a:cubicBezTo>
                      <a:pt x="72" y="29"/>
                      <a:pt x="65" y="22"/>
                      <a:pt x="53" y="22"/>
                    </a:cubicBezTo>
                    <a:cubicBezTo>
                      <a:pt x="43" y="22"/>
                      <a:pt x="34" y="27"/>
                      <a:pt x="32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9" name="Freeform 10"/>
              <p:cNvSpPr>
                <a:spLocks/>
              </p:cNvSpPr>
              <p:nvPr/>
            </p:nvSpPr>
            <p:spPr bwMode="auto">
              <a:xfrm>
                <a:off x="10802938" y="1593850"/>
                <a:ext cx="184150" cy="214312"/>
              </a:xfrm>
              <a:custGeom>
                <a:avLst/>
                <a:gdLst>
                  <a:gd name="T0" fmla="*/ 0 w 98"/>
                  <a:gd name="T1" fmla="*/ 3 h 113"/>
                  <a:gd name="T2" fmla="*/ 31 w 98"/>
                  <a:gd name="T3" fmla="*/ 3 h 113"/>
                  <a:gd name="T4" fmla="*/ 31 w 98"/>
                  <a:gd name="T5" fmla="*/ 19 h 113"/>
                  <a:gd name="T6" fmla="*/ 65 w 98"/>
                  <a:gd name="T7" fmla="*/ 0 h 113"/>
                  <a:gd name="T8" fmla="*/ 98 w 98"/>
                  <a:gd name="T9" fmla="*/ 39 h 113"/>
                  <a:gd name="T10" fmla="*/ 98 w 98"/>
                  <a:gd name="T11" fmla="*/ 113 h 113"/>
                  <a:gd name="T12" fmla="*/ 67 w 98"/>
                  <a:gd name="T13" fmla="*/ 113 h 113"/>
                  <a:gd name="T14" fmla="*/ 67 w 98"/>
                  <a:gd name="T15" fmla="*/ 44 h 113"/>
                  <a:gd name="T16" fmla="*/ 51 w 98"/>
                  <a:gd name="T17" fmla="*/ 25 h 113"/>
                  <a:gd name="T18" fmla="*/ 31 w 98"/>
                  <a:gd name="T19" fmla="*/ 46 h 113"/>
                  <a:gd name="T20" fmla="*/ 31 w 98"/>
                  <a:gd name="T21" fmla="*/ 113 h 113"/>
                  <a:gd name="T22" fmla="*/ 0 w 98"/>
                  <a:gd name="T23" fmla="*/ 113 h 113"/>
                  <a:gd name="T24" fmla="*/ 0 w 98"/>
                  <a:gd name="T25" fmla="*/ 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8" h="113">
                    <a:moveTo>
                      <a:pt x="0" y="3"/>
                    </a:moveTo>
                    <a:cubicBezTo>
                      <a:pt x="31" y="3"/>
                      <a:pt x="31" y="3"/>
                      <a:pt x="31" y="3"/>
                    </a:cubicBezTo>
                    <a:cubicBezTo>
                      <a:pt x="31" y="19"/>
                      <a:pt x="31" y="19"/>
                      <a:pt x="31" y="19"/>
                    </a:cubicBezTo>
                    <a:cubicBezTo>
                      <a:pt x="37" y="9"/>
                      <a:pt x="48" y="0"/>
                      <a:pt x="65" y="0"/>
                    </a:cubicBezTo>
                    <a:cubicBezTo>
                      <a:pt x="85" y="0"/>
                      <a:pt x="98" y="12"/>
                      <a:pt x="98" y="39"/>
                    </a:cubicBezTo>
                    <a:cubicBezTo>
                      <a:pt x="98" y="113"/>
                      <a:pt x="98" y="113"/>
                      <a:pt x="98" y="113"/>
                    </a:cubicBezTo>
                    <a:cubicBezTo>
                      <a:pt x="67" y="113"/>
                      <a:pt x="67" y="113"/>
                      <a:pt x="67" y="113"/>
                    </a:cubicBezTo>
                    <a:cubicBezTo>
                      <a:pt x="67" y="44"/>
                      <a:pt x="67" y="44"/>
                      <a:pt x="67" y="44"/>
                    </a:cubicBezTo>
                    <a:cubicBezTo>
                      <a:pt x="67" y="31"/>
                      <a:pt x="62" y="25"/>
                      <a:pt x="51" y="25"/>
                    </a:cubicBezTo>
                    <a:cubicBezTo>
                      <a:pt x="40" y="25"/>
                      <a:pt x="31" y="32"/>
                      <a:pt x="31" y="46"/>
                    </a:cubicBezTo>
                    <a:cubicBezTo>
                      <a:pt x="31" y="113"/>
                      <a:pt x="31" y="113"/>
                      <a:pt x="31" y="113"/>
                    </a:cubicBezTo>
                    <a:cubicBezTo>
                      <a:pt x="0" y="113"/>
                      <a:pt x="0" y="113"/>
                      <a:pt x="0" y="113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Freeform 11"/>
              <p:cNvSpPr>
                <a:spLocks/>
              </p:cNvSpPr>
              <p:nvPr/>
            </p:nvSpPr>
            <p:spPr bwMode="auto">
              <a:xfrm>
                <a:off x="11014075" y="1535113"/>
                <a:ext cx="125413" cy="276225"/>
              </a:xfrm>
              <a:custGeom>
                <a:avLst/>
                <a:gdLst>
                  <a:gd name="T0" fmla="*/ 44 w 66"/>
                  <a:gd name="T1" fmla="*/ 0 h 146"/>
                  <a:gd name="T2" fmla="*/ 44 w 66"/>
                  <a:gd name="T3" fmla="*/ 34 h 146"/>
                  <a:gd name="T4" fmla="*/ 65 w 66"/>
                  <a:gd name="T5" fmla="*/ 34 h 146"/>
                  <a:gd name="T6" fmla="*/ 65 w 66"/>
                  <a:gd name="T7" fmla="*/ 57 h 146"/>
                  <a:gd name="T8" fmla="*/ 44 w 66"/>
                  <a:gd name="T9" fmla="*/ 57 h 146"/>
                  <a:gd name="T10" fmla="*/ 44 w 66"/>
                  <a:gd name="T11" fmla="*/ 109 h 146"/>
                  <a:gd name="T12" fmla="*/ 55 w 66"/>
                  <a:gd name="T13" fmla="*/ 121 h 146"/>
                  <a:gd name="T14" fmla="*/ 66 w 66"/>
                  <a:gd name="T15" fmla="*/ 119 h 146"/>
                  <a:gd name="T16" fmla="*/ 66 w 66"/>
                  <a:gd name="T17" fmla="*/ 144 h 146"/>
                  <a:gd name="T18" fmla="*/ 48 w 66"/>
                  <a:gd name="T19" fmla="*/ 146 h 146"/>
                  <a:gd name="T20" fmla="*/ 13 w 66"/>
                  <a:gd name="T21" fmla="*/ 112 h 146"/>
                  <a:gd name="T22" fmla="*/ 13 w 66"/>
                  <a:gd name="T23" fmla="*/ 57 h 146"/>
                  <a:gd name="T24" fmla="*/ 0 w 66"/>
                  <a:gd name="T25" fmla="*/ 57 h 146"/>
                  <a:gd name="T26" fmla="*/ 0 w 66"/>
                  <a:gd name="T27" fmla="*/ 34 h 146"/>
                  <a:gd name="T28" fmla="*/ 13 w 66"/>
                  <a:gd name="T29" fmla="*/ 34 h 146"/>
                  <a:gd name="T30" fmla="*/ 13 w 66"/>
                  <a:gd name="T31" fmla="*/ 13 h 146"/>
                  <a:gd name="T32" fmla="*/ 44 w 66"/>
                  <a:gd name="T33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6" h="146">
                    <a:moveTo>
                      <a:pt x="44" y="0"/>
                    </a:moveTo>
                    <a:cubicBezTo>
                      <a:pt x="44" y="34"/>
                      <a:pt x="44" y="34"/>
                      <a:pt x="44" y="34"/>
                    </a:cubicBezTo>
                    <a:cubicBezTo>
                      <a:pt x="65" y="34"/>
                      <a:pt x="65" y="34"/>
                      <a:pt x="65" y="34"/>
                    </a:cubicBezTo>
                    <a:cubicBezTo>
                      <a:pt x="65" y="57"/>
                      <a:pt x="65" y="57"/>
                      <a:pt x="65" y="57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44" y="109"/>
                      <a:pt x="44" y="109"/>
                      <a:pt x="44" y="109"/>
                    </a:cubicBezTo>
                    <a:cubicBezTo>
                      <a:pt x="44" y="117"/>
                      <a:pt x="48" y="121"/>
                      <a:pt x="55" y="121"/>
                    </a:cubicBezTo>
                    <a:cubicBezTo>
                      <a:pt x="59" y="121"/>
                      <a:pt x="63" y="121"/>
                      <a:pt x="66" y="119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2" y="145"/>
                      <a:pt x="56" y="146"/>
                      <a:pt x="48" y="146"/>
                    </a:cubicBezTo>
                    <a:cubicBezTo>
                      <a:pt x="24" y="146"/>
                      <a:pt x="13" y="135"/>
                      <a:pt x="13" y="112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13" y="34"/>
                      <a:pt x="13" y="34"/>
                      <a:pt x="13" y="34"/>
                    </a:cubicBezTo>
                    <a:cubicBezTo>
                      <a:pt x="13" y="13"/>
                      <a:pt x="13" y="13"/>
                      <a:pt x="13" y="13"/>
                    </a:cubicBez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1" name="Freeform 12"/>
              <p:cNvSpPr>
                <a:spLocks/>
              </p:cNvSpPr>
              <p:nvPr/>
            </p:nvSpPr>
            <p:spPr bwMode="auto">
              <a:xfrm>
                <a:off x="11172825" y="1600200"/>
                <a:ext cx="184150" cy="212725"/>
              </a:xfrm>
              <a:custGeom>
                <a:avLst/>
                <a:gdLst>
                  <a:gd name="T0" fmla="*/ 97 w 97"/>
                  <a:gd name="T1" fmla="*/ 110 h 113"/>
                  <a:gd name="T2" fmla="*/ 67 w 97"/>
                  <a:gd name="T3" fmla="*/ 110 h 113"/>
                  <a:gd name="T4" fmla="*/ 67 w 97"/>
                  <a:gd name="T5" fmla="*/ 94 h 113"/>
                  <a:gd name="T6" fmla="*/ 34 w 97"/>
                  <a:gd name="T7" fmla="*/ 113 h 113"/>
                  <a:gd name="T8" fmla="*/ 0 w 97"/>
                  <a:gd name="T9" fmla="*/ 75 h 113"/>
                  <a:gd name="T10" fmla="*/ 0 w 97"/>
                  <a:gd name="T11" fmla="*/ 0 h 113"/>
                  <a:gd name="T12" fmla="*/ 31 w 97"/>
                  <a:gd name="T13" fmla="*/ 0 h 113"/>
                  <a:gd name="T14" fmla="*/ 31 w 97"/>
                  <a:gd name="T15" fmla="*/ 70 h 113"/>
                  <a:gd name="T16" fmla="*/ 47 w 97"/>
                  <a:gd name="T17" fmla="*/ 89 h 113"/>
                  <a:gd name="T18" fmla="*/ 67 w 97"/>
                  <a:gd name="T19" fmla="*/ 68 h 113"/>
                  <a:gd name="T20" fmla="*/ 67 w 97"/>
                  <a:gd name="T21" fmla="*/ 0 h 113"/>
                  <a:gd name="T22" fmla="*/ 97 w 97"/>
                  <a:gd name="T23" fmla="*/ 0 h 113"/>
                  <a:gd name="T24" fmla="*/ 97 w 97"/>
                  <a:gd name="T25" fmla="*/ 11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7" h="113">
                    <a:moveTo>
                      <a:pt x="97" y="110"/>
                    </a:moveTo>
                    <a:cubicBezTo>
                      <a:pt x="67" y="110"/>
                      <a:pt x="67" y="110"/>
                      <a:pt x="67" y="110"/>
                    </a:cubicBezTo>
                    <a:cubicBezTo>
                      <a:pt x="67" y="94"/>
                      <a:pt x="67" y="94"/>
                      <a:pt x="67" y="94"/>
                    </a:cubicBezTo>
                    <a:cubicBezTo>
                      <a:pt x="61" y="105"/>
                      <a:pt x="51" y="113"/>
                      <a:pt x="34" y="113"/>
                    </a:cubicBezTo>
                    <a:cubicBezTo>
                      <a:pt x="14" y="113"/>
                      <a:pt x="0" y="101"/>
                      <a:pt x="0" y="7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1" y="83"/>
                      <a:pt x="36" y="89"/>
                      <a:pt x="47" y="89"/>
                    </a:cubicBezTo>
                    <a:cubicBezTo>
                      <a:pt x="58" y="89"/>
                      <a:pt x="67" y="82"/>
                      <a:pt x="67" y="6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97" y="0"/>
                      <a:pt x="97" y="0"/>
                      <a:pt x="97" y="0"/>
                    </a:cubicBezTo>
                    <a:lnTo>
                      <a:pt x="97" y="1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2" name="Freeform 13"/>
              <p:cNvSpPr>
                <a:spLocks/>
              </p:cNvSpPr>
              <p:nvPr/>
            </p:nvSpPr>
            <p:spPr bwMode="auto">
              <a:xfrm>
                <a:off x="11399838" y="1595438"/>
                <a:ext cx="120650" cy="212725"/>
              </a:xfrm>
              <a:custGeom>
                <a:avLst/>
                <a:gdLst>
                  <a:gd name="T0" fmla="*/ 0 w 64"/>
                  <a:gd name="T1" fmla="*/ 2 h 112"/>
                  <a:gd name="T2" fmla="*/ 31 w 64"/>
                  <a:gd name="T3" fmla="*/ 2 h 112"/>
                  <a:gd name="T4" fmla="*/ 31 w 64"/>
                  <a:gd name="T5" fmla="*/ 22 h 112"/>
                  <a:gd name="T6" fmla="*/ 64 w 64"/>
                  <a:gd name="T7" fmla="*/ 0 h 112"/>
                  <a:gd name="T8" fmla="*/ 64 w 64"/>
                  <a:gd name="T9" fmla="*/ 31 h 112"/>
                  <a:gd name="T10" fmla="*/ 31 w 64"/>
                  <a:gd name="T11" fmla="*/ 55 h 112"/>
                  <a:gd name="T12" fmla="*/ 31 w 64"/>
                  <a:gd name="T13" fmla="*/ 112 h 112"/>
                  <a:gd name="T14" fmla="*/ 0 w 64"/>
                  <a:gd name="T15" fmla="*/ 112 h 112"/>
                  <a:gd name="T16" fmla="*/ 0 w 64"/>
                  <a:gd name="T17" fmla="*/ 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" h="112">
                    <a:moveTo>
                      <a:pt x="0" y="2"/>
                    </a:moveTo>
                    <a:cubicBezTo>
                      <a:pt x="31" y="2"/>
                      <a:pt x="31" y="2"/>
                      <a:pt x="31" y="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7" y="7"/>
                      <a:pt x="48" y="0"/>
                      <a:pt x="64" y="0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43" y="31"/>
                      <a:pt x="31" y="37"/>
                      <a:pt x="31" y="55"/>
                    </a:cubicBezTo>
                    <a:cubicBezTo>
                      <a:pt x="31" y="112"/>
                      <a:pt x="31" y="112"/>
                      <a:pt x="31" y="112"/>
                    </a:cubicBezTo>
                    <a:cubicBezTo>
                      <a:pt x="0" y="112"/>
                      <a:pt x="0" y="112"/>
                      <a:pt x="0" y="112"/>
                    </a:cubicBez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3" name="Freeform 14"/>
              <p:cNvSpPr>
                <a:spLocks noEditPoints="1"/>
              </p:cNvSpPr>
              <p:nvPr/>
            </p:nvSpPr>
            <p:spPr bwMode="auto">
              <a:xfrm>
                <a:off x="11539538" y="1593850"/>
                <a:ext cx="195263" cy="219075"/>
              </a:xfrm>
              <a:custGeom>
                <a:avLst/>
                <a:gdLst>
                  <a:gd name="T0" fmla="*/ 54 w 103"/>
                  <a:gd name="T1" fmla="*/ 116 h 116"/>
                  <a:gd name="T2" fmla="*/ 0 w 103"/>
                  <a:gd name="T3" fmla="*/ 60 h 116"/>
                  <a:gd name="T4" fmla="*/ 0 w 103"/>
                  <a:gd name="T5" fmla="*/ 58 h 116"/>
                  <a:gd name="T6" fmla="*/ 53 w 103"/>
                  <a:gd name="T7" fmla="*/ 0 h 116"/>
                  <a:gd name="T8" fmla="*/ 103 w 103"/>
                  <a:gd name="T9" fmla="*/ 52 h 116"/>
                  <a:gd name="T10" fmla="*/ 103 w 103"/>
                  <a:gd name="T11" fmla="*/ 66 h 116"/>
                  <a:gd name="T12" fmla="*/ 31 w 103"/>
                  <a:gd name="T13" fmla="*/ 66 h 116"/>
                  <a:gd name="T14" fmla="*/ 54 w 103"/>
                  <a:gd name="T15" fmla="*/ 93 h 116"/>
                  <a:gd name="T16" fmla="*/ 75 w 103"/>
                  <a:gd name="T17" fmla="*/ 79 h 116"/>
                  <a:gd name="T18" fmla="*/ 103 w 103"/>
                  <a:gd name="T19" fmla="*/ 79 h 116"/>
                  <a:gd name="T20" fmla="*/ 54 w 103"/>
                  <a:gd name="T21" fmla="*/ 116 h 116"/>
                  <a:gd name="T22" fmla="*/ 32 w 103"/>
                  <a:gd name="T23" fmla="*/ 45 h 116"/>
                  <a:gd name="T24" fmla="*/ 73 w 103"/>
                  <a:gd name="T25" fmla="*/ 45 h 116"/>
                  <a:gd name="T26" fmla="*/ 53 w 103"/>
                  <a:gd name="T27" fmla="*/ 22 h 116"/>
                  <a:gd name="T28" fmla="*/ 32 w 103"/>
                  <a:gd name="T29" fmla="*/ 4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3" h="116">
                    <a:moveTo>
                      <a:pt x="54" y="116"/>
                    </a:moveTo>
                    <a:cubicBezTo>
                      <a:pt x="22" y="116"/>
                      <a:pt x="0" y="97"/>
                      <a:pt x="0" y="60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21"/>
                      <a:pt x="23" y="0"/>
                      <a:pt x="53" y="0"/>
                    </a:cubicBezTo>
                    <a:cubicBezTo>
                      <a:pt x="80" y="0"/>
                      <a:pt x="103" y="16"/>
                      <a:pt x="103" y="52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31" y="66"/>
                      <a:pt x="31" y="66"/>
                      <a:pt x="31" y="66"/>
                    </a:cubicBezTo>
                    <a:cubicBezTo>
                      <a:pt x="32" y="86"/>
                      <a:pt x="41" y="93"/>
                      <a:pt x="54" y="93"/>
                    </a:cubicBezTo>
                    <a:cubicBezTo>
                      <a:pt x="66" y="93"/>
                      <a:pt x="72" y="87"/>
                      <a:pt x="75" y="79"/>
                    </a:cubicBezTo>
                    <a:cubicBezTo>
                      <a:pt x="103" y="79"/>
                      <a:pt x="103" y="79"/>
                      <a:pt x="103" y="79"/>
                    </a:cubicBezTo>
                    <a:cubicBezTo>
                      <a:pt x="100" y="100"/>
                      <a:pt x="83" y="116"/>
                      <a:pt x="54" y="116"/>
                    </a:cubicBezTo>
                    <a:close/>
                    <a:moveTo>
                      <a:pt x="32" y="45"/>
                    </a:moveTo>
                    <a:cubicBezTo>
                      <a:pt x="73" y="45"/>
                      <a:pt x="73" y="45"/>
                      <a:pt x="73" y="45"/>
                    </a:cubicBezTo>
                    <a:cubicBezTo>
                      <a:pt x="72" y="29"/>
                      <a:pt x="65" y="22"/>
                      <a:pt x="53" y="22"/>
                    </a:cubicBezTo>
                    <a:cubicBezTo>
                      <a:pt x="43" y="22"/>
                      <a:pt x="34" y="27"/>
                      <a:pt x="32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4" name="Freeform 15"/>
              <p:cNvSpPr>
                <a:spLocks noEditPoints="1"/>
              </p:cNvSpPr>
              <p:nvPr/>
            </p:nvSpPr>
            <p:spPr bwMode="auto">
              <a:xfrm>
                <a:off x="11020425" y="1911350"/>
                <a:ext cx="231775" cy="228600"/>
              </a:xfrm>
              <a:custGeom>
                <a:avLst/>
                <a:gdLst>
                  <a:gd name="T0" fmla="*/ 44 w 123"/>
                  <a:gd name="T1" fmla="*/ 82 h 121"/>
                  <a:gd name="T2" fmla="*/ 6 w 123"/>
                  <a:gd name="T3" fmla="*/ 100 h 121"/>
                  <a:gd name="T4" fmla="*/ 0 w 123"/>
                  <a:gd name="T5" fmla="*/ 85 h 121"/>
                  <a:gd name="T6" fmla="*/ 16 w 123"/>
                  <a:gd name="T7" fmla="*/ 79 h 121"/>
                  <a:gd name="T8" fmla="*/ 16 w 123"/>
                  <a:gd name="T9" fmla="*/ 44 h 121"/>
                  <a:gd name="T10" fmla="*/ 2 w 123"/>
                  <a:gd name="T11" fmla="*/ 44 h 121"/>
                  <a:gd name="T12" fmla="*/ 2 w 123"/>
                  <a:gd name="T13" fmla="*/ 30 h 121"/>
                  <a:gd name="T14" fmla="*/ 16 w 123"/>
                  <a:gd name="T15" fmla="*/ 30 h 121"/>
                  <a:gd name="T16" fmla="*/ 16 w 123"/>
                  <a:gd name="T17" fmla="*/ 2 h 121"/>
                  <a:gd name="T18" fmla="*/ 30 w 123"/>
                  <a:gd name="T19" fmla="*/ 2 h 121"/>
                  <a:gd name="T20" fmla="*/ 30 w 123"/>
                  <a:gd name="T21" fmla="*/ 30 h 121"/>
                  <a:gd name="T22" fmla="*/ 43 w 123"/>
                  <a:gd name="T23" fmla="*/ 30 h 121"/>
                  <a:gd name="T24" fmla="*/ 43 w 123"/>
                  <a:gd name="T25" fmla="*/ 44 h 121"/>
                  <a:gd name="T26" fmla="*/ 30 w 123"/>
                  <a:gd name="T27" fmla="*/ 44 h 121"/>
                  <a:gd name="T28" fmla="*/ 30 w 123"/>
                  <a:gd name="T29" fmla="*/ 73 h 121"/>
                  <a:gd name="T30" fmla="*/ 41 w 123"/>
                  <a:gd name="T31" fmla="*/ 68 h 121"/>
                  <a:gd name="T32" fmla="*/ 44 w 123"/>
                  <a:gd name="T33" fmla="*/ 82 h 121"/>
                  <a:gd name="T34" fmla="*/ 91 w 123"/>
                  <a:gd name="T35" fmla="*/ 86 h 121"/>
                  <a:gd name="T36" fmla="*/ 123 w 123"/>
                  <a:gd name="T37" fmla="*/ 107 h 121"/>
                  <a:gd name="T38" fmla="*/ 114 w 123"/>
                  <a:gd name="T39" fmla="*/ 120 h 121"/>
                  <a:gd name="T40" fmla="*/ 82 w 123"/>
                  <a:gd name="T41" fmla="*/ 96 h 121"/>
                  <a:gd name="T42" fmla="*/ 47 w 123"/>
                  <a:gd name="T43" fmla="*/ 121 h 121"/>
                  <a:gd name="T44" fmla="*/ 38 w 123"/>
                  <a:gd name="T45" fmla="*/ 109 h 121"/>
                  <a:gd name="T46" fmla="*/ 71 w 123"/>
                  <a:gd name="T47" fmla="*/ 86 h 121"/>
                  <a:gd name="T48" fmla="*/ 45 w 123"/>
                  <a:gd name="T49" fmla="*/ 86 h 121"/>
                  <a:gd name="T50" fmla="*/ 45 w 123"/>
                  <a:gd name="T51" fmla="*/ 73 h 121"/>
                  <a:gd name="T52" fmla="*/ 74 w 123"/>
                  <a:gd name="T53" fmla="*/ 73 h 121"/>
                  <a:gd name="T54" fmla="*/ 74 w 123"/>
                  <a:gd name="T55" fmla="*/ 69 h 121"/>
                  <a:gd name="T56" fmla="*/ 74 w 123"/>
                  <a:gd name="T57" fmla="*/ 61 h 121"/>
                  <a:gd name="T58" fmla="*/ 63 w 123"/>
                  <a:gd name="T59" fmla="*/ 61 h 121"/>
                  <a:gd name="T60" fmla="*/ 54 w 123"/>
                  <a:gd name="T61" fmla="*/ 72 h 121"/>
                  <a:gd name="T62" fmla="*/ 42 w 123"/>
                  <a:gd name="T63" fmla="*/ 64 h 121"/>
                  <a:gd name="T64" fmla="*/ 59 w 123"/>
                  <a:gd name="T65" fmla="*/ 38 h 121"/>
                  <a:gd name="T66" fmla="*/ 50 w 123"/>
                  <a:gd name="T67" fmla="*/ 40 h 121"/>
                  <a:gd name="T68" fmla="*/ 45 w 123"/>
                  <a:gd name="T69" fmla="*/ 26 h 121"/>
                  <a:gd name="T70" fmla="*/ 53 w 123"/>
                  <a:gd name="T71" fmla="*/ 21 h 121"/>
                  <a:gd name="T72" fmla="*/ 70 w 123"/>
                  <a:gd name="T73" fmla="*/ 0 h 121"/>
                  <a:gd name="T74" fmla="*/ 86 w 123"/>
                  <a:gd name="T75" fmla="*/ 4 h 121"/>
                  <a:gd name="T76" fmla="*/ 68 w 123"/>
                  <a:gd name="T77" fmla="*/ 24 h 121"/>
                  <a:gd name="T78" fmla="*/ 95 w 123"/>
                  <a:gd name="T79" fmla="*/ 23 h 121"/>
                  <a:gd name="T80" fmla="*/ 87 w 123"/>
                  <a:gd name="T81" fmla="*/ 12 h 121"/>
                  <a:gd name="T82" fmla="*/ 98 w 123"/>
                  <a:gd name="T83" fmla="*/ 5 h 121"/>
                  <a:gd name="T84" fmla="*/ 120 w 123"/>
                  <a:gd name="T85" fmla="*/ 34 h 121"/>
                  <a:gd name="T86" fmla="*/ 108 w 123"/>
                  <a:gd name="T87" fmla="*/ 42 h 121"/>
                  <a:gd name="T88" fmla="*/ 104 w 123"/>
                  <a:gd name="T89" fmla="*/ 35 h 121"/>
                  <a:gd name="T90" fmla="*/ 61 w 123"/>
                  <a:gd name="T91" fmla="*/ 38 h 121"/>
                  <a:gd name="T92" fmla="*/ 73 w 123"/>
                  <a:gd name="T93" fmla="*/ 41 h 121"/>
                  <a:gd name="T94" fmla="*/ 70 w 123"/>
                  <a:gd name="T95" fmla="*/ 48 h 121"/>
                  <a:gd name="T96" fmla="*/ 116 w 123"/>
                  <a:gd name="T97" fmla="*/ 48 h 121"/>
                  <a:gd name="T98" fmla="*/ 116 w 123"/>
                  <a:gd name="T99" fmla="*/ 61 h 121"/>
                  <a:gd name="T100" fmla="*/ 89 w 123"/>
                  <a:gd name="T101" fmla="*/ 61 h 121"/>
                  <a:gd name="T102" fmla="*/ 89 w 123"/>
                  <a:gd name="T103" fmla="*/ 69 h 121"/>
                  <a:gd name="T104" fmla="*/ 89 w 123"/>
                  <a:gd name="T105" fmla="*/ 73 h 121"/>
                  <a:gd name="T106" fmla="*/ 121 w 123"/>
                  <a:gd name="T107" fmla="*/ 73 h 121"/>
                  <a:gd name="T108" fmla="*/ 121 w 123"/>
                  <a:gd name="T109" fmla="*/ 86 h 121"/>
                  <a:gd name="T110" fmla="*/ 91 w 123"/>
                  <a:gd name="T111" fmla="*/ 8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23" h="121">
                    <a:moveTo>
                      <a:pt x="44" y="82"/>
                    </a:moveTo>
                    <a:cubicBezTo>
                      <a:pt x="32" y="88"/>
                      <a:pt x="18" y="95"/>
                      <a:pt x="6" y="100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5" y="83"/>
                      <a:pt x="10" y="81"/>
                      <a:pt x="16" y="79"/>
                    </a:cubicBezTo>
                    <a:cubicBezTo>
                      <a:pt x="16" y="44"/>
                      <a:pt x="16" y="44"/>
                      <a:pt x="16" y="44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16" y="30"/>
                      <a:pt x="16" y="30"/>
                      <a:pt x="16" y="30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30" y="30"/>
                      <a:pt x="30" y="30"/>
                      <a:pt x="30" y="30"/>
                    </a:cubicBezTo>
                    <a:cubicBezTo>
                      <a:pt x="43" y="30"/>
                      <a:pt x="43" y="30"/>
                      <a:pt x="43" y="30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30" y="44"/>
                      <a:pt x="30" y="44"/>
                      <a:pt x="30" y="44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41" y="68"/>
                      <a:pt x="41" y="68"/>
                      <a:pt x="41" y="68"/>
                    </a:cubicBezTo>
                    <a:lnTo>
                      <a:pt x="44" y="82"/>
                    </a:lnTo>
                    <a:close/>
                    <a:moveTo>
                      <a:pt x="91" y="86"/>
                    </a:moveTo>
                    <a:cubicBezTo>
                      <a:pt x="97" y="97"/>
                      <a:pt x="108" y="104"/>
                      <a:pt x="123" y="107"/>
                    </a:cubicBezTo>
                    <a:cubicBezTo>
                      <a:pt x="120" y="110"/>
                      <a:pt x="116" y="116"/>
                      <a:pt x="114" y="120"/>
                    </a:cubicBezTo>
                    <a:cubicBezTo>
                      <a:pt x="99" y="116"/>
                      <a:pt x="89" y="108"/>
                      <a:pt x="82" y="96"/>
                    </a:cubicBezTo>
                    <a:cubicBezTo>
                      <a:pt x="76" y="106"/>
                      <a:pt x="66" y="115"/>
                      <a:pt x="47" y="121"/>
                    </a:cubicBezTo>
                    <a:cubicBezTo>
                      <a:pt x="45" y="117"/>
                      <a:pt x="41" y="112"/>
                      <a:pt x="38" y="109"/>
                    </a:cubicBezTo>
                    <a:cubicBezTo>
                      <a:pt x="57" y="103"/>
                      <a:pt x="66" y="95"/>
                      <a:pt x="71" y="86"/>
                    </a:cubicBezTo>
                    <a:cubicBezTo>
                      <a:pt x="45" y="86"/>
                      <a:pt x="45" y="86"/>
                      <a:pt x="45" y="86"/>
                    </a:cubicBezTo>
                    <a:cubicBezTo>
                      <a:pt x="45" y="73"/>
                      <a:pt x="45" y="73"/>
                      <a:pt x="45" y="73"/>
                    </a:cubicBezTo>
                    <a:cubicBezTo>
                      <a:pt x="74" y="73"/>
                      <a:pt x="74" y="73"/>
                      <a:pt x="74" y="73"/>
                    </a:cubicBezTo>
                    <a:cubicBezTo>
                      <a:pt x="74" y="72"/>
                      <a:pt x="74" y="70"/>
                      <a:pt x="74" y="69"/>
                    </a:cubicBezTo>
                    <a:cubicBezTo>
                      <a:pt x="74" y="61"/>
                      <a:pt x="74" y="61"/>
                      <a:pt x="74" y="61"/>
                    </a:cubicBezTo>
                    <a:cubicBezTo>
                      <a:pt x="63" y="61"/>
                      <a:pt x="63" y="61"/>
                      <a:pt x="63" y="61"/>
                    </a:cubicBezTo>
                    <a:cubicBezTo>
                      <a:pt x="60" y="65"/>
                      <a:pt x="57" y="69"/>
                      <a:pt x="54" y="72"/>
                    </a:cubicBezTo>
                    <a:cubicBezTo>
                      <a:pt x="52" y="69"/>
                      <a:pt x="46" y="66"/>
                      <a:pt x="42" y="64"/>
                    </a:cubicBezTo>
                    <a:cubicBezTo>
                      <a:pt x="49" y="57"/>
                      <a:pt x="55" y="47"/>
                      <a:pt x="59" y="38"/>
                    </a:cubicBezTo>
                    <a:cubicBezTo>
                      <a:pt x="54" y="39"/>
                      <a:pt x="52" y="39"/>
                      <a:pt x="50" y="40"/>
                    </a:cubicBezTo>
                    <a:cubicBezTo>
                      <a:pt x="49" y="37"/>
                      <a:pt x="47" y="30"/>
                      <a:pt x="45" y="26"/>
                    </a:cubicBezTo>
                    <a:cubicBezTo>
                      <a:pt x="48" y="26"/>
                      <a:pt x="50" y="24"/>
                      <a:pt x="53" y="21"/>
                    </a:cubicBezTo>
                    <a:cubicBezTo>
                      <a:pt x="56" y="19"/>
                      <a:pt x="65" y="9"/>
                      <a:pt x="70" y="0"/>
                    </a:cubicBezTo>
                    <a:cubicBezTo>
                      <a:pt x="86" y="4"/>
                      <a:pt x="86" y="4"/>
                      <a:pt x="86" y="4"/>
                    </a:cubicBezTo>
                    <a:cubicBezTo>
                      <a:pt x="81" y="11"/>
                      <a:pt x="74" y="18"/>
                      <a:pt x="68" y="24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2" y="19"/>
                      <a:pt x="90" y="16"/>
                      <a:pt x="87" y="12"/>
                    </a:cubicBezTo>
                    <a:cubicBezTo>
                      <a:pt x="98" y="5"/>
                      <a:pt x="98" y="5"/>
                      <a:pt x="98" y="5"/>
                    </a:cubicBezTo>
                    <a:cubicBezTo>
                      <a:pt x="106" y="14"/>
                      <a:pt x="116" y="26"/>
                      <a:pt x="120" y="34"/>
                    </a:cubicBezTo>
                    <a:cubicBezTo>
                      <a:pt x="108" y="42"/>
                      <a:pt x="108" y="42"/>
                      <a:pt x="108" y="42"/>
                    </a:cubicBezTo>
                    <a:cubicBezTo>
                      <a:pt x="107" y="40"/>
                      <a:pt x="105" y="38"/>
                      <a:pt x="104" y="35"/>
                    </a:cubicBezTo>
                    <a:cubicBezTo>
                      <a:pt x="81" y="36"/>
                      <a:pt x="68" y="37"/>
                      <a:pt x="61" y="38"/>
                    </a:cubicBezTo>
                    <a:cubicBezTo>
                      <a:pt x="73" y="41"/>
                      <a:pt x="73" y="41"/>
                      <a:pt x="73" y="41"/>
                    </a:cubicBezTo>
                    <a:cubicBezTo>
                      <a:pt x="72" y="43"/>
                      <a:pt x="71" y="46"/>
                      <a:pt x="70" y="48"/>
                    </a:cubicBezTo>
                    <a:cubicBezTo>
                      <a:pt x="116" y="48"/>
                      <a:pt x="116" y="48"/>
                      <a:pt x="116" y="48"/>
                    </a:cubicBezTo>
                    <a:cubicBezTo>
                      <a:pt x="116" y="61"/>
                      <a:pt x="116" y="61"/>
                      <a:pt x="116" y="61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89" y="69"/>
                      <a:pt x="89" y="69"/>
                      <a:pt x="89" y="69"/>
                    </a:cubicBezTo>
                    <a:cubicBezTo>
                      <a:pt x="89" y="71"/>
                      <a:pt x="89" y="72"/>
                      <a:pt x="89" y="73"/>
                    </a:cubicBezTo>
                    <a:cubicBezTo>
                      <a:pt x="121" y="73"/>
                      <a:pt x="121" y="73"/>
                      <a:pt x="121" y="73"/>
                    </a:cubicBezTo>
                    <a:cubicBezTo>
                      <a:pt x="121" y="86"/>
                      <a:pt x="121" y="86"/>
                      <a:pt x="121" y="86"/>
                    </a:cubicBezTo>
                    <a:lnTo>
                      <a:pt x="91" y="8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Freeform 16"/>
              <p:cNvSpPr>
                <a:spLocks noEditPoints="1"/>
              </p:cNvSpPr>
              <p:nvPr/>
            </p:nvSpPr>
            <p:spPr bwMode="auto">
              <a:xfrm>
                <a:off x="11266488" y="1911350"/>
                <a:ext cx="230188" cy="228600"/>
              </a:xfrm>
              <a:custGeom>
                <a:avLst/>
                <a:gdLst>
                  <a:gd name="T0" fmla="*/ 47 w 122"/>
                  <a:gd name="T1" fmla="*/ 100 h 121"/>
                  <a:gd name="T2" fmla="*/ 38 w 122"/>
                  <a:gd name="T3" fmla="*/ 93 h 121"/>
                  <a:gd name="T4" fmla="*/ 38 w 122"/>
                  <a:gd name="T5" fmla="*/ 119 h 121"/>
                  <a:gd name="T6" fmla="*/ 24 w 122"/>
                  <a:gd name="T7" fmla="*/ 119 h 121"/>
                  <a:gd name="T8" fmla="*/ 24 w 122"/>
                  <a:gd name="T9" fmla="*/ 96 h 121"/>
                  <a:gd name="T10" fmla="*/ 6 w 122"/>
                  <a:gd name="T11" fmla="*/ 113 h 121"/>
                  <a:gd name="T12" fmla="*/ 0 w 122"/>
                  <a:gd name="T13" fmla="*/ 99 h 121"/>
                  <a:gd name="T14" fmla="*/ 23 w 122"/>
                  <a:gd name="T15" fmla="*/ 79 h 121"/>
                  <a:gd name="T16" fmla="*/ 4 w 122"/>
                  <a:gd name="T17" fmla="*/ 79 h 121"/>
                  <a:gd name="T18" fmla="*/ 4 w 122"/>
                  <a:gd name="T19" fmla="*/ 66 h 121"/>
                  <a:gd name="T20" fmla="*/ 24 w 122"/>
                  <a:gd name="T21" fmla="*/ 66 h 121"/>
                  <a:gd name="T22" fmla="*/ 24 w 122"/>
                  <a:gd name="T23" fmla="*/ 53 h 121"/>
                  <a:gd name="T24" fmla="*/ 38 w 122"/>
                  <a:gd name="T25" fmla="*/ 53 h 121"/>
                  <a:gd name="T26" fmla="*/ 38 w 122"/>
                  <a:gd name="T27" fmla="*/ 66 h 121"/>
                  <a:gd name="T28" fmla="*/ 56 w 122"/>
                  <a:gd name="T29" fmla="*/ 66 h 121"/>
                  <a:gd name="T30" fmla="*/ 56 w 122"/>
                  <a:gd name="T31" fmla="*/ 79 h 121"/>
                  <a:gd name="T32" fmla="*/ 38 w 122"/>
                  <a:gd name="T33" fmla="*/ 79 h 121"/>
                  <a:gd name="T34" fmla="*/ 38 w 122"/>
                  <a:gd name="T35" fmla="*/ 79 h 121"/>
                  <a:gd name="T36" fmla="*/ 59 w 122"/>
                  <a:gd name="T37" fmla="*/ 92 h 121"/>
                  <a:gd name="T38" fmla="*/ 47 w 122"/>
                  <a:gd name="T39" fmla="*/ 100 h 121"/>
                  <a:gd name="T40" fmla="*/ 53 w 122"/>
                  <a:gd name="T41" fmla="*/ 30 h 121"/>
                  <a:gd name="T42" fmla="*/ 9 w 122"/>
                  <a:gd name="T43" fmla="*/ 58 h 121"/>
                  <a:gd name="T44" fmla="*/ 0 w 122"/>
                  <a:gd name="T45" fmla="*/ 46 h 121"/>
                  <a:gd name="T46" fmla="*/ 37 w 122"/>
                  <a:gd name="T47" fmla="*/ 27 h 121"/>
                  <a:gd name="T48" fmla="*/ 9 w 122"/>
                  <a:gd name="T49" fmla="*/ 27 h 121"/>
                  <a:gd name="T50" fmla="*/ 9 w 122"/>
                  <a:gd name="T51" fmla="*/ 13 h 121"/>
                  <a:gd name="T52" fmla="*/ 53 w 122"/>
                  <a:gd name="T53" fmla="*/ 13 h 121"/>
                  <a:gd name="T54" fmla="*/ 53 w 122"/>
                  <a:gd name="T55" fmla="*/ 0 h 121"/>
                  <a:gd name="T56" fmla="*/ 68 w 122"/>
                  <a:gd name="T57" fmla="*/ 0 h 121"/>
                  <a:gd name="T58" fmla="*/ 68 w 122"/>
                  <a:gd name="T59" fmla="*/ 13 h 121"/>
                  <a:gd name="T60" fmla="*/ 112 w 122"/>
                  <a:gd name="T61" fmla="*/ 13 h 121"/>
                  <a:gd name="T62" fmla="*/ 112 w 122"/>
                  <a:gd name="T63" fmla="*/ 27 h 121"/>
                  <a:gd name="T64" fmla="*/ 82 w 122"/>
                  <a:gd name="T65" fmla="*/ 27 h 121"/>
                  <a:gd name="T66" fmla="*/ 121 w 122"/>
                  <a:gd name="T67" fmla="*/ 45 h 121"/>
                  <a:gd name="T68" fmla="*/ 111 w 122"/>
                  <a:gd name="T69" fmla="*/ 57 h 121"/>
                  <a:gd name="T70" fmla="*/ 68 w 122"/>
                  <a:gd name="T71" fmla="*/ 31 h 121"/>
                  <a:gd name="T72" fmla="*/ 68 w 122"/>
                  <a:gd name="T73" fmla="*/ 58 h 121"/>
                  <a:gd name="T74" fmla="*/ 53 w 122"/>
                  <a:gd name="T75" fmla="*/ 58 h 121"/>
                  <a:gd name="T76" fmla="*/ 53 w 122"/>
                  <a:gd name="T77" fmla="*/ 30 h 121"/>
                  <a:gd name="T78" fmla="*/ 96 w 122"/>
                  <a:gd name="T79" fmla="*/ 79 h 121"/>
                  <a:gd name="T80" fmla="*/ 122 w 122"/>
                  <a:gd name="T81" fmla="*/ 101 h 121"/>
                  <a:gd name="T82" fmla="*/ 112 w 122"/>
                  <a:gd name="T83" fmla="*/ 113 h 121"/>
                  <a:gd name="T84" fmla="*/ 94 w 122"/>
                  <a:gd name="T85" fmla="*/ 95 h 121"/>
                  <a:gd name="T86" fmla="*/ 94 w 122"/>
                  <a:gd name="T87" fmla="*/ 121 h 121"/>
                  <a:gd name="T88" fmla="*/ 79 w 122"/>
                  <a:gd name="T89" fmla="*/ 121 h 121"/>
                  <a:gd name="T90" fmla="*/ 79 w 122"/>
                  <a:gd name="T91" fmla="*/ 95 h 121"/>
                  <a:gd name="T92" fmla="*/ 57 w 122"/>
                  <a:gd name="T93" fmla="*/ 114 h 121"/>
                  <a:gd name="T94" fmla="*/ 47 w 122"/>
                  <a:gd name="T95" fmla="*/ 103 h 121"/>
                  <a:gd name="T96" fmla="*/ 77 w 122"/>
                  <a:gd name="T97" fmla="*/ 79 h 121"/>
                  <a:gd name="T98" fmla="*/ 61 w 122"/>
                  <a:gd name="T99" fmla="*/ 79 h 121"/>
                  <a:gd name="T100" fmla="*/ 61 w 122"/>
                  <a:gd name="T101" fmla="*/ 66 h 121"/>
                  <a:gd name="T102" fmla="*/ 79 w 122"/>
                  <a:gd name="T103" fmla="*/ 66 h 121"/>
                  <a:gd name="T104" fmla="*/ 79 w 122"/>
                  <a:gd name="T105" fmla="*/ 53 h 121"/>
                  <a:gd name="T106" fmla="*/ 94 w 122"/>
                  <a:gd name="T107" fmla="*/ 53 h 121"/>
                  <a:gd name="T108" fmla="*/ 94 w 122"/>
                  <a:gd name="T109" fmla="*/ 66 h 121"/>
                  <a:gd name="T110" fmla="*/ 117 w 122"/>
                  <a:gd name="T111" fmla="*/ 66 h 121"/>
                  <a:gd name="T112" fmla="*/ 117 w 122"/>
                  <a:gd name="T113" fmla="*/ 79 h 121"/>
                  <a:gd name="T114" fmla="*/ 96 w 122"/>
                  <a:gd name="T115" fmla="*/ 79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22" h="121">
                    <a:moveTo>
                      <a:pt x="47" y="100"/>
                    </a:moveTo>
                    <a:cubicBezTo>
                      <a:pt x="45" y="98"/>
                      <a:pt x="42" y="95"/>
                      <a:pt x="38" y="93"/>
                    </a:cubicBezTo>
                    <a:cubicBezTo>
                      <a:pt x="38" y="119"/>
                      <a:pt x="38" y="119"/>
                      <a:pt x="38" y="119"/>
                    </a:cubicBezTo>
                    <a:cubicBezTo>
                      <a:pt x="24" y="119"/>
                      <a:pt x="24" y="119"/>
                      <a:pt x="24" y="119"/>
                    </a:cubicBezTo>
                    <a:cubicBezTo>
                      <a:pt x="24" y="96"/>
                      <a:pt x="24" y="96"/>
                      <a:pt x="24" y="96"/>
                    </a:cubicBezTo>
                    <a:cubicBezTo>
                      <a:pt x="18" y="103"/>
                      <a:pt x="12" y="109"/>
                      <a:pt x="6" y="113"/>
                    </a:cubicBezTo>
                    <a:cubicBezTo>
                      <a:pt x="5" y="109"/>
                      <a:pt x="2" y="103"/>
                      <a:pt x="0" y="99"/>
                    </a:cubicBezTo>
                    <a:cubicBezTo>
                      <a:pt x="8" y="94"/>
                      <a:pt x="17" y="87"/>
                      <a:pt x="23" y="79"/>
                    </a:cubicBezTo>
                    <a:cubicBezTo>
                      <a:pt x="4" y="79"/>
                      <a:pt x="4" y="79"/>
                      <a:pt x="4" y="79"/>
                    </a:cubicBezTo>
                    <a:cubicBezTo>
                      <a:pt x="4" y="66"/>
                      <a:pt x="4" y="66"/>
                      <a:pt x="4" y="66"/>
                    </a:cubicBezTo>
                    <a:cubicBezTo>
                      <a:pt x="24" y="66"/>
                      <a:pt x="24" y="66"/>
                      <a:pt x="24" y="66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38" y="66"/>
                      <a:pt x="38" y="66"/>
                      <a:pt x="38" y="66"/>
                    </a:cubicBezTo>
                    <a:cubicBezTo>
                      <a:pt x="56" y="66"/>
                      <a:pt x="56" y="66"/>
                      <a:pt x="56" y="66"/>
                    </a:cubicBezTo>
                    <a:cubicBezTo>
                      <a:pt x="56" y="79"/>
                      <a:pt x="56" y="79"/>
                      <a:pt x="56" y="79"/>
                    </a:cubicBezTo>
                    <a:cubicBezTo>
                      <a:pt x="38" y="79"/>
                      <a:pt x="38" y="79"/>
                      <a:pt x="38" y="79"/>
                    </a:cubicBezTo>
                    <a:cubicBezTo>
                      <a:pt x="38" y="79"/>
                      <a:pt x="38" y="79"/>
                      <a:pt x="38" y="79"/>
                    </a:cubicBezTo>
                    <a:cubicBezTo>
                      <a:pt x="43" y="82"/>
                      <a:pt x="55" y="90"/>
                      <a:pt x="59" y="92"/>
                    </a:cubicBezTo>
                    <a:lnTo>
                      <a:pt x="47" y="100"/>
                    </a:lnTo>
                    <a:close/>
                    <a:moveTo>
                      <a:pt x="53" y="30"/>
                    </a:moveTo>
                    <a:cubicBezTo>
                      <a:pt x="41" y="42"/>
                      <a:pt x="26" y="52"/>
                      <a:pt x="9" y="58"/>
                    </a:cubicBezTo>
                    <a:cubicBezTo>
                      <a:pt x="7" y="54"/>
                      <a:pt x="3" y="49"/>
                      <a:pt x="0" y="46"/>
                    </a:cubicBezTo>
                    <a:cubicBezTo>
                      <a:pt x="14" y="42"/>
                      <a:pt x="27" y="35"/>
                      <a:pt x="37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68" y="13"/>
                      <a:pt x="68" y="13"/>
                      <a:pt x="68" y="13"/>
                    </a:cubicBezTo>
                    <a:cubicBezTo>
                      <a:pt x="112" y="13"/>
                      <a:pt x="112" y="13"/>
                      <a:pt x="112" y="13"/>
                    </a:cubicBezTo>
                    <a:cubicBezTo>
                      <a:pt x="112" y="27"/>
                      <a:pt x="112" y="27"/>
                      <a:pt x="112" y="27"/>
                    </a:cubicBezTo>
                    <a:cubicBezTo>
                      <a:pt x="82" y="27"/>
                      <a:pt x="82" y="27"/>
                      <a:pt x="82" y="27"/>
                    </a:cubicBezTo>
                    <a:cubicBezTo>
                      <a:pt x="93" y="35"/>
                      <a:pt x="107" y="41"/>
                      <a:pt x="121" y="45"/>
                    </a:cubicBezTo>
                    <a:cubicBezTo>
                      <a:pt x="117" y="48"/>
                      <a:pt x="113" y="54"/>
                      <a:pt x="111" y="57"/>
                    </a:cubicBezTo>
                    <a:cubicBezTo>
                      <a:pt x="95" y="52"/>
                      <a:pt x="79" y="42"/>
                      <a:pt x="68" y="31"/>
                    </a:cubicBezTo>
                    <a:cubicBezTo>
                      <a:pt x="68" y="58"/>
                      <a:pt x="68" y="58"/>
                      <a:pt x="68" y="58"/>
                    </a:cubicBezTo>
                    <a:cubicBezTo>
                      <a:pt x="53" y="58"/>
                      <a:pt x="53" y="58"/>
                      <a:pt x="53" y="58"/>
                    </a:cubicBezTo>
                    <a:lnTo>
                      <a:pt x="53" y="30"/>
                    </a:lnTo>
                    <a:close/>
                    <a:moveTo>
                      <a:pt x="96" y="79"/>
                    </a:moveTo>
                    <a:cubicBezTo>
                      <a:pt x="103" y="88"/>
                      <a:pt x="113" y="97"/>
                      <a:pt x="122" y="101"/>
                    </a:cubicBezTo>
                    <a:cubicBezTo>
                      <a:pt x="119" y="104"/>
                      <a:pt x="114" y="110"/>
                      <a:pt x="112" y="113"/>
                    </a:cubicBezTo>
                    <a:cubicBezTo>
                      <a:pt x="106" y="109"/>
                      <a:pt x="100" y="102"/>
                      <a:pt x="94" y="95"/>
                    </a:cubicBezTo>
                    <a:cubicBezTo>
                      <a:pt x="94" y="121"/>
                      <a:pt x="94" y="121"/>
                      <a:pt x="94" y="121"/>
                    </a:cubicBezTo>
                    <a:cubicBezTo>
                      <a:pt x="79" y="121"/>
                      <a:pt x="79" y="121"/>
                      <a:pt x="79" y="121"/>
                    </a:cubicBezTo>
                    <a:cubicBezTo>
                      <a:pt x="79" y="95"/>
                      <a:pt x="79" y="95"/>
                      <a:pt x="79" y="95"/>
                    </a:cubicBezTo>
                    <a:cubicBezTo>
                      <a:pt x="73" y="103"/>
                      <a:pt x="65" y="109"/>
                      <a:pt x="57" y="114"/>
                    </a:cubicBezTo>
                    <a:cubicBezTo>
                      <a:pt x="54" y="111"/>
                      <a:pt x="50" y="106"/>
                      <a:pt x="47" y="103"/>
                    </a:cubicBezTo>
                    <a:cubicBezTo>
                      <a:pt x="58" y="98"/>
                      <a:pt x="70" y="89"/>
                      <a:pt x="77" y="79"/>
                    </a:cubicBezTo>
                    <a:cubicBezTo>
                      <a:pt x="61" y="79"/>
                      <a:pt x="61" y="79"/>
                      <a:pt x="61" y="79"/>
                    </a:cubicBezTo>
                    <a:cubicBezTo>
                      <a:pt x="61" y="66"/>
                      <a:pt x="61" y="66"/>
                      <a:pt x="61" y="66"/>
                    </a:cubicBezTo>
                    <a:cubicBezTo>
                      <a:pt x="79" y="66"/>
                      <a:pt x="79" y="66"/>
                      <a:pt x="79" y="66"/>
                    </a:cubicBezTo>
                    <a:cubicBezTo>
                      <a:pt x="79" y="53"/>
                      <a:pt x="79" y="53"/>
                      <a:pt x="79" y="53"/>
                    </a:cubicBezTo>
                    <a:cubicBezTo>
                      <a:pt x="94" y="53"/>
                      <a:pt x="94" y="53"/>
                      <a:pt x="94" y="53"/>
                    </a:cubicBezTo>
                    <a:cubicBezTo>
                      <a:pt x="94" y="66"/>
                      <a:pt x="94" y="66"/>
                      <a:pt x="94" y="66"/>
                    </a:cubicBezTo>
                    <a:cubicBezTo>
                      <a:pt x="117" y="66"/>
                      <a:pt x="117" y="66"/>
                      <a:pt x="117" y="66"/>
                    </a:cubicBezTo>
                    <a:cubicBezTo>
                      <a:pt x="117" y="79"/>
                      <a:pt x="117" y="79"/>
                      <a:pt x="117" y="79"/>
                    </a:cubicBezTo>
                    <a:lnTo>
                      <a:pt x="96" y="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6" name="Freeform 17"/>
              <p:cNvSpPr>
                <a:spLocks noEditPoints="1"/>
              </p:cNvSpPr>
              <p:nvPr/>
            </p:nvSpPr>
            <p:spPr bwMode="auto">
              <a:xfrm>
                <a:off x="11514138" y="1911350"/>
                <a:ext cx="220663" cy="228600"/>
              </a:xfrm>
              <a:custGeom>
                <a:avLst/>
                <a:gdLst>
                  <a:gd name="T0" fmla="*/ 36 w 117"/>
                  <a:gd name="T1" fmla="*/ 56 h 121"/>
                  <a:gd name="T2" fmla="*/ 30 w 117"/>
                  <a:gd name="T3" fmla="*/ 68 h 121"/>
                  <a:gd name="T4" fmla="*/ 12 w 117"/>
                  <a:gd name="T5" fmla="*/ 70 h 121"/>
                  <a:gd name="T6" fmla="*/ 8 w 117"/>
                  <a:gd name="T7" fmla="*/ 58 h 121"/>
                  <a:gd name="T8" fmla="*/ 19 w 117"/>
                  <a:gd name="T9" fmla="*/ 58 h 121"/>
                  <a:gd name="T10" fmla="*/ 21 w 117"/>
                  <a:gd name="T11" fmla="*/ 56 h 121"/>
                  <a:gd name="T12" fmla="*/ 21 w 117"/>
                  <a:gd name="T13" fmla="*/ 48 h 121"/>
                  <a:gd name="T14" fmla="*/ 2 w 117"/>
                  <a:gd name="T15" fmla="*/ 50 h 121"/>
                  <a:gd name="T16" fmla="*/ 0 w 117"/>
                  <a:gd name="T17" fmla="*/ 36 h 121"/>
                  <a:gd name="T18" fmla="*/ 21 w 117"/>
                  <a:gd name="T19" fmla="*/ 35 h 121"/>
                  <a:gd name="T20" fmla="*/ 21 w 117"/>
                  <a:gd name="T21" fmla="*/ 23 h 121"/>
                  <a:gd name="T22" fmla="*/ 2 w 117"/>
                  <a:gd name="T23" fmla="*/ 23 h 121"/>
                  <a:gd name="T24" fmla="*/ 2 w 117"/>
                  <a:gd name="T25" fmla="*/ 11 h 121"/>
                  <a:gd name="T26" fmla="*/ 21 w 117"/>
                  <a:gd name="T27" fmla="*/ 11 h 121"/>
                  <a:gd name="T28" fmla="*/ 21 w 117"/>
                  <a:gd name="T29" fmla="*/ 0 h 121"/>
                  <a:gd name="T30" fmla="*/ 36 w 117"/>
                  <a:gd name="T31" fmla="*/ 0 h 121"/>
                  <a:gd name="T32" fmla="*/ 36 w 117"/>
                  <a:gd name="T33" fmla="*/ 11 h 121"/>
                  <a:gd name="T34" fmla="*/ 52 w 117"/>
                  <a:gd name="T35" fmla="*/ 11 h 121"/>
                  <a:gd name="T36" fmla="*/ 52 w 117"/>
                  <a:gd name="T37" fmla="*/ 23 h 121"/>
                  <a:gd name="T38" fmla="*/ 36 w 117"/>
                  <a:gd name="T39" fmla="*/ 23 h 121"/>
                  <a:gd name="T40" fmla="*/ 36 w 117"/>
                  <a:gd name="T41" fmla="*/ 33 h 121"/>
                  <a:gd name="T42" fmla="*/ 53 w 117"/>
                  <a:gd name="T43" fmla="*/ 31 h 121"/>
                  <a:gd name="T44" fmla="*/ 53 w 117"/>
                  <a:gd name="T45" fmla="*/ 44 h 121"/>
                  <a:gd name="T46" fmla="*/ 36 w 117"/>
                  <a:gd name="T47" fmla="*/ 46 h 121"/>
                  <a:gd name="T48" fmla="*/ 36 w 117"/>
                  <a:gd name="T49" fmla="*/ 56 h 121"/>
                  <a:gd name="T50" fmla="*/ 16 w 117"/>
                  <a:gd name="T51" fmla="*/ 73 h 121"/>
                  <a:gd name="T52" fmla="*/ 102 w 117"/>
                  <a:gd name="T53" fmla="*/ 73 h 121"/>
                  <a:gd name="T54" fmla="*/ 102 w 117"/>
                  <a:gd name="T55" fmla="*/ 120 h 121"/>
                  <a:gd name="T56" fmla="*/ 87 w 117"/>
                  <a:gd name="T57" fmla="*/ 120 h 121"/>
                  <a:gd name="T58" fmla="*/ 87 w 117"/>
                  <a:gd name="T59" fmla="*/ 116 h 121"/>
                  <a:gd name="T60" fmla="*/ 31 w 117"/>
                  <a:gd name="T61" fmla="*/ 116 h 121"/>
                  <a:gd name="T62" fmla="*/ 31 w 117"/>
                  <a:gd name="T63" fmla="*/ 121 h 121"/>
                  <a:gd name="T64" fmla="*/ 16 w 117"/>
                  <a:gd name="T65" fmla="*/ 121 h 121"/>
                  <a:gd name="T66" fmla="*/ 16 w 117"/>
                  <a:gd name="T67" fmla="*/ 73 h 121"/>
                  <a:gd name="T68" fmla="*/ 31 w 117"/>
                  <a:gd name="T69" fmla="*/ 87 h 121"/>
                  <a:gd name="T70" fmla="*/ 31 w 117"/>
                  <a:gd name="T71" fmla="*/ 103 h 121"/>
                  <a:gd name="T72" fmla="*/ 87 w 117"/>
                  <a:gd name="T73" fmla="*/ 103 h 121"/>
                  <a:gd name="T74" fmla="*/ 87 w 117"/>
                  <a:gd name="T75" fmla="*/ 87 h 121"/>
                  <a:gd name="T76" fmla="*/ 31 w 117"/>
                  <a:gd name="T77" fmla="*/ 87 h 121"/>
                  <a:gd name="T78" fmla="*/ 117 w 117"/>
                  <a:gd name="T79" fmla="*/ 29 h 121"/>
                  <a:gd name="T80" fmla="*/ 117 w 117"/>
                  <a:gd name="T81" fmla="*/ 41 h 121"/>
                  <a:gd name="T82" fmla="*/ 101 w 117"/>
                  <a:gd name="T83" fmla="*/ 41 h 121"/>
                  <a:gd name="T84" fmla="*/ 101 w 117"/>
                  <a:gd name="T85" fmla="*/ 71 h 121"/>
                  <a:gd name="T86" fmla="*/ 86 w 117"/>
                  <a:gd name="T87" fmla="*/ 71 h 121"/>
                  <a:gd name="T88" fmla="*/ 86 w 117"/>
                  <a:gd name="T89" fmla="*/ 41 h 121"/>
                  <a:gd name="T90" fmla="*/ 71 w 117"/>
                  <a:gd name="T91" fmla="*/ 41 h 121"/>
                  <a:gd name="T92" fmla="*/ 54 w 117"/>
                  <a:gd name="T93" fmla="*/ 72 h 121"/>
                  <a:gd name="T94" fmla="*/ 43 w 117"/>
                  <a:gd name="T95" fmla="*/ 62 h 121"/>
                  <a:gd name="T96" fmla="*/ 58 w 117"/>
                  <a:gd name="T97" fmla="*/ 30 h 121"/>
                  <a:gd name="T98" fmla="*/ 58 w 117"/>
                  <a:gd name="T99" fmla="*/ 10 h 121"/>
                  <a:gd name="T100" fmla="*/ 101 w 117"/>
                  <a:gd name="T101" fmla="*/ 0 h 121"/>
                  <a:gd name="T102" fmla="*/ 113 w 117"/>
                  <a:gd name="T103" fmla="*/ 11 h 121"/>
                  <a:gd name="T104" fmla="*/ 71 w 117"/>
                  <a:gd name="T105" fmla="*/ 19 h 121"/>
                  <a:gd name="T106" fmla="*/ 71 w 117"/>
                  <a:gd name="T107" fmla="*/ 29 h 121"/>
                  <a:gd name="T108" fmla="*/ 117 w 117"/>
                  <a:gd name="T109" fmla="*/ 29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17" h="121">
                    <a:moveTo>
                      <a:pt x="36" y="56"/>
                    </a:moveTo>
                    <a:cubicBezTo>
                      <a:pt x="36" y="63"/>
                      <a:pt x="35" y="66"/>
                      <a:pt x="30" y="68"/>
                    </a:cubicBezTo>
                    <a:cubicBezTo>
                      <a:pt x="26" y="70"/>
                      <a:pt x="20" y="70"/>
                      <a:pt x="12" y="70"/>
                    </a:cubicBezTo>
                    <a:cubicBezTo>
                      <a:pt x="11" y="67"/>
                      <a:pt x="10" y="61"/>
                      <a:pt x="8" y="58"/>
                    </a:cubicBezTo>
                    <a:cubicBezTo>
                      <a:pt x="12" y="58"/>
                      <a:pt x="18" y="58"/>
                      <a:pt x="19" y="58"/>
                    </a:cubicBezTo>
                    <a:cubicBezTo>
                      <a:pt x="21" y="58"/>
                      <a:pt x="21" y="58"/>
                      <a:pt x="21" y="56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6" y="36"/>
                      <a:pt x="13" y="35"/>
                      <a:pt x="21" y="35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52" y="11"/>
                      <a:pt x="52" y="11"/>
                      <a:pt x="52" y="11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36" y="23"/>
                      <a:pt x="36" y="23"/>
                      <a:pt x="36" y="23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53" y="31"/>
                      <a:pt x="53" y="31"/>
                      <a:pt x="53" y="31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36" y="46"/>
                      <a:pt x="36" y="46"/>
                      <a:pt x="36" y="46"/>
                    </a:cubicBezTo>
                    <a:lnTo>
                      <a:pt x="36" y="56"/>
                    </a:lnTo>
                    <a:close/>
                    <a:moveTo>
                      <a:pt x="16" y="73"/>
                    </a:moveTo>
                    <a:cubicBezTo>
                      <a:pt x="102" y="73"/>
                      <a:pt x="102" y="73"/>
                      <a:pt x="102" y="73"/>
                    </a:cubicBezTo>
                    <a:cubicBezTo>
                      <a:pt x="102" y="120"/>
                      <a:pt x="102" y="120"/>
                      <a:pt x="102" y="120"/>
                    </a:cubicBezTo>
                    <a:cubicBezTo>
                      <a:pt x="87" y="120"/>
                      <a:pt x="87" y="120"/>
                      <a:pt x="87" y="120"/>
                    </a:cubicBezTo>
                    <a:cubicBezTo>
                      <a:pt x="87" y="116"/>
                      <a:pt x="87" y="116"/>
                      <a:pt x="87" y="116"/>
                    </a:cubicBezTo>
                    <a:cubicBezTo>
                      <a:pt x="31" y="116"/>
                      <a:pt x="31" y="116"/>
                      <a:pt x="31" y="116"/>
                    </a:cubicBezTo>
                    <a:cubicBezTo>
                      <a:pt x="31" y="121"/>
                      <a:pt x="31" y="121"/>
                      <a:pt x="31" y="121"/>
                    </a:cubicBezTo>
                    <a:cubicBezTo>
                      <a:pt x="16" y="121"/>
                      <a:pt x="16" y="121"/>
                      <a:pt x="16" y="121"/>
                    </a:cubicBezTo>
                    <a:lnTo>
                      <a:pt x="16" y="73"/>
                    </a:lnTo>
                    <a:close/>
                    <a:moveTo>
                      <a:pt x="31" y="87"/>
                    </a:moveTo>
                    <a:cubicBezTo>
                      <a:pt x="31" y="103"/>
                      <a:pt x="31" y="103"/>
                      <a:pt x="31" y="103"/>
                    </a:cubicBezTo>
                    <a:cubicBezTo>
                      <a:pt x="87" y="103"/>
                      <a:pt x="87" y="103"/>
                      <a:pt x="87" y="103"/>
                    </a:cubicBezTo>
                    <a:cubicBezTo>
                      <a:pt x="87" y="87"/>
                      <a:pt x="87" y="87"/>
                      <a:pt x="87" y="87"/>
                    </a:cubicBezTo>
                    <a:lnTo>
                      <a:pt x="31" y="87"/>
                    </a:lnTo>
                    <a:close/>
                    <a:moveTo>
                      <a:pt x="117" y="29"/>
                    </a:moveTo>
                    <a:cubicBezTo>
                      <a:pt x="117" y="41"/>
                      <a:pt x="117" y="41"/>
                      <a:pt x="117" y="41"/>
                    </a:cubicBezTo>
                    <a:cubicBezTo>
                      <a:pt x="101" y="41"/>
                      <a:pt x="101" y="41"/>
                      <a:pt x="101" y="41"/>
                    </a:cubicBezTo>
                    <a:cubicBezTo>
                      <a:pt x="101" y="71"/>
                      <a:pt x="101" y="71"/>
                      <a:pt x="101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71" y="41"/>
                      <a:pt x="71" y="41"/>
                      <a:pt x="71" y="41"/>
                    </a:cubicBezTo>
                    <a:cubicBezTo>
                      <a:pt x="70" y="53"/>
                      <a:pt x="66" y="64"/>
                      <a:pt x="54" y="72"/>
                    </a:cubicBezTo>
                    <a:cubicBezTo>
                      <a:pt x="52" y="68"/>
                      <a:pt x="47" y="64"/>
                      <a:pt x="43" y="62"/>
                    </a:cubicBezTo>
                    <a:cubicBezTo>
                      <a:pt x="56" y="53"/>
                      <a:pt x="58" y="41"/>
                      <a:pt x="58" y="30"/>
                    </a:cubicBezTo>
                    <a:cubicBezTo>
                      <a:pt x="58" y="10"/>
                      <a:pt x="58" y="10"/>
                      <a:pt x="58" y="10"/>
                    </a:cubicBezTo>
                    <a:cubicBezTo>
                      <a:pt x="74" y="7"/>
                      <a:pt x="91" y="4"/>
                      <a:pt x="101" y="0"/>
                    </a:cubicBezTo>
                    <a:cubicBezTo>
                      <a:pt x="113" y="11"/>
                      <a:pt x="113" y="11"/>
                      <a:pt x="113" y="11"/>
                    </a:cubicBezTo>
                    <a:cubicBezTo>
                      <a:pt x="101" y="15"/>
                      <a:pt x="86" y="18"/>
                      <a:pt x="71" y="19"/>
                    </a:cubicBezTo>
                    <a:cubicBezTo>
                      <a:pt x="71" y="29"/>
                      <a:pt x="71" y="29"/>
                      <a:pt x="71" y="29"/>
                    </a:cubicBezTo>
                    <a:lnTo>
                      <a:pt x="117" y="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</p:grp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C36C2CAA-E338-45FB-8446-50A9239261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329" y="10993382"/>
            <a:ext cx="2093576" cy="251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912524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1D9050EF22B74BB5876F5FC36E7417" ma:contentTypeVersion="2" ma:contentTypeDescription="Create a new document." ma:contentTypeScope="" ma:versionID="5c9de3c9ea8c5d34c73ed330d5566be3">
  <xsd:schema xmlns:xsd="http://www.w3.org/2001/XMLSchema" xmlns:xs="http://www.w3.org/2001/XMLSchema" xmlns:p="http://schemas.microsoft.com/office/2006/metadata/properties" xmlns:ns2="0dd39850-6834-43d0-a7b0-58fd634120fd" targetNamespace="http://schemas.microsoft.com/office/2006/metadata/properties" ma:root="true" ma:fieldsID="8b042124efb47d86464c46b2fec4510c" ns2:_="">
    <xsd:import namespace="0dd39850-6834-43d0-a7b0-58fd634120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d39850-6834-43d0-a7b0-58fd634120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DC0958-3AA9-409C-93D2-1E6AE5893B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4674C18-E64E-49CE-931E-3531E27C4328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0dd39850-6834-43d0-a7b0-58fd634120fd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5F2FA0C-1006-4A1C-9396-BD6DC55666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d39850-6834-43d0-a7b0-58fd634120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348</Words>
  <Application>Microsoft Office PowerPoint</Application>
  <PresentationFormat>Custom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7" baseType="lpstr">
      <vt:lpstr>Baskerville</vt:lpstr>
      <vt:lpstr>Helvetica Light</vt:lpstr>
      <vt:lpstr>Helvetica Neue</vt:lpstr>
      <vt:lpstr>Iowan Old Style Roman</vt:lpstr>
      <vt:lpstr>Meiryo UI</vt:lpstr>
      <vt:lpstr>Microsoft YaHei</vt:lpstr>
      <vt:lpstr>Microsoft YaHei</vt:lpstr>
      <vt:lpstr>华文仿宋</vt:lpstr>
      <vt:lpstr>游ゴシック</vt:lpstr>
      <vt:lpstr>Arial</vt:lpstr>
      <vt:lpstr>Calibri</vt:lpstr>
      <vt:lpstr>Helvetica</vt:lpstr>
      <vt:lpstr>Microsoft Sans Serif</vt:lpstr>
      <vt:lpstr>Times New Roman</vt:lpstr>
      <vt:lpstr>Tw Cen MT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Zhu, Jian A.</dc:creator>
  <cp:lastModifiedBy>Lu, Guangqiiang</cp:lastModifiedBy>
  <cp:revision>73</cp:revision>
  <dcterms:modified xsi:type="dcterms:W3CDTF">2018-10-08T09:58:24Z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0x010100931D9050EF22B74BB5876F5FC36E7417</vt:lpwstr>
  </property>
</Properties>
</file>