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5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5"/>
  </p:normalViewPr>
  <p:slideViewPr>
    <p:cSldViewPr snapToGrid="0" snapToObjects="1" showGuides="1">
      <p:cViewPr varScale="1">
        <p:scale>
          <a:sx n="44" d="100"/>
          <a:sy n="44" d="100"/>
        </p:scale>
        <p:origin x="614" y="65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3.xml"/><Relationship Id="rId5" Type="http://schemas.openxmlformats.org/officeDocument/2006/relationships/viewProps" Target="viewProps.xml"/><Relationship Id="rId10" Type="http://schemas.openxmlformats.org/officeDocument/2006/relationships/customXml" Target="../customXml/item2.xml"/><Relationship Id="rId4" Type="http://schemas.openxmlformats.org/officeDocument/2006/relationships/presProps" Target="pres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o, Jin" userId="S::jin.yao@accenture.com::d98beddb-1087-4751-ba06-afcdb4c74839" providerId="AD" clId="Web-{6961C8F2-0842-4C89-8A3C-117A889E4C3F}"/>
    <pc:docChg chg="modSld">
      <pc:chgData name="Yao, Jin" userId="S::jin.yao@accenture.com::d98beddb-1087-4751-ba06-afcdb4c74839" providerId="AD" clId="Web-{6961C8F2-0842-4C89-8A3C-117A889E4C3F}" dt="2018-08-30T11:22:31.399" v="0"/>
      <pc:docMkLst>
        <pc:docMk/>
      </pc:docMkLst>
      <pc:sldChg chg="modSp">
        <pc:chgData name="Yao, Jin" userId="S::jin.yao@accenture.com::d98beddb-1087-4751-ba06-afcdb4c74839" providerId="AD" clId="Web-{6961C8F2-0842-4C89-8A3C-117A889E4C3F}" dt="2018-08-30T11:22:31.399" v="0"/>
        <pc:sldMkLst>
          <pc:docMk/>
          <pc:sldMk cId="0" sldId="260"/>
        </pc:sldMkLst>
        <pc:picChg chg="mod">
          <ac:chgData name="Yao, Jin" userId="S::jin.yao@accenture.com::d98beddb-1087-4751-ba06-afcdb4c74839" providerId="AD" clId="Web-{6961C8F2-0842-4C89-8A3C-117A889E4C3F}" dt="2018-08-30T11:22:31.399" v="0"/>
          <ac:picMkLst>
            <pc:docMk/>
            <pc:sldMk cId="0" sldId="260"/>
            <ac:picMk id="47" creationId="{7244D7EC-BBEF-4077-ACE2-42EF8433A1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51577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1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531">
              <a:defRPr sz="1120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4"/>
          </p:nvPr>
        </p:nvSpPr>
        <p:spPr>
          <a:xfrm>
            <a:off x="4833937" y="5947965"/>
            <a:ext cx="14716126" cy="1069976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2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bg>
      <p:bgPr>
        <a:solidFill>
          <a:srgbClr val="EE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4419600" y="4260853"/>
            <a:ext cx="15544800" cy="2940051"/>
          </a:xfrm>
          <a:prstGeom prst="rect">
            <a:avLst/>
          </a:prstGeom>
        </p:spPr>
        <p:txBody>
          <a:bodyPr/>
          <a:lstStyle>
            <a:lvl1pPr algn="ctr" defTabSz="914400">
              <a:defRPr sz="8800" cap="none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标题文本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xfrm>
            <a:off x="5791200" y="7772400"/>
            <a:ext cx="12801600" cy="35052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100000"/>
              </a:lnSpc>
              <a:spcBef>
                <a:spcPts val="1500"/>
              </a:spcBef>
              <a:buClrTx/>
              <a:buSzTx/>
              <a:buFontTx/>
              <a:buNone/>
              <a:defRPr sz="6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914400">
              <a:lnSpc>
                <a:spcPct val="100000"/>
              </a:lnSpc>
              <a:spcBef>
                <a:spcPts val="1500"/>
              </a:spcBef>
              <a:buClrTx/>
              <a:buSzTx/>
              <a:buFontTx/>
              <a:buNone/>
              <a:defRPr sz="6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914400">
              <a:lnSpc>
                <a:spcPct val="100000"/>
              </a:lnSpc>
              <a:spcBef>
                <a:spcPts val="1500"/>
              </a:spcBef>
              <a:buClrTx/>
              <a:buSzTx/>
              <a:buFontTx/>
              <a:buNone/>
              <a:defRPr sz="6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914400">
              <a:lnSpc>
                <a:spcPct val="100000"/>
              </a:lnSpc>
              <a:spcBef>
                <a:spcPts val="1500"/>
              </a:spcBef>
              <a:buClrTx/>
              <a:buSzTx/>
              <a:buFontTx/>
              <a:buNone/>
              <a:defRPr sz="6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914400">
              <a:lnSpc>
                <a:spcPct val="100000"/>
              </a:lnSpc>
              <a:spcBef>
                <a:spcPts val="1500"/>
              </a:spcBef>
              <a:buClrTx/>
              <a:buSzTx/>
              <a:buFontTx/>
              <a:buNone/>
              <a:defRPr sz="6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xfrm>
            <a:off x="16154400" y="12712703"/>
            <a:ext cx="675105" cy="716281"/>
          </a:xfrm>
          <a:prstGeom prst="rect">
            <a:avLst/>
          </a:prstGeom>
        </p:spPr>
        <p:txBody>
          <a:bodyPr anchor="t"/>
          <a:lstStyle>
            <a:lvl1pPr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930639" y="2321975"/>
            <a:ext cx="23449362" cy="1"/>
          </a:xfrm>
          <a:prstGeom prst="line">
            <a:avLst/>
          </a:prstGeom>
          <a:ln w="12700">
            <a:solidFill>
              <a:srgbClr val="2F539C"/>
            </a:solidFill>
          </a:ln>
        </p:spPr>
        <p:txBody>
          <a:bodyPr lIns="45718" tIns="45718" rIns="45718" bIns="45718"/>
          <a:lstStyle/>
          <a:p>
            <a:pPr algn="l" defTabSz="821530">
              <a:spcBef>
                <a:spcPts val="1900"/>
              </a:spcBef>
              <a:defRPr sz="3800" spc="38">
                <a:solidFill>
                  <a:srgbClr val="5C5C5C"/>
                </a:solidFill>
                <a:latin typeface="Baskerville"/>
                <a:ea typeface="Baskerville"/>
                <a:cs typeface="Baskerville"/>
                <a:sym typeface="Baskerville"/>
              </a:defRPr>
            </a:pPr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xfrm flipH="1">
            <a:off x="22091420" y="13058885"/>
            <a:ext cx="304878" cy="355601"/>
          </a:xfrm>
          <a:prstGeom prst="rect">
            <a:avLst/>
          </a:prstGeom>
        </p:spPr>
        <p:txBody>
          <a:bodyPr lIns="0" tIns="0" rIns="0" bIns="0"/>
          <a:lstStyle>
            <a:lvl1pPr algn="r" defTabSz="1828433">
              <a:defRPr spc="38">
                <a:solidFill>
                  <a:srgbClr val="666666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930637" y="2"/>
            <a:ext cx="22516370" cy="2190244"/>
          </a:xfrm>
          <a:prstGeom prst="rect">
            <a:avLst/>
          </a:prstGeom>
        </p:spPr>
        <p:txBody>
          <a:bodyPr lIns="0" tIns="0" rIns="0" bIns="0" anchor="b"/>
          <a:lstStyle>
            <a:lvl1pPr defTabSz="914400">
              <a:defRPr sz="4600" cap="none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30639" y="2326738"/>
            <a:ext cx="22516365" cy="791817"/>
          </a:xfrm>
          <a:prstGeom prst="rect">
            <a:avLst/>
          </a:prstGeom>
        </p:spPr>
        <p:txBody>
          <a:bodyPr lIns="0" tIns="0" rIns="0" bIns="0"/>
          <a:lstStyle>
            <a:lvl1pPr marL="0" indent="0" defTabSz="914400">
              <a:lnSpc>
                <a:spcPct val="100000"/>
              </a:lnSpc>
              <a:spcBef>
                <a:spcPts val="1600"/>
              </a:spcBef>
              <a:buClrTx/>
              <a:buSzTx/>
              <a:buFontTx/>
              <a:buNone/>
              <a:defRPr sz="4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4207" indent="-309155" defTabSz="914400">
              <a:lnSpc>
                <a:spcPct val="100000"/>
              </a:lnSpc>
              <a:spcBef>
                <a:spcPts val="1600"/>
              </a:spcBef>
              <a:buClrTx/>
              <a:buFontTx/>
              <a:buChar char="–"/>
              <a:defRPr sz="4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2062" indent="-223718" defTabSz="914400">
              <a:lnSpc>
                <a:spcPct val="100000"/>
              </a:lnSpc>
              <a:spcBef>
                <a:spcPts val="1600"/>
              </a:spcBef>
              <a:buClrTx/>
              <a:buFontTx/>
              <a:buChar char="•"/>
              <a:defRPr sz="4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33850" indent="-383150" defTabSz="914400">
              <a:lnSpc>
                <a:spcPct val="100000"/>
              </a:lnSpc>
              <a:spcBef>
                <a:spcPts val="1600"/>
              </a:spcBef>
              <a:buClrTx/>
              <a:buFontTx/>
              <a:buChar char="–"/>
              <a:defRPr sz="4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62619" indent="-265929" defTabSz="914400">
              <a:lnSpc>
                <a:spcPct val="100000"/>
              </a:lnSpc>
              <a:spcBef>
                <a:spcPts val="1600"/>
              </a:spcBef>
              <a:buClrTx/>
              <a:buFontTx/>
              <a:buChar char="•"/>
              <a:defRPr sz="4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531">
              <a:defRPr sz="1120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1120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531">
              <a:defRPr sz="840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1120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1120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73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marL="10618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marL="15063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marL="19508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marL="23953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531">
              <a:defRPr sz="1120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465364" indent="-465364" defTabSz="821531">
              <a:lnSpc>
                <a:spcPct val="100000"/>
              </a:lnSpc>
              <a:spcBef>
                <a:spcPts val="4500"/>
              </a:spcBef>
              <a:buClrTx/>
              <a:buSzPct val="75000"/>
              <a:buFontTx/>
              <a:buChar char="•"/>
              <a:defRPr sz="3800">
                <a:latin typeface="+mn-lt"/>
                <a:ea typeface="+mn-ea"/>
                <a:cs typeface="+mn-cs"/>
                <a:sym typeface="Helvetica Light"/>
              </a:defRPr>
            </a:lvl1pPr>
            <a:lvl2pPr marL="808264" indent="-465364" defTabSz="821531">
              <a:lnSpc>
                <a:spcPct val="100000"/>
              </a:lnSpc>
              <a:spcBef>
                <a:spcPts val="4500"/>
              </a:spcBef>
              <a:buClrTx/>
              <a:buSzPct val="75000"/>
              <a:buFontTx/>
              <a:buChar char="•"/>
              <a:defRPr sz="3800">
                <a:latin typeface="+mn-lt"/>
                <a:ea typeface="+mn-ea"/>
                <a:cs typeface="+mn-cs"/>
                <a:sym typeface="Helvetica Light"/>
              </a:defRPr>
            </a:lvl2pPr>
            <a:lvl3pPr marL="1151164" indent="-465364" defTabSz="821531">
              <a:lnSpc>
                <a:spcPct val="100000"/>
              </a:lnSpc>
              <a:spcBef>
                <a:spcPts val="4500"/>
              </a:spcBef>
              <a:buClrTx/>
              <a:buSzPct val="75000"/>
              <a:buFontTx/>
              <a:buChar char="•"/>
              <a:defRPr sz="3800">
                <a:latin typeface="+mn-lt"/>
                <a:ea typeface="+mn-ea"/>
                <a:cs typeface="+mn-cs"/>
                <a:sym typeface="Helvetica Light"/>
              </a:defRPr>
            </a:lvl3pPr>
            <a:lvl4pPr marL="1494064" indent="-465364" defTabSz="821531">
              <a:lnSpc>
                <a:spcPct val="100000"/>
              </a:lnSpc>
              <a:spcBef>
                <a:spcPts val="4500"/>
              </a:spcBef>
              <a:buClrTx/>
              <a:buSzPct val="75000"/>
              <a:buFontTx/>
              <a:buChar char="•"/>
              <a:defRPr sz="3800">
                <a:latin typeface="+mn-lt"/>
                <a:ea typeface="+mn-ea"/>
                <a:cs typeface="+mn-cs"/>
                <a:sym typeface="Helvetica Light"/>
              </a:defRPr>
            </a:lvl4pPr>
            <a:lvl5pPr marL="1836964" indent="-465364" defTabSz="821531">
              <a:lnSpc>
                <a:spcPct val="100000"/>
              </a:lnSpc>
              <a:spcBef>
                <a:spcPts val="4500"/>
              </a:spcBef>
              <a:buClrTx/>
              <a:buSzPct val="75000"/>
              <a:buFontTx/>
              <a:buChar char="•"/>
              <a:defRPr sz="38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73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marL="10618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marL="15063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marL="19508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marL="2395361" indent="-617361" defTabSz="821531">
              <a:lnSpc>
                <a:spcPct val="100000"/>
              </a:lnSpc>
              <a:spcBef>
                <a:spcPts val="5900"/>
              </a:spcBef>
              <a:buClrTx/>
              <a:buSzPct val="75000"/>
              <a:buFontTx/>
              <a:buChar char="•"/>
              <a:defRPr sz="50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531"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-1188910" y="5312348"/>
            <a:ext cx="552959" cy="944882"/>
            <a:chOff x="0" y="0"/>
            <a:chExt cx="552958" cy="944880"/>
          </a:xfrm>
        </p:grpSpPr>
        <p:sp>
          <p:nvSpPr>
            <p:cNvPr id="2" name="Shape 2"/>
            <p:cNvSpPr/>
            <p:nvPr/>
          </p:nvSpPr>
          <p:spPr>
            <a:xfrm>
              <a:off x="0" y="259715"/>
              <a:ext cx="505510" cy="425451"/>
            </a:xfrm>
            <a:prstGeom prst="rect">
              <a:avLst/>
            </a:prstGeom>
            <a:solidFill>
              <a:srgbClr val="0D3F69"/>
            </a:solidFill>
            <a:ln w="25400" cap="flat">
              <a:solidFill>
                <a:srgbClr val="0D3F69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endParaRPr/>
            </a:p>
          </p:txBody>
        </p:sp>
        <p:sp>
          <p:nvSpPr>
            <p:cNvPr id="3" name="Shape 3"/>
            <p:cNvSpPr/>
            <p:nvPr/>
          </p:nvSpPr>
          <p:spPr>
            <a:xfrm>
              <a:off x="0" y="0"/>
              <a:ext cx="552958" cy="94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13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63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105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1188910" y="6330949"/>
            <a:ext cx="616459" cy="944881"/>
            <a:chOff x="0" y="0"/>
            <a:chExt cx="616458" cy="944880"/>
          </a:xfrm>
        </p:grpSpPr>
        <p:sp>
          <p:nvSpPr>
            <p:cNvPr id="5" name="Shape 5"/>
            <p:cNvSpPr/>
            <p:nvPr/>
          </p:nvSpPr>
          <p:spPr>
            <a:xfrm>
              <a:off x="0" y="259715"/>
              <a:ext cx="505510" cy="425451"/>
            </a:xfrm>
            <a:prstGeom prst="rect">
              <a:avLst/>
            </a:prstGeom>
            <a:solidFill>
              <a:srgbClr val="1B649E"/>
            </a:solidFill>
            <a:ln w="25400" cap="flat">
              <a:solidFill>
                <a:srgbClr val="1B649E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endParaRPr/>
            </a:p>
          </p:txBody>
        </p:sp>
        <p:sp>
          <p:nvSpPr>
            <p:cNvPr id="6" name="Shape 6"/>
            <p:cNvSpPr/>
            <p:nvPr/>
          </p:nvSpPr>
          <p:spPr>
            <a:xfrm>
              <a:off x="0" y="0"/>
              <a:ext cx="616458" cy="94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27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100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158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1188910" y="7353299"/>
            <a:ext cx="616459" cy="944881"/>
            <a:chOff x="0" y="0"/>
            <a:chExt cx="616458" cy="944880"/>
          </a:xfrm>
        </p:grpSpPr>
        <p:sp>
          <p:nvSpPr>
            <p:cNvPr id="8" name="Shape 8"/>
            <p:cNvSpPr/>
            <p:nvPr/>
          </p:nvSpPr>
          <p:spPr>
            <a:xfrm>
              <a:off x="0" y="259715"/>
              <a:ext cx="505510" cy="425451"/>
            </a:xfrm>
            <a:prstGeom prst="rect">
              <a:avLst/>
            </a:prstGeom>
            <a:solidFill>
              <a:srgbClr val="308BBF"/>
            </a:solidFill>
            <a:ln w="25400" cap="flat">
              <a:solidFill>
                <a:srgbClr val="308BBF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0" y="0"/>
              <a:ext cx="616458" cy="94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48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139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191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1188910" y="8368150"/>
            <a:ext cx="616459" cy="944881"/>
            <a:chOff x="0" y="0"/>
            <a:chExt cx="616458" cy="944880"/>
          </a:xfrm>
        </p:grpSpPr>
        <p:sp>
          <p:nvSpPr>
            <p:cNvPr id="11" name="Shape 11"/>
            <p:cNvSpPr/>
            <p:nvPr/>
          </p:nvSpPr>
          <p:spPr>
            <a:xfrm>
              <a:off x="0" y="259715"/>
              <a:ext cx="505510" cy="425451"/>
            </a:xfrm>
            <a:prstGeom prst="rect">
              <a:avLst/>
            </a:prstGeom>
            <a:solidFill>
              <a:srgbClr val="41B2F0"/>
            </a:solidFill>
            <a:ln w="25400" cap="flat">
              <a:solidFill>
                <a:srgbClr val="41B2F0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0"/>
              <a:ext cx="616458" cy="94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65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178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240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-1188910" y="9383002"/>
            <a:ext cx="616459" cy="944881"/>
            <a:chOff x="0" y="0"/>
            <a:chExt cx="616458" cy="944880"/>
          </a:xfrm>
        </p:grpSpPr>
        <p:sp>
          <p:nvSpPr>
            <p:cNvPr id="14" name="Shape 14"/>
            <p:cNvSpPr/>
            <p:nvPr/>
          </p:nvSpPr>
          <p:spPr>
            <a:xfrm>
              <a:off x="0" y="259715"/>
              <a:ext cx="505510" cy="425451"/>
            </a:xfrm>
            <a:prstGeom prst="rect">
              <a:avLst/>
            </a:prstGeom>
            <a:solidFill>
              <a:srgbClr val="70CBF3"/>
            </a:solidFill>
            <a:ln w="25400" cap="flat">
              <a:solidFill>
                <a:srgbClr val="70CBF3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616458" cy="94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91439" tIns="91439" rIns="91439" bIns="91439" numCol="1" anchor="ctr">
              <a:spAutoFit/>
            </a:bodyPr>
            <a:lstStyle/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112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203</a:t>
              </a:r>
              <a:endParaRPr>
                <a:solidFill>
                  <a:srgbClr val="FFFFFF"/>
                </a:solidFill>
              </a:endParaRPr>
            </a:p>
            <a:p>
              <a:pPr algn="l" defTabSz="914400">
                <a:defRPr sz="2000">
                  <a:latin typeface="华文仿宋"/>
                  <a:ea typeface="华文仿宋"/>
                  <a:cs typeface="华文仿宋"/>
                  <a:sym typeface="华文仿宋"/>
                </a:defRPr>
              </a:pPr>
              <a:r>
                <a:t>243</a:t>
              </a:r>
            </a:p>
          </p:txBody>
        </p:sp>
      </p:grpSp>
      <p:sp>
        <p:nvSpPr>
          <p:cNvPr id="17" name="Shape 17"/>
          <p:cNvSpPr/>
          <p:nvPr/>
        </p:nvSpPr>
        <p:spPr>
          <a:xfrm flipH="1">
            <a:off x="1496289" y="1170432"/>
            <a:ext cx="1" cy="1211263"/>
          </a:xfrm>
          <a:prstGeom prst="line">
            <a:avLst/>
          </a:prstGeom>
          <a:ln w="76200">
            <a:solidFill>
              <a:srgbClr val="0D3F69"/>
            </a:solidFill>
          </a:ln>
        </p:spPr>
        <p:txBody>
          <a:bodyPr tIns="91439" bIns="91439"/>
          <a:lstStyle/>
          <a:p>
            <a:pPr algn="l" defTabSz="914400">
              <a:defRPr sz="3600">
                <a:latin typeface="Tw Cen MT"/>
                <a:ea typeface="Tw Cen MT"/>
                <a:cs typeface="Tw Cen MT"/>
                <a:sym typeface="Tw Cen MT"/>
              </a:defRPr>
            </a:pPr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048255" y="1170432"/>
            <a:ext cx="19440145" cy="1211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xfrm>
            <a:off x="21674666" y="12984588"/>
            <a:ext cx="478106" cy="4622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l" defTabSz="914400">
              <a:defRPr sz="2000">
                <a:solidFill>
                  <a:srgbClr val="0D0D0D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1pPr>
      <a:lvl2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2pPr>
      <a:lvl3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3pPr>
      <a:lvl4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4pPr>
      <a:lvl5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5pPr>
      <a:lvl6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6pPr>
      <a:lvl7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7pPr>
      <a:lvl8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8pPr>
      <a:lvl9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200" baseline="0">
          <a:ln>
            <a:noFill/>
          </a:ln>
          <a:solidFill>
            <a:srgbClr val="0D0D0D"/>
          </a:solidFill>
          <a:uFillTx/>
          <a:latin typeface="Microsoft Sans Serif"/>
          <a:ea typeface="Microsoft Sans Serif"/>
          <a:cs typeface="Microsoft Sans Serif"/>
          <a:sym typeface="Microsoft Sans Serif"/>
        </a:defRPr>
      </a:lvl9pPr>
    </p:titleStyle>
    <p:bodyStyle>
      <a:lvl1pPr marL="182879" marR="0" indent="-182879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 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1pPr>
      <a:lvl2pPr marL="463295" marR="0" indent="-335280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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2pPr>
      <a:lvl3pPr marL="741970" marR="0" indent="-431074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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3pPr>
      <a:lvl4pPr marL="888274" marR="0" indent="-431074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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4pPr>
      <a:lvl5pPr marL="1071154" marR="0" indent="-431074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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5pPr>
      <a:lvl6pPr marL="1208314" marR="0" indent="-431074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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6pPr>
      <a:lvl7pPr marL="1354618" marR="0" indent="-431074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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7pPr>
      <a:lvl8pPr marL="1510066" marR="0" indent="-431074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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8pPr>
      <a:lvl9pPr marL="1656370" marR="0" indent="-431074" algn="l" defTabSz="1828800" latinLnBrk="0">
        <a:lnSpc>
          <a:spcPct val="90000"/>
        </a:lnSpc>
        <a:spcBef>
          <a:spcPts val="2400"/>
        </a:spcBef>
        <a:spcAft>
          <a:spcPts val="0"/>
        </a:spcAft>
        <a:buClr>
          <a:srgbClr val="0D3F69"/>
        </a:buClr>
        <a:buSzPct val="100000"/>
        <a:buFont typeface="Tw Cen MT"/>
        <a:buChar char="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9pPr>
    </p:bodyStyle>
    <p:other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22860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2743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3200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3657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5918175" y="1"/>
            <a:ext cx="18472391" cy="13716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101600" dist="76200" dir="8100000" rotWithShape="0">
              <a:srgbClr val="000000">
                <a:alpha val="40000"/>
              </a:srgbClr>
            </a:outerShdw>
          </a:effectLst>
        </p:spPr>
        <p:txBody>
          <a:bodyPr tIns="91439" bIns="91439" anchor="ctr"/>
          <a:lstStyle/>
          <a:p>
            <a:pPr defTabSz="914400">
              <a:defRPr sz="3600">
                <a:solidFill>
                  <a:srgbClr val="CCE8C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279" name="Group 279"/>
          <p:cNvGrpSpPr/>
          <p:nvPr/>
        </p:nvGrpSpPr>
        <p:grpSpPr>
          <a:xfrm>
            <a:off x="12733648" y="267368"/>
            <a:ext cx="10603306" cy="713899"/>
            <a:chOff x="0" y="81039"/>
            <a:chExt cx="10603305" cy="713897"/>
          </a:xfrm>
        </p:grpSpPr>
        <p:sp>
          <p:nvSpPr>
            <p:cNvPr id="277" name="Shape 277"/>
            <p:cNvSpPr/>
            <p:nvPr/>
          </p:nvSpPr>
          <p:spPr>
            <a:xfrm>
              <a:off x="0" y="114769"/>
              <a:ext cx="10603306" cy="661421"/>
            </a:xfrm>
            <a:prstGeom prst="rect">
              <a:avLst/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914400">
                <a:defRPr sz="2800">
                  <a:solidFill>
                    <a:srgbClr val="CCE8C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0" y="81039"/>
              <a:ext cx="10545916" cy="713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>
              <a:lvl1pPr defTabSz="914400">
                <a:defRPr sz="28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相关项目</a:t>
              </a:r>
              <a:r>
                <a:rPr dirty="0">
                  <a:latin typeface="Microsoft YaHei" charset="-122"/>
                  <a:ea typeface="Microsoft YaHei" charset="-122"/>
                  <a:cs typeface="Microsoft YaHei" charset="-122"/>
                </a:rPr>
                <a:t> (</a:t>
              </a:r>
              <a:r>
                <a:rPr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摘录</a:t>
              </a:r>
              <a:r>
                <a:rPr dirty="0">
                  <a:latin typeface="Microsoft YaHei" charset="-122"/>
                  <a:ea typeface="Microsoft YaHei" charset="-122"/>
                  <a:cs typeface="Microsoft YaHei" charset="-122"/>
                </a:rPr>
                <a:t>)</a:t>
              </a:r>
            </a:p>
          </p:txBody>
        </p:sp>
      </p:grpSp>
      <p:sp>
        <p:nvSpPr>
          <p:cNvPr id="281" name="Shape 281"/>
          <p:cNvSpPr/>
          <p:nvPr/>
        </p:nvSpPr>
        <p:spPr>
          <a:xfrm>
            <a:off x="12807671" y="1173479"/>
            <a:ext cx="10603307" cy="9007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l" hangingPunct="1">
              <a:spcBef>
                <a:spcPts val="200"/>
              </a:spcBef>
            </a:pPr>
            <a:endParaRPr lang="en-US" altLang="ja-JP" sz="2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 hangingPunct="1">
              <a:spcBef>
                <a:spcPts val="200"/>
              </a:spcBef>
            </a:pPr>
            <a:endParaRPr lang="en-US" altLang="ja-JP" sz="2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 hangingPunct="1">
              <a:spcBef>
                <a:spcPts val="200"/>
              </a:spcBef>
            </a:pPr>
            <a:r>
              <a:rPr lang="ja-JP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lang="en-US" altLang="ja-JP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eiryo UI" pitchFamily="50" charset="-128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eiryo UI" pitchFamily="50" charset="-128"/>
              </a:rPr>
              <a:t>外汇业务申报管理系统</a:t>
            </a:r>
            <a:endParaRPr lang="ja-JP" altLang="en-US" sz="2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 hangingPunct="1">
              <a:spcBef>
                <a:spcPts val="2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描述</a:t>
            </a:r>
            <a:r>
              <a:rPr lang="ja-JP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zh-CN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系统部分功能设计和项目进度管理、质量保证</a:t>
            </a:r>
            <a:endParaRPr lang="en-US" altLang="zh-CN" sz="2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 hangingPunct="1">
              <a:spcBef>
                <a:spcPts val="2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技术</a:t>
            </a:r>
            <a:r>
              <a:rPr lang="ja-JP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j2ee, oracle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hangingPunct="1">
              <a:spcBef>
                <a:spcPts val="200"/>
              </a:spcBef>
            </a:pPr>
            <a:endParaRPr lang="en-US" altLang="ja-JP" sz="2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 hangingPunct="1">
              <a:spcBef>
                <a:spcPts val="200"/>
              </a:spcBef>
            </a:pPr>
            <a:endParaRPr lang="en-US" altLang="ja-JP" sz="2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 hangingPunct="1">
              <a:spcBef>
                <a:spcPts val="200"/>
              </a:spcBef>
            </a:pPr>
            <a:r>
              <a:rPr lang="ja-JP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lang="en-US" altLang="ja-JP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eiryo UI" pitchFamily="50" charset="-128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eiryo UI" pitchFamily="50" charset="-128"/>
              </a:rPr>
              <a:t>国家体育总局健康秤项目</a:t>
            </a:r>
            <a:endParaRPr lang="en-US" altLang="zh-CN" sz="2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eiryo UI" pitchFamily="50" charset="-128"/>
            </a:endParaRPr>
          </a:p>
          <a:p>
            <a:pPr algn="l" hangingPunct="1">
              <a:spcBef>
                <a:spcPts val="2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描述</a:t>
            </a:r>
            <a:r>
              <a:rPr lang="en-US" altLang="ja-JP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zh-CN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搭建</a:t>
            </a:r>
            <a:r>
              <a:rPr lang="en-US" altLang="zh-CN" sz="2800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hadoop,kafka</a:t>
            </a:r>
            <a:r>
              <a:rPr lang="zh-CN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spark</a:t>
            </a:r>
            <a:r>
              <a:rPr lang="zh-CN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集群</a:t>
            </a:r>
            <a:r>
              <a:rPr lang="en-US" altLang="zh-CN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, </a:t>
            </a:r>
            <a:r>
              <a:rPr lang="zh-CN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用</a:t>
            </a:r>
            <a:r>
              <a:rPr lang="en-US" altLang="zh-CN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spark</a:t>
            </a:r>
            <a:r>
              <a:rPr lang="zh-CN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清洗数据后，主要使用</a:t>
            </a:r>
            <a:r>
              <a:rPr lang="en-US" altLang="zh-CN" sz="2800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xgboost</a:t>
            </a:r>
            <a:r>
              <a:rPr lang="zh-CN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算法进行分析和预测</a:t>
            </a:r>
            <a:endParaRPr lang="ja-JP" altLang="en-US" sz="2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 hangingPunct="1">
              <a:spcBef>
                <a:spcPts val="2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技术</a:t>
            </a:r>
            <a:r>
              <a:rPr lang="ja-JP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2800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kafka,spark,python</a:t>
            </a:r>
            <a:endParaRPr lang="en-US" altLang="ja-JP" sz="2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hangingPunct="1">
              <a:spcBef>
                <a:spcPts val="200"/>
              </a:spcBef>
            </a:pPr>
            <a:endParaRPr lang="en-US" altLang="ja-JP" sz="2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 hangingPunct="1">
              <a:spcBef>
                <a:spcPts val="200"/>
              </a:spcBef>
            </a:pPr>
            <a:endParaRPr lang="en-US" altLang="ja-JP" sz="2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 hangingPunct="1">
              <a:spcBef>
                <a:spcPts val="200"/>
              </a:spcBef>
            </a:pPr>
            <a:r>
              <a:rPr lang="ja-JP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lang="en-US" altLang="ja-JP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eiryo UI" pitchFamily="50" charset="-128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eiryo UI" pitchFamily="50" charset="-128"/>
              </a:rPr>
              <a:t>某券商合作策略开发</a:t>
            </a:r>
            <a:endParaRPr lang="ja-JP" altLang="en-US" sz="2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Meiryo UI" pitchFamily="50" charset="-128"/>
            </a:endParaRPr>
          </a:p>
          <a:p>
            <a:pPr algn="l" hangingPunct="1">
              <a:spcBef>
                <a:spcPts val="2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描述</a:t>
            </a:r>
            <a:r>
              <a:rPr lang="en-US" altLang="ja-JP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zh-CN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使用沪深交易所</a:t>
            </a:r>
            <a:r>
              <a:rPr lang="en-US" altLang="zh-CN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3000</a:t>
            </a:r>
            <a:r>
              <a:rPr lang="zh-CN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多支股票的日行情数据</a:t>
            </a:r>
            <a:r>
              <a:rPr lang="en-US" altLang="ja-JP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, </a:t>
            </a:r>
            <a:r>
              <a:rPr lang="zh-CN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利用各类机器学习算法进行分析，从而开发一个阶段有效的交易策略</a:t>
            </a:r>
            <a:endParaRPr lang="en-US" altLang="zh-CN" sz="28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l" hangingPunct="1">
              <a:spcBef>
                <a:spcPts val="2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技术</a:t>
            </a:r>
            <a:r>
              <a:rPr lang="ja-JP" altLang="en-US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2800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tensorflow,deep</a:t>
            </a:r>
            <a:r>
              <a:rPr lang="en-US" altLang="ja-JP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learning,xgboost,SVM,random</a:t>
            </a:r>
            <a:r>
              <a:rPr lang="en-US" altLang="ja-JP" sz="2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forest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1162" y="339969"/>
            <a:ext cx="4797438" cy="9410024"/>
            <a:chOff x="464271" y="339969"/>
            <a:chExt cx="4797438" cy="9410024"/>
          </a:xfrm>
        </p:grpSpPr>
        <p:grpSp>
          <p:nvGrpSpPr>
            <p:cNvPr id="4" name="Group 3"/>
            <p:cNvGrpSpPr/>
            <p:nvPr/>
          </p:nvGrpSpPr>
          <p:grpSpPr>
            <a:xfrm>
              <a:off x="464271" y="339969"/>
              <a:ext cx="4797438" cy="2322921"/>
              <a:chOff x="464271" y="416169"/>
              <a:chExt cx="4797438" cy="2322921"/>
            </a:xfrm>
          </p:grpSpPr>
          <p:grpSp>
            <p:nvGrpSpPr>
              <p:cNvPr id="270" name="Group 270"/>
              <p:cNvGrpSpPr/>
              <p:nvPr/>
            </p:nvGrpSpPr>
            <p:grpSpPr>
              <a:xfrm>
                <a:off x="464271" y="416169"/>
                <a:ext cx="4797438" cy="2322921"/>
                <a:chOff x="-39291" y="0"/>
                <a:chExt cx="4797436" cy="2322920"/>
              </a:xfrm>
            </p:grpSpPr>
            <p:sp>
              <p:nvSpPr>
                <p:cNvPr id="267" name="Shape 267"/>
                <p:cNvSpPr/>
                <p:nvPr/>
              </p:nvSpPr>
              <p:spPr>
                <a:xfrm>
                  <a:off x="0" y="0"/>
                  <a:ext cx="4758145" cy="1835583"/>
                </a:xfrm>
                <a:prstGeom prst="rect">
                  <a:avLst/>
                </a:prstGeom>
                <a:solidFill>
                  <a:srgbClr val="CCE8C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pPr defTabSz="914400">
                    <a:defRPr sz="36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268" name="Shape 268"/>
                <p:cNvSpPr/>
                <p:nvPr/>
              </p:nvSpPr>
              <p:spPr>
                <a:xfrm rot="17988986">
                  <a:off x="-87378" y="1673742"/>
                  <a:ext cx="697265" cy="601091"/>
                </a:xfrm>
                <a:prstGeom prst="triangl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pPr defTabSz="914400">
                    <a:defRPr sz="36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269" name="Shape 269"/>
                <p:cNvSpPr/>
                <p:nvPr/>
              </p:nvSpPr>
              <p:spPr>
                <a:xfrm>
                  <a:off x="468531" y="83903"/>
                  <a:ext cx="3892469" cy="68858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91439" tIns="91439" rIns="91439" bIns="91439" numCol="1" anchor="t">
                  <a:spAutoFit/>
                </a:bodyPr>
                <a:lstStyle>
                  <a:lvl1pPr defTabSz="914400">
                    <a:lnSpc>
                      <a:spcPct val="110000"/>
                    </a:lnSpc>
                    <a:defRPr sz="3200" b="1">
                      <a:solidFill>
                        <a:srgbClr val="595959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 lang="zh-CN" alt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Microsoft YaHei" charset="-122"/>
                      <a:ea typeface="Microsoft YaHei" charset="-122"/>
                      <a:cs typeface="Microsoft YaHei" charset="-122"/>
                    </a:rPr>
                    <a:t>姚 进</a:t>
                  </a:r>
                  <a:endParaRPr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p:grpSp>
          <p:sp>
            <p:nvSpPr>
              <p:cNvPr id="282" name="Shape 282"/>
              <p:cNvSpPr/>
              <p:nvPr/>
            </p:nvSpPr>
            <p:spPr>
              <a:xfrm>
                <a:off x="1963229" y="1388328"/>
                <a:ext cx="1811392" cy="54437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71437" tIns="71437" rIns="71437" bIns="71437" anchor="ctr">
                <a:spAutoFit/>
              </a:bodyPr>
              <a:lstStyle/>
              <a:p>
                <a:pPr>
                  <a:defRPr sz="2600" b="1">
                    <a:solidFill>
                      <a:srgbClr val="53585F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zh-CN" altLang="en-US" sz="2600" b="1" dirty="0">
                    <a:solidFill>
                      <a:srgbClr val="53585F"/>
                    </a:solidFill>
                    <a:latin typeface="Helvetica"/>
                    <a:ea typeface="Helvetica"/>
                    <a:cs typeface="Helvetica"/>
                  </a:rPr>
                  <a:t>数据工程师</a:t>
                </a:r>
                <a:endParaRPr sz="2600" b="1" dirty="0">
                  <a:solidFill>
                    <a:srgbClr val="53585F"/>
                  </a:solidFill>
                  <a:latin typeface="Helvetica"/>
                  <a:ea typeface="Helvetica"/>
                  <a:cs typeface="Helvetica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88300" y="2380644"/>
              <a:ext cx="4643263" cy="7369349"/>
              <a:chOff x="588300" y="2914044"/>
              <a:chExt cx="4643263" cy="7369349"/>
            </a:xfrm>
          </p:grpSpPr>
          <p:sp>
            <p:nvSpPr>
              <p:cNvPr id="283" name="Shape 283"/>
              <p:cNvSpPr/>
              <p:nvPr/>
            </p:nvSpPr>
            <p:spPr>
              <a:xfrm>
                <a:off x="588300" y="4106703"/>
                <a:ext cx="4643263" cy="617669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71437" tIns="71437" rIns="71437" bIns="71437" anchor="ctr">
                <a:spAutoFit/>
              </a:bodyPr>
              <a:lstStyle/>
              <a:p>
                <a:pPr marL="457200" indent="-457200" algn="l" defTabSz="914400">
                  <a:buFont typeface="Arial" panose="020B0604020202020204" pitchFamily="34" charset="0"/>
                  <a:buChar char="•"/>
                  <a:tabLst>
                    <a:tab pos="889000" algn="l"/>
                    <a:tab pos="1778000" algn="l"/>
                    <a:tab pos="2692400" algn="l"/>
                    <a:tab pos="3581400" algn="l"/>
                    <a:tab pos="4470400" algn="l"/>
                    <a:tab pos="5384800" algn="l"/>
                    <a:tab pos="6273800" algn="l"/>
                    <a:tab pos="7162800" algn="l"/>
                    <a:tab pos="8077200" algn="l"/>
                    <a:tab pos="8966200" algn="l"/>
                    <a:tab pos="9880600" algn="l"/>
                    <a:tab pos="10769600" algn="l"/>
                    <a:tab pos="11658600" algn="l"/>
                    <a:tab pos="12573000" algn="l"/>
                    <a:tab pos="13462000" algn="l"/>
                    <a:tab pos="14351000" algn="l"/>
                    <a:tab pos="15265400" algn="l"/>
                    <a:tab pos="16154400" algn="l"/>
                    <a:tab pos="17068800" algn="l"/>
                    <a:tab pos="17957800" algn="l"/>
                  </a:tabLst>
                  <a:defRPr sz="2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lang="en-US" altLang="zh-CN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10</a:t>
                </a:r>
                <a:r>
                  <a:rPr lang="zh-CN" altLang="en-US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年开发经验和</a:t>
                </a:r>
                <a:r>
                  <a:rPr lang="en-US" altLang="zh-CN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2</a:t>
                </a:r>
                <a:r>
                  <a:rPr lang="zh-CN" altLang="en-US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年项目管理经验，熟悉金融系统的开发，比如网上银行。</a:t>
                </a:r>
                <a:endParaRPr lang="en-US" altLang="zh-CN" sz="28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marL="457200" indent="-457200" algn="l" defTabSz="914400">
                  <a:buFont typeface="Arial" panose="020B0604020202020204" pitchFamily="34" charset="0"/>
                  <a:buChar char="•"/>
                  <a:tabLst>
                    <a:tab pos="889000" algn="l"/>
                    <a:tab pos="1778000" algn="l"/>
                    <a:tab pos="2692400" algn="l"/>
                    <a:tab pos="3581400" algn="l"/>
                    <a:tab pos="4470400" algn="l"/>
                    <a:tab pos="5384800" algn="l"/>
                    <a:tab pos="6273800" algn="l"/>
                    <a:tab pos="7162800" algn="l"/>
                    <a:tab pos="8077200" algn="l"/>
                    <a:tab pos="8966200" algn="l"/>
                    <a:tab pos="9880600" algn="l"/>
                    <a:tab pos="10769600" algn="l"/>
                    <a:tab pos="11658600" algn="l"/>
                    <a:tab pos="12573000" algn="l"/>
                    <a:tab pos="13462000" algn="l"/>
                    <a:tab pos="14351000" algn="l"/>
                    <a:tab pos="15265400" algn="l"/>
                    <a:tab pos="16154400" algn="l"/>
                    <a:tab pos="17068800" algn="l"/>
                    <a:tab pos="17957800" algn="l"/>
                  </a:tabLst>
                  <a:defRPr sz="2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 lang="en-US" altLang="zh-CN" sz="28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marL="457200" indent="-457200" algn="l" defTabSz="914400">
                  <a:buFont typeface="Arial" panose="020B0604020202020204" pitchFamily="34" charset="0"/>
                  <a:buChar char="•"/>
                  <a:tabLst>
                    <a:tab pos="889000" algn="l"/>
                    <a:tab pos="1778000" algn="l"/>
                    <a:tab pos="2692400" algn="l"/>
                    <a:tab pos="3581400" algn="l"/>
                    <a:tab pos="4470400" algn="l"/>
                    <a:tab pos="5384800" algn="l"/>
                    <a:tab pos="6273800" algn="l"/>
                    <a:tab pos="7162800" algn="l"/>
                    <a:tab pos="8077200" algn="l"/>
                    <a:tab pos="8966200" algn="l"/>
                    <a:tab pos="9880600" algn="l"/>
                    <a:tab pos="10769600" algn="l"/>
                    <a:tab pos="11658600" algn="l"/>
                    <a:tab pos="12573000" algn="l"/>
                    <a:tab pos="13462000" algn="l"/>
                    <a:tab pos="14351000" algn="l"/>
                    <a:tab pos="15265400" algn="l"/>
                    <a:tab pos="16154400" algn="l"/>
                    <a:tab pos="17068800" algn="l"/>
                    <a:tab pos="17957800" algn="l"/>
                  </a:tabLst>
                  <a:defRPr sz="2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lang="zh-CN" altLang="en-US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多年对日项目开发经验。</a:t>
                </a:r>
                <a:endParaRPr lang="en-US" altLang="zh-CN" sz="28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marL="457200" indent="-457200" algn="l" defTabSz="914400">
                  <a:buFont typeface="Arial" panose="020B0604020202020204" pitchFamily="34" charset="0"/>
                  <a:buChar char="•"/>
                  <a:tabLst>
                    <a:tab pos="889000" algn="l"/>
                    <a:tab pos="1778000" algn="l"/>
                    <a:tab pos="2692400" algn="l"/>
                    <a:tab pos="3581400" algn="l"/>
                    <a:tab pos="4470400" algn="l"/>
                    <a:tab pos="5384800" algn="l"/>
                    <a:tab pos="6273800" algn="l"/>
                    <a:tab pos="7162800" algn="l"/>
                    <a:tab pos="8077200" algn="l"/>
                    <a:tab pos="8966200" algn="l"/>
                    <a:tab pos="9880600" algn="l"/>
                    <a:tab pos="10769600" algn="l"/>
                    <a:tab pos="11658600" algn="l"/>
                    <a:tab pos="12573000" algn="l"/>
                    <a:tab pos="13462000" algn="l"/>
                    <a:tab pos="14351000" algn="l"/>
                    <a:tab pos="15265400" algn="l"/>
                    <a:tab pos="16154400" algn="l"/>
                    <a:tab pos="17068800" algn="l"/>
                    <a:tab pos="17957800" algn="l"/>
                  </a:tabLst>
                  <a:defRPr sz="2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 lang="en-US" altLang="zh-CN" sz="28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marL="457200" indent="-457200" algn="l" defTabSz="914400">
                  <a:buFont typeface="Arial" panose="020B0604020202020204" pitchFamily="34" charset="0"/>
                  <a:buChar char="•"/>
                  <a:tabLst>
                    <a:tab pos="889000" algn="l"/>
                    <a:tab pos="1778000" algn="l"/>
                    <a:tab pos="2692400" algn="l"/>
                    <a:tab pos="3581400" algn="l"/>
                    <a:tab pos="4470400" algn="l"/>
                    <a:tab pos="5384800" algn="l"/>
                    <a:tab pos="6273800" algn="l"/>
                    <a:tab pos="7162800" algn="l"/>
                    <a:tab pos="8077200" algn="l"/>
                    <a:tab pos="8966200" algn="l"/>
                    <a:tab pos="9880600" algn="l"/>
                    <a:tab pos="10769600" algn="l"/>
                    <a:tab pos="11658600" algn="l"/>
                    <a:tab pos="12573000" algn="l"/>
                    <a:tab pos="13462000" algn="l"/>
                    <a:tab pos="14351000" algn="l"/>
                    <a:tab pos="15265400" algn="l"/>
                    <a:tab pos="16154400" algn="l"/>
                    <a:tab pos="17068800" algn="l"/>
                    <a:tab pos="17957800" algn="l"/>
                  </a:tabLst>
                  <a:defRPr sz="2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lang="zh-CN" altLang="en-US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熟悉大数据技术，使用</a:t>
                </a:r>
                <a:r>
                  <a:rPr lang="en-US" altLang="zh-CN" sz="2800" b="1" dirty="0" err="1">
                    <a:latin typeface="Microsoft YaHei" charset="-122"/>
                    <a:ea typeface="Microsoft YaHei" charset="-122"/>
                    <a:cs typeface="Microsoft YaHei" charset="-122"/>
                  </a:rPr>
                  <a:t>hadoop</a:t>
                </a:r>
                <a:r>
                  <a:rPr lang="zh-CN" altLang="en-US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，</a:t>
                </a:r>
                <a:r>
                  <a:rPr lang="en-US" altLang="zh-CN" sz="2800" b="1" dirty="0" err="1">
                    <a:latin typeface="Microsoft YaHei" charset="-122"/>
                    <a:ea typeface="Microsoft YaHei" charset="-122"/>
                    <a:cs typeface="Microsoft YaHei" charset="-122"/>
                  </a:rPr>
                  <a:t>kafka</a:t>
                </a:r>
                <a:r>
                  <a:rPr lang="zh-CN" altLang="en-US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和</a:t>
                </a:r>
                <a:r>
                  <a:rPr lang="en-US" altLang="zh-CN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spark</a:t>
                </a:r>
                <a:r>
                  <a:rPr lang="zh-CN" altLang="en-US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进行开发。</a:t>
                </a:r>
                <a:endParaRPr lang="en-US" altLang="zh-CN" sz="28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marL="457200" indent="-457200" algn="l" defTabSz="914400">
                  <a:buFont typeface="Arial" panose="020B0604020202020204" pitchFamily="34" charset="0"/>
                  <a:buChar char="•"/>
                  <a:tabLst>
                    <a:tab pos="889000" algn="l"/>
                    <a:tab pos="1778000" algn="l"/>
                    <a:tab pos="2692400" algn="l"/>
                    <a:tab pos="3581400" algn="l"/>
                    <a:tab pos="4470400" algn="l"/>
                    <a:tab pos="5384800" algn="l"/>
                    <a:tab pos="6273800" algn="l"/>
                    <a:tab pos="7162800" algn="l"/>
                    <a:tab pos="8077200" algn="l"/>
                    <a:tab pos="8966200" algn="l"/>
                    <a:tab pos="9880600" algn="l"/>
                    <a:tab pos="10769600" algn="l"/>
                    <a:tab pos="11658600" algn="l"/>
                    <a:tab pos="12573000" algn="l"/>
                    <a:tab pos="13462000" algn="l"/>
                    <a:tab pos="14351000" algn="l"/>
                    <a:tab pos="15265400" algn="l"/>
                    <a:tab pos="16154400" algn="l"/>
                    <a:tab pos="17068800" algn="l"/>
                    <a:tab pos="17957800" algn="l"/>
                  </a:tabLst>
                  <a:defRPr sz="2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 lang="en-US" altLang="zh-CN" sz="28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marL="457200" indent="-457200" algn="l" defTabSz="914400">
                  <a:buFont typeface="Arial" panose="020B0604020202020204" pitchFamily="34" charset="0"/>
                  <a:buChar char="•"/>
                  <a:tabLst>
                    <a:tab pos="889000" algn="l"/>
                    <a:tab pos="1778000" algn="l"/>
                    <a:tab pos="2692400" algn="l"/>
                    <a:tab pos="3581400" algn="l"/>
                    <a:tab pos="4470400" algn="l"/>
                    <a:tab pos="5384800" algn="l"/>
                    <a:tab pos="6273800" algn="l"/>
                    <a:tab pos="7162800" algn="l"/>
                    <a:tab pos="8077200" algn="l"/>
                    <a:tab pos="8966200" algn="l"/>
                    <a:tab pos="9880600" algn="l"/>
                    <a:tab pos="10769600" algn="l"/>
                    <a:tab pos="11658600" algn="l"/>
                    <a:tab pos="12573000" algn="l"/>
                    <a:tab pos="13462000" algn="l"/>
                    <a:tab pos="14351000" algn="l"/>
                    <a:tab pos="15265400" algn="l"/>
                    <a:tab pos="16154400" algn="l"/>
                    <a:tab pos="17068800" algn="l"/>
                    <a:tab pos="17957800" algn="l"/>
                  </a:tabLst>
                  <a:defRPr sz="22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r>
                  <a:rPr lang="zh-CN" altLang="en-US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对金融数据和自然语言处理有一定经验，会使用机器学习和深度学习框架</a:t>
                </a:r>
                <a:r>
                  <a:rPr lang="en-US" altLang="zh-CN" sz="2800" b="1" dirty="0" err="1">
                    <a:latin typeface="Microsoft YaHei" charset="-122"/>
                    <a:ea typeface="Microsoft YaHei" charset="-122"/>
                    <a:cs typeface="Microsoft YaHei" charset="-122"/>
                  </a:rPr>
                  <a:t>tensorflow</a:t>
                </a:r>
                <a:r>
                  <a:rPr lang="zh-CN" altLang="en-US" sz="2800" b="1" dirty="0">
                    <a:latin typeface="Microsoft YaHei" charset="-122"/>
                    <a:ea typeface="Microsoft YaHei" charset="-122"/>
                    <a:cs typeface="Microsoft YaHei" charset="-122"/>
                  </a:rPr>
                  <a:t>进行分析。</a:t>
                </a:r>
                <a:endParaRPr lang="en-US" sz="2800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x="2451428" y="2914044"/>
                <a:ext cx="862415" cy="57515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71437" tIns="71437" rIns="71437" bIns="71437" anchor="ctr">
                <a:spAutoFit/>
              </a:bodyPr>
              <a:lstStyle>
                <a:lvl1pPr defTabSz="914400">
                  <a:defRPr sz="2800" b="1">
                    <a:solidFill>
                      <a:srgbClr val="4BACC6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rPr lang="zh-CN" altLang="en-US" dirty="0">
                    <a:latin typeface="Microsoft YaHei" charset="-122"/>
                    <a:ea typeface="Microsoft YaHei" charset="-122"/>
                    <a:cs typeface="Microsoft YaHei" charset="-122"/>
                  </a:rPr>
                  <a:t>简介</a:t>
                </a:r>
                <a:endParaRPr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6301360" y="5322918"/>
            <a:ext cx="5256386" cy="7941687"/>
            <a:chOff x="6732461" y="337588"/>
            <a:chExt cx="5256386" cy="7941687"/>
          </a:xfrm>
        </p:grpSpPr>
        <p:grpSp>
          <p:nvGrpSpPr>
            <p:cNvPr id="276" name="Group 276"/>
            <p:cNvGrpSpPr/>
            <p:nvPr/>
          </p:nvGrpSpPr>
          <p:grpSpPr>
            <a:xfrm>
              <a:off x="6732461" y="337588"/>
              <a:ext cx="4760115" cy="876369"/>
              <a:chOff x="0" y="26731"/>
              <a:chExt cx="4760114" cy="876368"/>
            </a:xfrm>
          </p:grpSpPr>
          <p:sp>
            <p:nvSpPr>
              <p:cNvPr id="272" name="Shape 272"/>
              <p:cNvSpPr/>
              <p:nvPr/>
            </p:nvSpPr>
            <p:spPr>
              <a:xfrm rot="10800000">
                <a:off x="0" y="664147"/>
                <a:ext cx="380502" cy="2389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A8AA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defTabSz="914400">
                  <a:defRPr sz="36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grpSp>
            <p:nvGrpSpPr>
              <p:cNvPr id="275" name="Group 275"/>
              <p:cNvGrpSpPr/>
              <p:nvPr/>
            </p:nvGrpSpPr>
            <p:grpSpPr>
              <a:xfrm>
                <a:off x="6" y="26731"/>
                <a:ext cx="4760109" cy="637417"/>
                <a:chOff x="0" y="26731"/>
                <a:chExt cx="4760107" cy="637415"/>
              </a:xfrm>
            </p:grpSpPr>
            <p:sp>
              <p:nvSpPr>
                <p:cNvPr id="273" name="Shape 273"/>
                <p:cNvSpPr/>
                <p:nvPr/>
              </p:nvSpPr>
              <p:spPr>
                <a:xfrm>
                  <a:off x="0" y="26731"/>
                  <a:ext cx="4760108" cy="637417"/>
                </a:xfrm>
                <a:prstGeom prst="rect">
                  <a:avLst/>
                </a:prstGeom>
                <a:solidFill>
                  <a:srgbClr val="4BACC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pPr defTabSz="914400">
                    <a:defRPr sz="2800">
                      <a:solidFill>
                        <a:srgbClr val="CCE8C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274" name="Shape 274"/>
                <p:cNvSpPr/>
                <p:nvPr/>
              </p:nvSpPr>
              <p:spPr>
                <a:xfrm>
                  <a:off x="0" y="38099"/>
                  <a:ext cx="4760108" cy="61468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91439" tIns="91439" rIns="91439" bIns="91439" numCol="1" anchor="ctr">
                  <a:spAutoFit/>
                </a:bodyPr>
                <a:lstStyle>
                  <a:lvl1pPr defTabSz="914400">
                    <a:defRPr sz="28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 lang="zh-CN" altLang="en-US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专业技能</a:t>
                  </a:r>
                  <a:endParaRPr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p:grpSp>
        </p:grpSp>
        <p:sp>
          <p:nvSpPr>
            <p:cNvPr id="285" name="Shape 285"/>
            <p:cNvSpPr/>
            <p:nvPr/>
          </p:nvSpPr>
          <p:spPr>
            <a:xfrm>
              <a:off x="7101646" y="1433748"/>
              <a:ext cx="4887201" cy="68455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71437" tIns="71437" rIns="71437" bIns="71437" anchor="ctr">
              <a:spAutoFit/>
            </a:bodyPr>
            <a:lstStyle/>
            <a:p>
              <a:pPr algn="l"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PHP </a:t>
              </a:r>
              <a:r>
                <a:rPr lang="ja-JP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　　　　 </a:t>
              </a: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2</a:t>
              </a:r>
              <a:r>
                <a:rPr lang="ja-JP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年</a:t>
              </a: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Java</a:t>
              </a:r>
              <a:r>
                <a:rPr lang="ja-JP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　　　　 </a:t>
              </a: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8</a:t>
              </a:r>
              <a:r>
                <a:rPr lang="ja-JP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年</a:t>
              </a: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Python</a:t>
              </a:r>
              <a:r>
                <a:rPr lang="ja-JP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　　　 </a:t>
              </a: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2</a:t>
              </a:r>
              <a:r>
                <a:rPr lang="ja-JP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年</a:t>
              </a: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Spark        2</a:t>
              </a:r>
              <a:r>
                <a:rPr lang="ja-JP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年</a:t>
              </a: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r>
                <a:rPr lang="en-US" altLang="ja-JP" sz="2400" dirty="0" err="1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tensorflow</a:t>
              </a:r>
              <a:r>
                <a:rPr lang="ja-JP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　 </a:t>
              </a: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1</a:t>
              </a:r>
              <a:r>
                <a:rPr lang="ja-JP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年</a:t>
              </a:r>
              <a:endParaRPr lang="en-US" altLang="ja-JP" sz="2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Meiryo UI" pitchFamily="50" charset="-128"/>
              </a:endParaRPr>
            </a:p>
            <a:p>
              <a:pPr marL="247015" indent="-247015" algn="l" defTabSz="457200">
                <a:lnSpc>
                  <a:spcPct val="120000"/>
                </a:lnSpc>
                <a:buSzPct val="75000"/>
                <a:buChar char="•"/>
                <a:defRPr sz="25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endParaRPr lang="en-US" altLang="zh-CN" sz="2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"/>
              </a:endParaRP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DB2</a:t>
              </a:r>
              <a:r>
                <a:rPr lang="ja-JP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　        </a:t>
              </a: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1</a:t>
              </a:r>
              <a:r>
                <a:rPr lang="ja-JP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年</a:t>
              </a: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MySQL     </a:t>
              </a:r>
              <a:r>
                <a:rPr lang="ja-JP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　 </a:t>
              </a: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1</a:t>
              </a:r>
              <a:r>
                <a:rPr lang="ja-JP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年</a:t>
              </a: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Oracle</a:t>
              </a:r>
              <a:r>
                <a:rPr lang="ja-JP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　　　 </a:t>
              </a: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2</a:t>
              </a:r>
              <a:r>
                <a:rPr lang="ja-JP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年</a:t>
              </a: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CentOS 6/7   2</a:t>
              </a:r>
              <a:r>
                <a:rPr lang="ja-JP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年</a:t>
              </a:r>
              <a:endParaRPr lang="en-US" altLang="ja-JP" sz="2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Meiryo UI" pitchFamily="50" charset="-128"/>
              </a:endParaRPr>
            </a:p>
            <a:p>
              <a:pPr marL="247015" indent="-247015" algn="l" defTabSz="457200">
                <a:lnSpc>
                  <a:spcPct val="120000"/>
                </a:lnSpc>
                <a:buSzPct val="75000"/>
                <a:buChar char="•"/>
                <a:defRPr sz="25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endParaRPr lang="en-US" altLang="zh-CN" sz="2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"/>
              </a:endParaRP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r>
                <a:rPr lang="zh-CN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日语</a:t>
              </a:r>
              <a:r>
                <a:rPr lang="ja-JP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：</a:t>
              </a: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 level 1</a:t>
              </a:r>
              <a:r>
                <a:rPr lang="ja-JP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 </a:t>
              </a: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(reading</a:t>
              </a:r>
              <a:r>
                <a:rPr lang="en-US" altLang="zh-CN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&amp;</a:t>
              </a:r>
              <a:r>
                <a:rPr lang="ja-JP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 </a:t>
              </a: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writing)</a:t>
              </a: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r>
                <a:rPr lang="zh-CN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英语</a:t>
              </a:r>
              <a:r>
                <a:rPr lang="ja-JP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： </a:t>
              </a: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level 6 (reading</a:t>
              </a:r>
              <a:r>
                <a:rPr lang="en-US" altLang="zh-CN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&amp;</a:t>
              </a:r>
              <a:r>
                <a:rPr lang="ja-JP" altLang="en-US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 </a:t>
              </a:r>
              <a:r>
                <a:rPr lang="en-US" altLang="ja-JP" sz="24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  <a:cs typeface="Meiryo UI" pitchFamily="50" charset="-128"/>
                </a:rPr>
                <a:t>writing)</a:t>
              </a:r>
              <a:endParaRPr lang="ja-JP" altLang="en-US" sz="2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Meiryo UI" pitchFamily="50" charset="-128"/>
              </a:endParaRPr>
            </a:p>
            <a:p>
              <a:pPr marL="247015" indent="-247015" algn="l" defTabSz="457200">
                <a:lnSpc>
                  <a:spcPct val="120000"/>
                </a:lnSpc>
                <a:buSzPct val="75000"/>
                <a:buChar char="•"/>
                <a:defRPr sz="250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endParaRPr lang="en-US" altLang="zh-CN" sz="21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289744" y="333390"/>
            <a:ext cx="6146359" cy="4462093"/>
            <a:chOff x="6598249" y="8693426"/>
            <a:chExt cx="6146359" cy="4462093"/>
          </a:xfrm>
        </p:grpSpPr>
        <p:grpSp>
          <p:nvGrpSpPr>
            <p:cNvPr id="24" name="Group 276"/>
            <p:cNvGrpSpPr/>
            <p:nvPr/>
          </p:nvGrpSpPr>
          <p:grpSpPr>
            <a:xfrm>
              <a:off x="6598548" y="8693426"/>
              <a:ext cx="4760117" cy="876370"/>
              <a:chOff x="0" y="26731"/>
              <a:chExt cx="4760116" cy="876369"/>
            </a:xfrm>
          </p:grpSpPr>
          <p:sp>
            <p:nvSpPr>
              <p:cNvPr id="25" name="Shape 272"/>
              <p:cNvSpPr/>
              <p:nvPr/>
            </p:nvSpPr>
            <p:spPr>
              <a:xfrm rot="10800000">
                <a:off x="0" y="664147"/>
                <a:ext cx="380502" cy="2389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A8AA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defTabSz="914400">
                  <a:defRPr sz="36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grpSp>
            <p:nvGrpSpPr>
              <p:cNvPr id="26" name="Group 275"/>
              <p:cNvGrpSpPr/>
              <p:nvPr/>
            </p:nvGrpSpPr>
            <p:grpSpPr>
              <a:xfrm>
                <a:off x="6" y="26731"/>
                <a:ext cx="4760110" cy="637419"/>
                <a:chOff x="0" y="26731"/>
                <a:chExt cx="4760108" cy="637417"/>
              </a:xfrm>
            </p:grpSpPr>
            <p:sp>
              <p:nvSpPr>
                <p:cNvPr id="27" name="Shape 273"/>
                <p:cNvSpPr/>
                <p:nvPr/>
              </p:nvSpPr>
              <p:spPr>
                <a:xfrm>
                  <a:off x="0" y="26731"/>
                  <a:ext cx="4760108" cy="637417"/>
                </a:xfrm>
                <a:prstGeom prst="rect">
                  <a:avLst/>
                </a:prstGeom>
                <a:solidFill>
                  <a:srgbClr val="4BACC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pPr defTabSz="914400">
                    <a:defRPr sz="2800">
                      <a:solidFill>
                        <a:srgbClr val="CCE8C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28" name="Shape 274"/>
                <p:cNvSpPr/>
                <p:nvPr/>
              </p:nvSpPr>
              <p:spPr>
                <a:xfrm>
                  <a:off x="0" y="38099"/>
                  <a:ext cx="4760108" cy="61468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91439" tIns="91439" rIns="91439" bIns="91439" numCol="1" anchor="ctr">
                  <a:spAutoFit/>
                </a:bodyPr>
                <a:lstStyle>
                  <a:lvl1pPr defTabSz="914400">
                    <a:defRPr sz="28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 lang="zh-CN" altLang="en-US" dirty="0">
                      <a:latin typeface="Microsoft YaHei" charset="-122"/>
                      <a:ea typeface="Microsoft YaHei" charset="-122"/>
                      <a:cs typeface="Microsoft YaHei" charset="-122"/>
                    </a:rPr>
                    <a:t>工作经验</a:t>
                  </a:r>
                  <a:endParaRPr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p:grpSp>
        </p:grpSp>
        <p:sp>
          <p:nvSpPr>
            <p:cNvPr id="29" name="Shape 285"/>
            <p:cNvSpPr/>
            <p:nvPr/>
          </p:nvSpPr>
          <p:spPr>
            <a:xfrm>
              <a:off x="6598249" y="9933997"/>
              <a:ext cx="6146359" cy="32215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pPr algn="l"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r>
                <a:rPr lang="zh-CN" altLang="en-US" sz="2400" b="1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itchFamily="50" charset="-128"/>
                </a:rPr>
                <a:t>中国银行总行软件中心</a:t>
              </a:r>
              <a:endParaRPr lang="en-US" altLang="ja-JP" sz="24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eiryo UI" pitchFamily="50" charset="-128"/>
              </a:endParaRP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</a:pPr>
              <a:r>
                <a:rPr lang="en-US" altLang="ja-JP" sz="20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itchFamily="50" charset="-128"/>
                </a:rPr>
                <a:t>      </a:t>
              </a:r>
              <a:r>
                <a:rPr lang="zh-CN" altLang="en-US" sz="20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itchFamily="50" charset="-128"/>
                </a:rPr>
                <a:t>担任项目经理 </a:t>
              </a:r>
              <a:r>
                <a:rPr lang="en-US" altLang="zh-CN" sz="20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itchFamily="50" charset="-128"/>
                </a:rPr>
                <a:t>2</a:t>
              </a:r>
              <a:r>
                <a:rPr lang="zh-CN" altLang="en-US" sz="20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itchFamily="50" charset="-128"/>
                </a:rPr>
                <a:t>年</a:t>
              </a:r>
              <a:endParaRPr lang="en-US" altLang="ja-JP" sz="2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eiryo UI" pitchFamily="50" charset="-128"/>
              </a:endParaRP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</a:pPr>
              <a:r>
                <a:rPr lang="en-US" altLang="ja-JP" sz="20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itchFamily="50" charset="-128"/>
                </a:rPr>
                <a:t>      </a:t>
              </a:r>
              <a:r>
                <a:rPr lang="zh-CN" altLang="en-US" sz="20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itchFamily="50" charset="-128"/>
                </a:rPr>
                <a:t>负责外汇业务申报管理系统</a:t>
              </a:r>
              <a:endParaRPr lang="en-US" altLang="ja-JP" sz="2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eiryo UI" pitchFamily="50" charset="-128"/>
              </a:endParaRP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</a:pPr>
              <a:endParaRPr lang="en-US" altLang="ja-JP" sz="2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eiryo UI" pitchFamily="50" charset="-128"/>
              </a:endParaRP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  <a:buFont typeface="Arial" charset="0"/>
                <a:buChar char="•"/>
              </a:pPr>
              <a:r>
                <a:rPr lang="zh-CN" altLang="en-US" sz="2400" b="1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itchFamily="50" charset="-128"/>
                </a:rPr>
                <a:t>畅星集团</a:t>
              </a:r>
              <a:endParaRPr lang="en-US" altLang="ja-JP" sz="2400" b="1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eiryo UI" pitchFamily="50" charset="-128"/>
              </a:endParaRP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</a:pPr>
              <a:r>
                <a:rPr lang="en-US" altLang="ja-JP" sz="20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itchFamily="50" charset="-128"/>
                </a:rPr>
                <a:t>      </a:t>
              </a:r>
              <a:r>
                <a:rPr lang="zh-CN" altLang="en-US" sz="20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itchFamily="50" charset="-128"/>
                </a:rPr>
                <a:t>系统工程师 </a:t>
              </a:r>
              <a:r>
                <a:rPr lang="en-US" altLang="zh-CN" sz="20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itchFamily="50" charset="-128"/>
                </a:rPr>
                <a:t>8</a:t>
              </a:r>
              <a:r>
                <a:rPr lang="zh-CN" altLang="en-US" sz="20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itchFamily="50" charset="-128"/>
                </a:rPr>
                <a:t>年</a:t>
              </a:r>
              <a:endParaRPr lang="en-US" altLang="ja-JP" sz="2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eiryo UI" pitchFamily="50" charset="-128"/>
              </a:endParaRPr>
            </a:p>
            <a:p>
              <a:pPr algn="l" hangingPunct="1">
                <a:spcBef>
                  <a:spcPts val="600"/>
                </a:spcBef>
                <a:buClr>
                  <a:schemeClr val="bg1"/>
                </a:buClr>
              </a:pPr>
              <a:r>
                <a:rPr lang="en-US" altLang="ja-JP" sz="20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itchFamily="50" charset="-128"/>
                </a:rPr>
                <a:t>      </a:t>
              </a:r>
              <a:r>
                <a:rPr lang="zh-CN" altLang="en-US" sz="2000" dirty="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  <a:cs typeface="Meiryo UI" pitchFamily="50" charset="-128"/>
                </a:rPr>
                <a:t>金融和大数据系统开发</a:t>
              </a:r>
              <a:endParaRPr lang="en-US" altLang="ja-JP" sz="2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Meiryo UI" pitchFamily="50" charset="-128"/>
              </a:endParaRPr>
            </a:p>
            <a:p>
              <a:pPr algn="l" defTabSz="457200">
                <a:lnSpc>
                  <a:spcPct val="120000"/>
                </a:lnSpc>
                <a:buSzPct val="75000"/>
                <a:defRPr sz="25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lang="en-US" sz="20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32" name="组合 49"/>
          <p:cNvGrpSpPr/>
          <p:nvPr/>
        </p:nvGrpSpPr>
        <p:grpSpPr>
          <a:xfrm>
            <a:off x="203744" y="12214689"/>
            <a:ext cx="2877091" cy="1275073"/>
            <a:chOff x="9918700" y="1335088"/>
            <a:chExt cx="1816101" cy="804862"/>
          </a:xfrm>
          <a:solidFill>
            <a:srgbClr val="A655FE"/>
          </a:solidFill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10977563" y="1335088"/>
              <a:ext cx="177800" cy="188912"/>
            </a:xfrm>
            <a:custGeom>
              <a:avLst/>
              <a:gdLst>
                <a:gd name="T0" fmla="*/ 0 w 112"/>
                <a:gd name="T1" fmla="*/ 83 h 119"/>
                <a:gd name="T2" fmla="*/ 66 w 112"/>
                <a:gd name="T3" fmla="*/ 60 h 119"/>
                <a:gd name="T4" fmla="*/ 0 w 112"/>
                <a:gd name="T5" fmla="*/ 33 h 119"/>
                <a:gd name="T6" fmla="*/ 0 w 112"/>
                <a:gd name="T7" fmla="*/ 0 h 119"/>
                <a:gd name="T8" fmla="*/ 112 w 112"/>
                <a:gd name="T9" fmla="*/ 45 h 119"/>
                <a:gd name="T10" fmla="*/ 112 w 112"/>
                <a:gd name="T11" fmla="*/ 73 h 119"/>
                <a:gd name="T12" fmla="*/ 0 w 112"/>
                <a:gd name="T13" fmla="*/ 119 h 119"/>
                <a:gd name="T14" fmla="*/ 0 w 112"/>
                <a:gd name="T15" fmla="*/ 8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119">
                  <a:moveTo>
                    <a:pt x="0" y="83"/>
                  </a:moveTo>
                  <a:lnTo>
                    <a:pt x="66" y="6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112" y="45"/>
                  </a:lnTo>
                  <a:lnTo>
                    <a:pt x="112" y="73"/>
                  </a:lnTo>
                  <a:lnTo>
                    <a:pt x="0" y="119"/>
                  </a:lnTo>
                  <a:lnTo>
                    <a:pt x="0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grpSp>
          <p:nvGrpSpPr>
            <p:cNvPr id="34" name="组合 52"/>
            <p:cNvGrpSpPr/>
            <p:nvPr/>
          </p:nvGrpSpPr>
          <p:grpSpPr>
            <a:xfrm>
              <a:off x="9918700" y="1535113"/>
              <a:ext cx="1816101" cy="604837"/>
              <a:chOff x="9918700" y="1535113"/>
              <a:chExt cx="1816101" cy="604837"/>
            </a:xfrm>
            <a:grpFill/>
          </p:grpSpPr>
          <p:sp>
            <p:nvSpPr>
              <p:cNvPr id="35" name="Freeform 6"/>
              <p:cNvSpPr>
                <a:spLocks noEditPoints="1"/>
              </p:cNvSpPr>
              <p:nvPr/>
            </p:nvSpPr>
            <p:spPr bwMode="auto">
              <a:xfrm>
                <a:off x="9918700" y="1593850"/>
                <a:ext cx="184150" cy="219075"/>
              </a:xfrm>
              <a:custGeom>
                <a:avLst/>
                <a:gdLst>
                  <a:gd name="T0" fmla="*/ 37 w 97"/>
                  <a:gd name="T1" fmla="*/ 116 h 116"/>
                  <a:gd name="T2" fmla="*/ 0 w 97"/>
                  <a:gd name="T3" fmla="*/ 83 h 116"/>
                  <a:gd name="T4" fmla="*/ 0 w 97"/>
                  <a:gd name="T5" fmla="*/ 82 h 116"/>
                  <a:gd name="T6" fmla="*/ 53 w 97"/>
                  <a:gd name="T7" fmla="*/ 46 h 116"/>
                  <a:gd name="T8" fmla="*/ 66 w 97"/>
                  <a:gd name="T9" fmla="*/ 46 h 116"/>
                  <a:gd name="T10" fmla="*/ 66 w 97"/>
                  <a:gd name="T11" fmla="*/ 40 h 116"/>
                  <a:gd name="T12" fmla="*/ 50 w 97"/>
                  <a:gd name="T13" fmla="*/ 23 h 116"/>
                  <a:gd name="T14" fmla="*/ 33 w 97"/>
                  <a:gd name="T15" fmla="*/ 37 h 116"/>
                  <a:gd name="T16" fmla="*/ 4 w 97"/>
                  <a:gd name="T17" fmla="*/ 37 h 116"/>
                  <a:gd name="T18" fmla="*/ 51 w 97"/>
                  <a:gd name="T19" fmla="*/ 0 h 116"/>
                  <a:gd name="T20" fmla="*/ 97 w 97"/>
                  <a:gd name="T21" fmla="*/ 39 h 116"/>
                  <a:gd name="T22" fmla="*/ 97 w 97"/>
                  <a:gd name="T23" fmla="*/ 113 h 116"/>
                  <a:gd name="T24" fmla="*/ 67 w 97"/>
                  <a:gd name="T25" fmla="*/ 113 h 116"/>
                  <a:gd name="T26" fmla="*/ 67 w 97"/>
                  <a:gd name="T27" fmla="*/ 101 h 116"/>
                  <a:gd name="T28" fmla="*/ 37 w 97"/>
                  <a:gd name="T29" fmla="*/ 116 h 116"/>
                  <a:gd name="T30" fmla="*/ 66 w 97"/>
                  <a:gd name="T31" fmla="*/ 77 h 116"/>
                  <a:gd name="T32" fmla="*/ 66 w 97"/>
                  <a:gd name="T33" fmla="*/ 66 h 116"/>
                  <a:gd name="T34" fmla="*/ 54 w 97"/>
                  <a:gd name="T35" fmla="*/ 66 h 116"/>
                  <a:gd name="T36" fmla="*/ 31 w 97"/>
                  <a:gd name="T37" fmla="*/ 80 h 116"/>
                  <a:gd name="T38" fmla="*/ 31 w 97"/>
                  <a:gd name="T39" fmla="*/ 81 h 116"/>
                  <a:gd name="T40" fmla="*/ 46 w 97"/>
                  <a:gd name="T41" fmla="*/ 94 h 116"/>
                  <a:gd name="T42" fmla="*/ 66 w 97"/>
                  <a:gd name="T43" fmla="*/ 7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7" h="116">
                    <a:moveTo>
                      <a:pt x="37" y="116"/>
                    </a:moveTo>
                    <a:cubicBezTo>
                      <a:pt x="17" y="116"/>
                      <a:pt x="0" y="106"/>
                      <a:pt x="0" y="83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54"/>
                      <a:pt x="24" y="46"/>
                      <a:pt x="53" y="46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66" y="40"/>
                      <a:pt x="66" y="40"/>
                      <a:pt x="66" y="40"/>
                    </a:cubicBezTo>
                    <a:cubicBezTo>
                      <a:pt x="66" y="29"/>
                      <a:pt x="61" y="23"/>
                      <a:pt x="50" y="23"/>
                    </a:cubicBezTo>
                    <a:cubicBezTo>
                      <a:pt x="40" y="23"/>
                      <a:pt x="34" y="28"/>
                      <a:pt x="33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6" y="12"/>
                      <a:pt x="25" y="0"/>
                      <a:pt x="51" y="0"/>
                    </a:cubicBezTo>
                    <a:cubicBezTo>
                      <a:pt x="78" y="0"/>
                      <a:pt x="97" y="12"/>
                      <a:pt x="97" y="39"/>
                    </a:cubicBezTo>
                    <a:cubicBezTo>
                      <a:pt x="97" y="113"/>
                      <a:pt x="97" y="113"/>
                      <a:pt x="97" y="113"/>
                    </a:cubicBezTo>
                    <a:cubicBezTo>
                      <a:pt x="67" y="113"/>
                      <a:pt x="67" y="113"/>
                      <a:pt x="67" y="113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2" y="109"/>
                      <a:pt x="51" y="116"/>
                      <a:pt x="37" y="116"/>
                    </a:cubicBezTo>
                    <a:close/>
                    <a:moveTo>
                      <a:pt x="66" y="77"/>
                    </a:moveTo>
                    <a:cubicBezTo>
                      <a:pt x="66" y="66"/>
                      <a:pt x="66" y="66"/>
                      <a:pt x="66" y="66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39" y="66"/>
                      <a:pt x="31" y="70"/>
                      <a:pt x="31" y="80"/>
                    </a:cubicBezTo>
                    <a:cubicBezTo>
                      <a:pt x="31" y="81"/>
                      <a:pt x="31" y="81"/>
                      <a:pt x="31" y="81"/>
                    </a:cubicBezTo>
                    <a:cubicBezTo>
                      <a:pt x="31" y="89"/>
                      <a:pt x="36" y="94"/>
                      <a:pt x="46" y="94"/>
                    </a:cubicBezTo>
                    <a:cubicBezTo>
                      <a:pt x="57" y="94"/>
                      <a:pt x="66" y="88"/>
                      <a:pt x="66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6" name="Freeform 7"/>
              <p:cNvSpPr>
                <a:spLocks/>
              </p:cNvSpPr>
              <p:nvPr/>
            </p:nvSpPr>
            <p:spPr bwMode="auto">
              <a:xfrm>
                <a:off x="10134600" y="1593850"/>
                <a:ext cx="195263" cy="219075"/>
              </a:xfrm>
              <a:custGeom>
                <a:avLst/>
                <a:gdLst>
                  <a:gd name="T0" fmla="*/ 53 w 103"/>
                  <a:gd name="T1" fmla="*/ 116 h 116"/>
                  <a:gd name="T2" fmla="*/ 0 w 103"/>
                  <a:gd name="T3" fmla="*/ 59 h 116"/>
                  <a:gd name="T4" fmla="*/ 0 w 103"/>
                  <a:gd name="T5" fmla="*/ 58 h 116"/>
                  <a:gd name="T6" fmla="*/ 54 w 103"/>
                  <a:gd name="T7" fmla="*/ 0 h 116"/>
                  <a:gd name="T8" fmla="*/ 102 w 103"/>
                  <a:gd name="T9" fmla="*/ 42 h 116"/>
                  <a:gd name="T10" fmla="*/ 72 w 103"/>
                  <a:gd name="T11" fmla="*/ 42 h 116"/>
                  <a:gd name="T12" fmla="*/ 54 w 103"/>
                  <a:gd name="T13" fmla="*/ 24 h 116"/>
                  <a:gd name="T14" fmla="*/ 32 w 103"/>
                  <a:gd name="T15" fmla="*/ 56 h 116"/>
                  <a:gd name="T16" fmla="*/ 32 w 103"/>
                  <a:gd name="T17" fmla="*/ 60 h 116"/>
                  <a:gd name="T18" fmla="*/ 54 w 103"/>
                  <a:gd name="T19" fmla="*/ 92 h 116"/>
                  <a:gd name="T20" fmla="*/ 74 w 103"/>
                  <a:gd name="T21" fmla="*/ 72 h 116"/>
                  <a:gd name="T22" fmla="*/ 103 w 103"/>
                  <a:gd name="T23" fmla="*/ 72 h 116"/>
                  <a:gd name="T24" fmla="*/ 53 w 103"/>
                  <a:gd name="T2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" h="116">
                    <a:moveTo>
                      <a:pt x="53" y="116"/>
                    </a:moveTo>
                    <a:cubicBezTo>
                      <a:pt x="23" y="116"/>
                      <a:pt x="0" y="97"/>
                      <a:pt x="0" y="5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0"/>
                      <a:pt x="24" y="0"/>
                      <a:pt x="54" y="0"/>
                    </a:cubicBezTo>
                    <a:cubicBezTo>
                      <a:pt x="79" y="0"/>
                      <a:pt x="99" y="13"/>
                      <a:pt x="102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0" y="31"/>
                      <a:pt x="65" y="24"/>
                      <a:pt x="54" y="24"/>
                    </a:cubicBezTo>
                    <a:cubicBezTo>
                      <a:pt x="41" y="24"/>
                      <a:pt x="32" y="35"/>
                      <a:pt x="32" y="56"/>
                    </a:cubicBezTo>
                    <a:cubicBezTo>
                      <a:pt x="32" y="60"/>
                      <a:pt x="32" y="60"/>
                      <a:pt x="32" y="60"/>
                    </a:cubicBezTo>
                    <a:cubicBezTo>
                      <a:pt x="32" y="82"/>
                      <a:pt x="40" y="92"/>
                      <a:pt x="54" y="92"/>
                    </a:cubicBezTo>
                    <a:cubicBezTo>
                      <a:pt x="65" y="92"/>
                      <a:pt x="73" y="85"/>
                      <a:pt x="74" y="72"/>
                    </a:cubicBezTo>
                    <a:cubicBezTo>
                      <a:pt x="103" y="72"/>
                      <a:pt x="103" y="72"/>
                      <a:pt x="103" y="72"/>
                    </a:cubicBezTo>
                    <a:cubicBezTo>
                      <a:pt x="101" y="98"/>
                      <a:pt x="83" y="116"/>
                      <a:pt x="53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Freeform 8"/>
              <p:cNvSpPr>
                <a:spLocks/>
              </p:cNvSpPr>
              <p:nvPr/>
            </p:nvSpPr>
            <p:spPr bwMode="auto">
              <a:xfrm>
                <a:off x="10353675" y="1593850"/>
                <a:ext cx="193675" cy="219075"/>
              </a:xfrm>
              <a:custGeom>
                <a:avLst/>
                <a:gdLst>
                  <a:gd name="T0" fmla="*/ 53 w 102"/>
                  <a:gd name="T1" fmla="*/ 116 h 116"/>
                  <a:gd name="T2" fmla="*/ 0 w 102"/>
                  <a:gd name="T3" fmla="*/ 59 h 116"/>
                  <a:gd name="T4" fmla="*/ 0 w 102"/>
                  <a:gd name="T5" fmla="*/ 58 h 116"/>
                  <a:gd name="T6" fmla="*/ 53 w 102"/>
                  <a:gd name="T7" fmla="*/ 0 h 116"/>
                  <a:gd name="T8" fmla="*/ 101 w 102"/>
                  <a:gd name="T9" fmla="*/ 42 h 116"/>
                  <a:gd name="T10" fmla="*/ 72 w 102"/>
                  <a:gd name="T11" fmla="*/ 42 h 116"/>
                  <a:gd name="T12" fmla="*/ 53 w 102"/>
                  <a:gd name="T13" fmla="*/ 24 h 116"/>
                  <a:gd name="T14" fmla="*/ 31 w 102"/>
                  <a:gd name="T15" fmla="*/ 56 h 116"/>
                  <a:gd name="T16" fmla="*/ 31 w 102"/>
                  <a:gd name="T17" fmla="*/ 60 h 116"/>
                  <a:gd name="T18" fmla="*/ 54 w 102"/>
                  <a:gd name="T19" fmla="*/ 92 h 116"/>
                  <a:gd name="T20" fmla="*/ 74 w 102"/>
                  <a:gd name="T21" fmla="*/ 72 h 116"/>
                  <a:gd name="T22" fmla="*/ 102 w 102"/>
                  <a:gd name="T23" fmla="*/ 72 h 116"/>
                  <a:gd name="T24" fmla="*/ 53 w 102"/>
                  <a:gd name="T2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2" h="116">
                    <a:moveTo>
                      <a:pt x="53" y="116"/>
                    </a:moveTo>
                    <a:cubicBezTo>
                      <a:pt x="22" y="116"/>
                      <a:pt x="0" y="97"/>
                      <a:pt x="0" y="5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0"/>
                      <a:pt x="23" y="0"/>
                      <a:pt x="53" y="0"/>
                    </a:cubicBezTo>
                    <a:cubicBezTo>
                      <a:pt x="78" y="0"/>
                      <a:pt x="99" y="13"/>
                      <a:pt x="101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0" y="31"/>
                      <a:pt x="64" y="24"/>
                      <a:pt x="53" y="24"/>
                    </a:cubicBezTo>
                    <a:cubicBezTo>
                      <a:pt x="40" y="24"/>
                      <a:pt x="31" y="35"/>
                      <a:pt x="31" y="56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31" y="82"/>
                      <a:pt x="39" y="92"/>
                      <a:pt x="54" y="92"/>
                    </a:cubicBezTo>
                    <a:cubicBezTo>
                      <a:pt x="64" y="92"/>
                      <a:pt x="72" y="85"/>
                      <a:pt x="74" y="72"/>
                    </a:cubicBezTo>
                    <a:cubicBezTo>
                      <a:pt x="102" y="72"/>
                      <a:pt x="102" y="72"/>
                      <a:pt x="102" y="72"/>
                    </a:cubicBezTo>
                    <a:cubicBezTo>
                      <a:pt x="100" y="98"/>
                      <a:pt x="83" y="116"/>
                      <a:pt x="53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8" name="Freeform 9"/>
              <p:cNvSpPr>
                <a:spLocks noEditPoints="1"/>
              </p:cNvSpPr>
              <p:nvPr/>
            </p:nvSpPr>
            <p:spPr bwMode="auto">
              <a:xfrm>
                <a:off x="10571163" y="1593850"/>
                <a:ext cx="195263" cy="219075"/>
              </a:xfrm>
              <a:custGeom>
                <a:avLst/>
                <a:gdLst>
                  <a:gd name="T0" fmla="*/ 54 w 103"/>
                  <a:gd name="T1" fmla="*/ 116 h 116"/>
                  <a:gd name="T2" fmla="*/ 0 w 103"/>
                  <a:gd name="T3" fmla="*/ 60 h 116"/>
                  <a:gd name="T4" fmla="*/ 0 w 103"/>
                  <a:gd name="T5" fmla="*/ 58 h 116"/>
                  <a:gd name="T6" fmla="*/ 53 w 103"/>
                  <a:gd name="T7" fmla="*/ 0 h 116"/>
                  <a:gd name="T8" fmla="*/ 103 w 103"/>
                  <a:gd name="T9" fmla="*/ 52 h 116"/>
                  <a:gd name="T10" fmla="*/ 103 w 103"/>
                  <a:gd name="T11" fmla="*/ 66 h 116"/>
                  <a:gd name="T12" fmla="*/ 31 w 103"/>
                  <a:gd name="T13" fmla="*/ 66 h 116"/>
                  <a:gd name="T14" fmla="*/ 54 w 103"/>
                  <a:gd name="T15" fmla="*/ 93 h 116"/>
                  <a:gd name="T16" fmla="*/ 75 w 103"/>
                  <a:gd name="T17" fmla="*/ 79 h 116"/>
                  <a:gd name="T18" fmla="*/ 103 w 103"/>
                  <a:gd name="T19" fmla="*/ 79 h 116"/>
                  <a:gd name="T20" fmla="*/ 54 w 103"/>
                  <a:gd name="T21" fmla="*/ 116 h 116"/>
                  <a:gd name="T22" fmla="*/ 32 w 103"/>
                  <a:gd name="T23" fmla="*/ 45 h 116"/>
                  <a:gd name="T24" fmla="*/ 73 w 103"/>
                  <a:gd name="T25" fmla="*/ 45 h 116"/>
                  <a:gd name="T26" fmla="*/ 53 w 103"/>
                  <a:gd name="T27" fmla="*/ 22 h 116"/>
                  <a:gd name="T28" fmla="*/ 32 w 103"/>
                  <a:gd name="T29" fmla="*/ 4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3" h="116">
                    <a:moveTo>
                      <a:pt x="54" y="116"/>
                    </a:moveTo>
                    <a:cubicBezTo>
                      <a:pt x="22" y="116"/>
                      <a:pt x="0" y="97"/>
                      <a:pt x="0" y="6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1"/>
                      <a:pt x="23" y="0"/>
                      <a:pt x="53" y="0"/>
                    </a:cubicBezTo>
                    <a:cubicBezTo>
                      <a:pt x="80" y="0"/>
                      <a:pt x="103" y="16"/>
                      <a:pt x="103" y="52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31" y="66"/>
                      <a:pt x="31" y="66"/>
                      <a:pt x="31" y="66"/>
                    </a:cubicBezTo>
                    <a:cubicBezTo>
                      <a:pt x="32" y="86"/>
                      <a:pt x="41" y="93"/>
                      <a:pt x="54" y="93"/>
                    </a:cubicBezTo>
                    <a:cubicBezTo>
                      <a:pt x="66" y="93"/>
                      <a:pt x="72" y="87"/>
                      <a:pt x="75" y="79"/>
                    </a:cubicBezTo>
                    <a:cubicBezTo>
                      <a:pt x="103" y="79"/>
                      <a:pt x="103" y="79"/>
                      <a:pt x="103" y="79"/>
                    </a:cubicBezTo>
                    <a:cubicBezTo>
                      <a:pt x="100" y="100"/>
                      <a:pt x="83" y="116"/>
                      <a:pt x="54" y="116"/>
                    </a:cubicBezTo>
                    <a:close/>
                    <a:moveTo>
                      <a:pt x="32" y="45"/>
                    </a:moveTo>
                    <a:cubicBezTo>
                      <a:pt x="73" y="45"/>
                      <a:pt x="73" y="45"/>
                      <a:pt x="73" y="45"/>
                    </a:cubicBezTo>
                    <a:cubicBezTo>
                      <a:pt x="72" y="29"/>
                      <a:pt x="65" y="22"/>
                      <a:pt x="53" y="22"/>
                    </a:cubicBezTo>
                    <a:cubicBezTo>
                      <a:pt x="43" y="22"/>
                      <a:pt x="34" y="27"/>
                      <a:pt x="32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9" name="Freeform 10"/>
              <p:cNvSpPr>
                <a:spLocks/>
              </p:cNvSpPr>
              <p:nvPr/>
            </p:nvSpPr>
            <p:spPr bwMode="auto">
              <a:xfrm>
                <a:off x="10802938" y="1593850"/>
                <a:ext cx="184150" cy="214312"/>
              </a:xfrm>
              <a:custGeom>
                <a:avLst/>
                <a:gdLst>
                  <a:gd name="T0" fmla="*/ 0 w 98"/>
                  <a:gd name="T1" fmla="*/ 3 h 113"/>
                  <a:gd name="T2" fmla="*/ 31 w 98"/>
                  <a:gd name="T3" fmla="*/ 3 h 113"/>
                  <a:gd name="T4" fmla="*/ 31 w 98"/>
                  <a:gd name="T5" fmla="*/ 19 h 113"/>
                  <a:gd name="T6" fmla="*/ 65 w 98"/>
                  <a:gd name="T7" fmla="*/ 0 h 113"/>
                  <a:gd name="T8" fmla="*/ 98 w 98"/>
                  <a:gd name="T9" fmla="*/ 39 h 113"/>
                  <a:gd name="T10" fmla="*/ 98 w 98"/>
                  <a:gd name="T11" fmla="*/ 113 h 113"/>
                  <a:gd name="T12" fmla="*/ 67 w 98"/>
                  <a:gd name="T13" fmla="*/ 113 h 113"/>
                  <a:gd name="T14" fmla="*/ 67 w 98"/>
                  <a:gd name="T15" fmla="*/ 44 h 113"/>
                  <a:gd name="T16" fmla="*/ 51 w 98"/>
                  <a:gd name="T17" fmla="*/ 25 h 113"/>
                  <a:gd name="T18" fmla="*/ 31 w 98"/>
                  <a:gd name="T19" fmla="*/ 46 h 113"/>
                  <a:gd name="T20" fmla="*/ 31 w 98"/>
                  <a:gd name="T21" fmla="*/ 113 h 113"/>
                  <a:gd name="T22" fmla="*/ 0 w 98"/>
                  <a:gd name="T23" fmla="*/ 113 h 113"/>
                  <a:gd name="T24" fmla="*/ 0 w 98"/>
                  <a:gd name="T25" fmla="*/ 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8" h="113">
                    <a:moveTo>
                      <a:pt x="0" y="3"/>
                    </a:moveTo>
                    <a:cubicBezTo>
                      <a:pt x="31" y="3"/>
                      <a:pt x="31" y="3"/>
                      <a:pt x="31" y="3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7" y="9"/>
                      <a:pt x="48" y="0"/>
                      <a:pt x="65" y="0"/>
                    </a:cubicBezTo>
                    <a:cubicBezTo>
                      <a:pt x="85" y="0"/>
                      <a:pt x="98" y="12"/>
                      <a:pt x="98" y="39"/>
                    </a:cubicBezTo>
                    <a:cubicBezTo>
                      <a:pt x="98" y="113"/>
                      <a:pt x="98" y="113"/>
                      <a:pt x="98" y="113"/>
                    </a:cubicBezTo>
                    <a:cubicBezTo>
                      <a:pt x="67" y="113"/>
                      <a:pt x="67" y="113"/>
                      <a:pt x="67" y="113"/>
                    </a:cubicBezTo>
                    <a:cubicBezTo>
                      <a:pt x="67" y="44"/>
                      <a:pt x="67" y="44"/>
                      <a:pt x="67" y="44"/>
                    </a:cubicBezTo>
                    <a:cubicBezTo>
                      <a:pt x="67" y="31"/>
                      <a:pt x="62" y="25"/>
                      <a:pt x="51" y="25"/>
                    </a:cubicBezTo>
                    <a:cubicBezTo>
                      <a:pt x="40" y="25"/>
                      <a:pt x="31" y="32"/>
                      <a:pt x="31" y="46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0" y="113"/>
                      <a:pt x="0" y="113"/>
                      <a:pt x="0" y="113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Freeform 11"/>
              <p:cNvSpPr>
                <a:spLocks/>
              </p:cNvSpPr>
              <p:nvPr/>
            </p:nvSpPr>
            <p:spPr bwMode="auto">
              <a:xfrm>
                <a:off x="11014075" y="1535113"/>
                <a:ext cx="125413" cy="276225"/>
              </a:xfrm>
              <a:custGeom>
                <a:avLst/>
                <a:gdLst>
                  <a:gd name="T0" fmla="*/ 44 w 66"/>
                  <a:gd name="T1" fmla="*/ 0 h 146"/>
                  <a:gd name="T2" fmla="*/ 44 w 66"/>
                  <a:gd name="T3" fmla="*/ 34 h 146"/>
                  <a:gd name="T4" fmla="*/ 65 w 66"/>
                  <a:gd name="T5" fmla="*/ 34 h 146"/>
                  <a:gd name="T6" fmla="*/ 65 w 66"/>
                  <a:gd name="T7" fmla="*/ 57 h 146"/>
                  <a:gd name="T8" fmla="*/ 44 w 66"/>
                  <a:gd name="T9" fmla="*/ 57 h 146"/>
                  <a:gd name="T10" fmla="*/ 44 w 66"/>
                  <a:gd name="T11" fmla="*/ 109 h 146"/>
                  <a:gd name="T12" fmla="*/ 55 w 66"/>
                  <a:gd name="T13" fmla="*/ 121 h 146"/>
                  <a:gd name="T14" fmla="*/ 66 w 66"/>
                  <a:gd name="T15" fmla="*/ 119 h 146"/>
                  <a:gd name="T16" fmla="*/ 66 w 66"/>
                  <a:gd name="T17" fmla="*/ 144 h 146"/>
                  <a:gd name="T18" fmla="*/ 48 w 66"/>
                  <a:gd name="T19" fmla="*/ 146 h 146"/>
                  <a:gd name="T20" fmla="*/ 13 w 66"/>
                  <a:gd name="T21" fmla="*/ 112 h 146"/>
                  <a:gd name="T22" fmla="*/ 13 w 66"/>
                  <a:gd name="T23" fmla="*/ 57 h 146"/>
                  <a:gd name="T24" fmla="*/ 0 w 66"/>
                  <a:gd name="T25" fmla="*/ 57 h 146"/>
                  <a:gd name="T26" fmla="*/ 0 w 66"/>
                  <a:gd name="T27" fmla="*/ 34 h 146"/>
                  <a:gd name="T28" fmla="*/ 13 w 66"/>
                  <a:gd name="T29" fmla="*/ 34 h 146"/>
                  <a:gd name="T30" fmla="*/ 13 w 66"/>
                  <a:gd name="T31" fmla="*/ 13 h 146"/>
                  <a:gd name="T32" fmla="*/ 44 w 66"/>
                  <a:gd name="T33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146">
                    <a:moveTo>
                      <a:pt x="44" y="0"/>
                    </a:moveTo>
                    <a:cubicBezTo>
                      <a:pt x="44" y="34"/>
                      <a:pt x="44" y="34"/>
                      <a:pt x="44" y="34"/>
                    </a:cubicBezTo>
                    <a:cubicBezTo>
                      <a:pt x="65" y="34"/>
                      <a:pt x="65" y="34"/>
                      <a:pt x="65" y="34"/>
                    </a:cubicBezTo>
                    <a:cubicBezTo>
                      <a:pt x="65" y="57"/>
                      <a:pt x="65" y="57"/>
                      <a:pt x="65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109"/>
                      <a:pt x="44" y="109"/>
                      <a:pt x="44" y="109"/>
                    </a:cubicBezTo>
                    <a:cubicBezTo>
                      <a:pt x="44" y="117"/>
                      <a:pt x="48" y="121"/>
                      <a:pt x="55" y="121"/>
                    </a:cubicBezTo>
                    <a:cubicBezTo>
                      <a:pt x="59" y="121"/>
                      <a:pt x="63" y="121"/>
                      <a:pt x="66" y="119"/>
                    </a:cubicBezTo>
                    <a:cubicBezTo>
                      <a:pt x="66" y="144"/>
                      <a:pt x="66" y="144"/>
                      <a:pt x="66" y="144"/>
                    </a:cubicBezTo>
                    <a:cubicBezTo>
                      <a:pt x="62" y="145"/>
                      <a:pt x="56" y="146"/>
                      <a:pt x="48" y="146"/>
                    </a:cubicBezTo>
                    <a:cubicBezTo>
                      <a:pt x="24" y="146"/>
                      <a:pt x="13" y="135"/>
                      <a:pt x="13" y="112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13"/>
                      <a:pt x="13" y="13"/>
                      <a:pt x="13" y="13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1" name="Freeform 12"/>
              <p:cNvSpPr>
                <a:spLocks/>
              </p:cNvSpPr>
              <p:nvPr/>
            </p:nvSpPr>
            <p:spPr bwMode="auto">
              <a:xfrm>
                <a:off x="11172825" y="1600200"/>
                <a:ext cx="184150" cy="212725"/>
              </a:xfrm>
              <a:custGeom>
                <a:avLst/>
                <a:gdLst>
                  <a:gd name="T0" fmla="*/ 97 w 97"/>
                  <a:gd name="T1" fmla="*/ 110 h 113"/>
                  <a:gd name="T2" fmla="*/ 67 w 97"/>
                  <a:gd name="T3" fmla="*/ 110 h 113"/>
                  <a:gd name="T4" fmla="*/ 67 w 97"/>
                  <a:gd name="T5" fmla="*/ 94 h 113"/>
                  <a:gd name="T6" fmla="*/ 34 w 97"/>
                  <a:gd name="T7" fmla="*/ 113 h 113"/>
                  <a:gd name="T8" fmla="*/ 0 w 97"/>
                  <a:gd name="T9" fmla="*/ 75 h 113"/>
                  <a:gd name="T10" fmla="*/ 0 w 97"/>
                  <a:gd name="T11" fmla="*/ 0 h 113"/>
                  <a:gd name="T12" fmla="*/ 31 w 97"/>
                  <a:gd name="T13" fmla="*/ 0 h 113"/>
                  <a:gd name="T14" fmla="*/ 31 w 97"/>
                  <a:gd name="T15" fmla="*/ 70 h 113"/>
                  <a:gd name="T16" fmla="*/ 47 w 97"/>
                  <a:gd name="T17" fmla="*/ 89 h 113"/>
                  <a:gd name="T18" fmla="*/ 67 w 97"/>
                  <a:gd name="T19" fmla="*/ 68 h 113"/>
                  <a:gd name="T20" fmla="*/ 67 w 97"/>
                  <a:gd name="T21" fmla="*/ 0 h 113"/>
                  <a:gd name="T22" fmla="*/ 97 w 97"/>
                  <a:gd name="T23" fmla="*/ 0 h 113"/>
                  <a:gd name="T24" fmla="*/ 97 w 97"/>
                  <a:gd name="T25" fmla="*/ 11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7" h="113">
                    <a:moveTo>
                      <a:pt x="97" y="110"/>
                    </a:moveTo>
                    <a:cubicBezTo>
                      <a:pt x="67" y="110"/>
                      <a:pt x="67" y="110"/>
                      <a:pt x="67" y="110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61" y="105"/>
                      <a:pt x="51" y="113"/>
                      <a:pt x="34" y="113"/>
                    </a:cubicBezTo>
                    <a:cubicBezTo>
                      <a:pt x="14" y="113"/>
                      <a:pt x="0" y="101"/>
                      <a:pt x="0" y="7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83"/>
                      <a:pt x="36" y="89"/>
                      <a:pt x="47" y="89"/>
                    </a:cubicBezTo>
                    <a:cubicBezTo>
                      <a:pt x="58" y="89"/>
                      <a:pt x="67" y="82"/>
                      <a:pt x="67" y="6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97" y="0"/>
                      <a:pt x="97" y="0"/>
                      <a:pt x="97" y="0"/>
                    </a:cubicBezTo>
                    <a:lnTo>
                      <a:pt x="97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2" name="Freeform 13"/>
              <p:cNvSpPr>
                <a:spLocks/>
              </p:cNvSpPr>
              <p:nvPr/>
            </p:nvSpPr>
            <p:spPr bwMode="auto">
              <a:xfrm>
                <a:off x="11399838" y="1595438"/>
                <a:ext cx="120650" cy="212725"/>
              </a:xfrm>
              <a:custGeom>
                <a:avLst/>
                <a:gdLst>
                  <a:gd name="T0" fmla="*/ 0 w 64"/>
                  <a:gd name="T1" fmla="*/ 2 h 112"/>
                  <a:gd name="T2" fmla="*/ 31 w 64"/>
                  <a:gd name="T3" fmla="*/ 2 h 112"/>
                  <a:gd name="T4" fmla="*/ 31 w 64"/>
                  <a:gd name="T5" fmla="*/ 22 h 112"/>
                  <a:gd name="T6" fmla="*/ 64 w 64"/>
                  <a:gd name="T7" fmla="*/ 0 h 112"/>
                  <a:gd name="T8" fmla="*/ 64 w 64"/>
                  <a:gd name="T9" fmla="*/ 31 h 112"/>
                  <a:gd name="T10" fmla="*/ 31 w 64"/>
                  <a:gd name="T11" fmla="*/ 55 h 112"/>
                  <a:gd name="T12" fmla="*/ 31 w 64"/>
                  <a:gd name="T13" fmla="*/ 112 h 112"/>
                  <a:gd name="T14" fmla="*/ 0 w 64"/>
                  <a:gd name="T15" fmla="*/ 112 h 112"/>
                  <a:gd name="T16" fmla="*/ 0 w 64"/>
                  <a:gd name="T17" fmla="*/ 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112">
                    <a:moveTo>
                      <a:pt x="0" y="2"/>
                    </a:moveTo>
                    <a:cubicBezTo>
                      <a:pt x="31" y="2"/>
                      <a:pt x="31" y="2"/>
                      <a:pt x="31" y="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7" y="7"/>
                      <a:pt x="48" y="0"/>
                      <a:pt x="64" y="0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43" y="31"/>
                      <a:pt x="31" y="37"/>
                      <a:pt x="31" y="55"/>
                    </a:cubicBezTo>
                    <a:cubicBezTo>
                      <a:pt x="31" y="112"/>
                      <a:pt x="31" y="112"/>
                      <a:pt x="31" y="112"/>
                    </a:cubicBezTo>
                    <a:cubicBezTo>
                      <a:pt x="0" y="112"/>
                      <a:pt x="0" y="112"/>
                      <a:pt x="0" y="112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3" name="Freeform 14"/>
              <p:cNvSpPr>
                <a:spLocks noEditPoints="1"/>
              </p:cNvSpPr>
              <p:nvPr/>
            </p:nvSpPr>
            <p:spPr bwMode="auto">
              <a:xfrm>
                <a:off x="11539538" y="1593850"/>
                <a:ext cx="195263" cy="219075"/>
              </a:xfrm>
              <a:custGeom>
                <a:avLst/>
                <a:gdLst>
                  <a:gd name="T0" fmla="*/ 54 w 103"/>
                  <a:gd name="T1" fmla="*/ 116 h 116"/>
                  <a:gd name="T2" fmla="*/ 0 w 103"/>
                  <a:gd name="T3" fmla="*/ 60 h 116"/>
                  <a:gd name="T4" fmla="*/ 0 w 103"/>
                  <a:gd name="T5" fmla="*/ 58 h 116"/>
                  <a:gd name="T6" fmla="*/ 53 w 103"/>
                  <a:gd name="T7" fmla="*/ 0 h 116"/>
                  <a:gd name="T8" fmla="*/ 103 w 103"/>
                  <a:gd name="T9" fmla="*/ 52 h 116"/>
                  <a:gd name="T10" fmla="*/ 103 w 103"/>
                  <a:gd name="T11" fmla="*/ 66 h 116"/>
                  <a:gd name="T12" fmla="*/ 31 w 103"/>
                  <a:gd name="T13" fmla="*/ 66 h 116"/>
                  <a:gd name="T14" fmla="*/ 54 w 103"/>
                  <a:gd name="T15" fmla="*/ 93 h 116"/>
                  <a:gd name="T16" fmla="*/ 75 w 103"/>
                  <a:gd name="T17" fmla="*/ 79 h 116"/>
                  <a:gd name="T18" fmla="*/ 103 w 103"/>
                  <a:gd name="T19" fmla="*/ 79 h 116"/>
                  <a:gd name="T20" fmla="*/ 54 w 103"/>
                  <a:gd name="T21" fmla="*/ 116 h 116"/>
                  <a:gd name="T22" fmla="*/ 32 w 103"/>
                  <a:gd name="T23" fmla="*/ 45 h 116"/>
                  <a:gd name="T24" fmla="*/ 73 w 103"/>
                  <a:gd name="T25" fmla="*/ 45 h 116"/>
                  <a:gd name="T26" fmla="*/ 53 w 103"/>
                  <a:gd name="T27" fmla="*/ 22 h 116"/>
                  <a:gd name="T28" fmla="*/ 32 w 103"/>
                  <a:gd name="T29" fmla="*/ 4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3" h="116">
                    <a:moveTo>
                      <a:pt x="54" y="116"/>
                    </a:moveTo>
                    <a:cubicBezTo>
                      <a:pt x="22" y="116"/>
                      <a:pt x="0" y="97"/>
                      <a:pt x="0" y="6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1"/>
                      <a:pt x="23" y="0"/>
                      <a:pt x="53" y="0"/>
                    </a:cubicBezTo>
                    <a:cubicBezTo>
                      <a:pt x="80" y="0"/>
                      <a:pt x="103" y="16"/>
                      <a:pt x="103" y="52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31" y="66"/>
                      <a:pt x="31" y="66"/>
                      <a:pt x="31" y="66"/>
                    </a:cubicBezTo>
                    <a:cubicBezTo>
                      <a:pt x="32" y="86"/>
                      <a:pt x="41" y="93"/>
                      <a:pt x="54" y="93"/>
                    </a:cubicBezTo>
                    <a:cubicBezTo>
                      <a:pt x="66" y="93"/>
                      <a:pt x="72" y="87"/>
                      <a:pt x="75" y="79"/>
                    </a:cubicBezTo>
                    <a:cubicBezTo>
                      <a:pt x="103" y="79"/>
                      <a:pt x="103" y="79"/>
                      <a:pt x="103" y="79"/>
                    </a:cubicBezTo>
                    <a:cubicBezTo>
                      <a:pt x="100" y="100"/>
                      <a:pt x="83" y="116"/>
                      <a:pt x="54" y="116"/>
                    </a:cubicBezTo>
                    <a:close/>
                    <a:moveTo>
                      <a:pt x="32" y="45"/>
                    </a:moveTo>
                    <a:cubicBezTo>
                      <a:pt x="73" y="45"/>
                      <a:pt x="73" y="45"/>
                      <a:pt x="73" y="45"/>
                    </a:cubicBezTo>
                    <a:cubicBezTo>
                      <a:pt x="72" y="29"/>
                      <a:pt x="65" y="22"/>
                      <a:pt x="53" y="22"/>
                    </a:cubicBezTo>
                    <a:cubicBezTo>
                      <a:pt x="43" y="22"/>
                      <a:pt x="34" y="27"/>
                      <a:pt x="32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4" name="Freeform 15"/>
              <p:cNvSpPr>
                <a:spLocks noEditPoints="1"/>
              </p:cNvSpPr>
              <p:nvPr/>
            </p:nvSpPr>
            <p:spPr bwMode="auto">
              <a:xfrm>
                <a:off x="11020425" y="1911350"/>
                <a:ext cx="231775" cy="228600"/>
              </a:xfrm>
              <a:custGeom>
                <a:avLst/>
                <a:gdLst>
                  <a:gd name="T0" fmla="*/ 44 w 123"/>
                  <a:gd name="T1" fmla="*/ 82 h 121"/>
                  <a:gd name="T2" fmla="*/ 6 w 123"/>
                  <a:gd name="T3" fmla="*/ 100 h 121"/>
                  <a:gd name="T4" fmla="*/ 0 w 123"/>
                  <a:gd name="T5" fmla="*/ 85 h 121"/>
                  <a:gd name="T6" fmla="*/ 16 w 123"/>
                  <a:gd name="T7" fmla="*/ 79 h 121"/>
                  <a:gd name="T8" fmla="*/ 16 w 123"/>
                  <a:gd name="T9" fmla="*/ 44 h 121"/>
                  <a:gd name="T10" fmla="*/ 2 w 123"/>
                  <a:gd name="T11" fmla="*/ 44 h 121"/>
                  <a:gd name="T12" fmla="*/ 2 w 123"/>
                  <a:gd name="T13" fmla="*/ 30 h 121"/>
                  <a:gd name="T14" fmla="*/ 16 w 123"/>
                  <a:gd name="T15" fmla="*/ 30 h 121"/>
                  <a:gd name="T16" fmla="*/ 16 w 123"/>
                  <a:gd name="T17" fmla="*/ 2 h 121"/>
                  <a:gd name="T18" fmla="*/ 30 w 123"/>
                  <a:gd name="T19" fmla="*/ 2 h 121"/>
                  <a:gd name="T20" fmla="*/ 30 w 123"/>
                  <a:gd name="T21" fmla="*/ 30 h 121"/>
                  <a:gd name="T22" fmla="*/ 43 w 123"/>
                  <a:gd name="T23" fmla="*/ 30 h 121"/>
                  <a:gd name="T24" fmla="*/ 43 w 123"/>
                  <a:gd name="T25" fmla="*/ 44 h 121"/>
                  <a:gd name="T26" fmla="*/ 30 w 123"/>
                  <a:gd name="T27" fmla="*/ 44 h 121"/>
                  <a:gd name="T28" fmla="*/ 30 w 123"/>
                  <a:gd name="T29" fmla="*/ 73 h 121"/>
                  <a:gd name="T30" fmla="*/ 41 w 123"/>
                  <a:gd name="T31" fmla="*/ 68 h 121"/>
                  <a:gd name="T32" fmla="*/ 44 w 123"/>
                  <a:gd name="T33" fmla="*/ 82 h 121"/>
                  <a:gd name="T34" fmla="*/ 91 w 123"/>
                  <a:gd name="T35" fmla="*/ 86 h 121"/>
                  <a:gd name="T36" fmla="*/ 123 w 123"/>
                  <a:gd name="T37" fmla="*/ 107 h 121"/>
                  <a:gd name="T38" fmla="*/ 114 w 123"/>
                  <a:gd name="T39" fmla="*/ 120 h 121"/>
                  <a:gd name="T40" fmla="*/ 82 w 123"/>
                  <a:gd name="T41" fmla="*/ 96 h 121"/>
                  <a:gd name="T42" fmla="*/ 47 w 123"/>
                  <a:gd name="T43" fmla="*/ 121 h 121"/>
                  <a:gd name="T44" fmla="*/ 38 w 123"/>
                  <a:gd name="T45" fmla="*/ 109 h 121"/>
                  <a:gd name="T46" fmla="*/ 71 w 123"/>
                  <a:gd name="T47" fmla="*/ 86 h 121"/>
                  <a:gd name="T48" fmla="*/ 45 w 123"/>
                  <a:gd name="T49" fmla="*/ 86 h 121"/>
                  <a:gd name="T50" fmla="*/ 45 w 123"/>
                  <a:gd name="T51" fmla="*/ 73 h 121"/>
                  <a:gd name="T52" fmla="*/ 74 w 123"/>
                  <a:gd name="T53" fmla="*/ 73 h 121"/>
                  <a:gd name="T54" fmla="*/ 74 w 123"/>
                  <a:gd name="T55" fmla="*/ 69 h 121"/>
                  <a:gd name="T56" fmla="*/ 74 w 123"/>
                  <a:gd name="T57" fmla="*/ 61 h 121"/>
                  <a:gd name="T58" fmla="*/ 63 w 123"/>
                  <a:gd name="T59" fmla="*/ 61 h 121"/>
                  <a:gd name="T60" fmla="*/ 54 w 123"/>
                  <a:gd name="T61" fmla="*/ 72 h 121"/>
                  <a:gd name="T62" fmla="*/ 42 w 123"/>
                  <a:gd name="T63" fmla="*/ 64 h 121"/>
                  <a:gd name="T64" fmla="*/ 59 w 123"/>
                  <a:gd name="T65" fmla="*/ 38 h 121"/>
                  <a:gd name="T66" fmla="*/ 50 w 123"/>
                  <a:gd name="T67" fmla="*/ 40 h 121"/>
                  <a:gd name="T68" fmla="*/ 45 w 123"/>
                  <a:gd name="T69" fmla="*/ 26 h 121"/>
                  <a:gd name="T70" fmla="*/ 53 w 123"/>
                  <a:gd name="T71" fmla="*/ 21 h 121"/>
                  <a:gd name="T72" fmla="*/ 70 w 123"/>
                  <a:gd name="T73" fmla="*/ 0 h 121"/>
                  <a:gd name="T74" fmla="*/ 86 w 123"/>
                  <a:gd name="T75" fmla="*/ 4 h 121"/>
                  <a:gd name="T76" fmla="*/ 68 w 123"/>
                  <a:gd name="T77" fmla="*/ 24 h 121"/>
                  <a:gd name="T78" fmla="*/ 95 w 123"/>
                  <a:gd name="T79" fmla="*/ 23 h 121"/>
                  <a:gd name="T80" fmla="*/ 87 w 123"/>
                  <a:gd name="T81" fmla="*/ 12 h 121"/>
                  <a:gd name="T82" fmla="*/ 98 w 123"/>
                  <a:gd name="T83" fmla="*/ 5 h 121"/>
                  <a:gd name="T84" fmla="*/ 120 w 123"/>
                  <a:gd name="T85" fmla="*/ 34 h 121"/>
                  <a:gd name="T86" fmla="*/ 108 w 123"/>
                  <a:gd name="T87" fmla="*/ 42 h 121"/>
                  <a:gd name="T88" fmla="*/ 104 w 123"/>
                  <a:gd name="T89" fmla="*/ 35 h 121"/>
                  <a:gd name="T90" fmla="*/ 61 w 123"/>
                  <a:gd name="T91" fmla="*/ 38 h 121"/>
                  <a:gd name="T92" fmla="*/ 73 w 123"/>
                  <a:gd name="T93" fmla="*/ 41 h 121"/>
                  <a:gd name="T94" fmla="*/ 70 w 123"/>
                  <a:gd name="T95" fmla="*/ 48 h 121"/>
                  <a:gd name="T96" fmla="*/ 116 w 123"/>
                  <a:gd name="T97" fmla="*/ 48 h 121"/>
                  <a:gd name="T98" fmla="*/ 116 w 123"/>
                  <a:gd name="T99" fmla="*/ 61 h 121"/>
                  <a:gd name="T100" fmla="*/ 89 w 123"/>
                  <a:gd name="T101" fmla="*/ 61 h 121"/>
                  <a:gd name="T102" fmla="*/ 89 w 123"/>
                  <a:gd name="T103" fmla="*/ 69 h 121"/>
                  <a:gd name="T104" fmla="*/ 89 w 123"/>
                  <a:gd name="T105" fmla="*/ 73 h 121"/>
                  <a:gd name="T106" fmla="*/ 121 w 123"/>
                  <a:gd name="T107" fmla="*/ 73 h 121"/>
                  <a:gd name="T108" fmla="*/ 121 w 123"/>
                  <a:gd name="T109" fmla="*/ 86 h 121"/>
                  <a:gd name="T110" fmla="*/ 91 w 123"/>
                  <a:gd name="T111" fmla="*/ 8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3" h="121">
                    <a:moveTo>
                      <a:pt x="44" y="82"/>
                    </a:moveTo>
                    <a:cubicBezTo>
                      <a:pt x="32" y="88"/>
                      <a:pt x="18" y="95"/>
                      <a:pt x="6" y="10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5" y="83"/>
                      <a:pt x="10" y="81"/>
                      <a:pt x="16" y="79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41" y="68"/>
                      <a:pt x="41" y="68"/>
                      <a:pt x="41" y="68"/>
                    </a:cubicBezTo>
                    <a:lnTo>
                      <a:pt x="44" y="82"/>
                    </a:lnTo>
                    <a:close/>
                    <a:moveTo>
                      <a:pt x="91" y="86"/>
                    </a:moveTo>
                    <a:cubicBezTo>
                      <a:pt x="97" y="97"/>
                      <a:pt x="108" y="104"/>
                      <a:pt x="123" y="107"/>
                    </a:cubicBezTo>
                    <a:cubicBezTo>
                      <a:pt x="120" y="110"/>
                      <a:pt x="116" y="116"/>
                      <a:pt x="114" y="120"/>
                    </a:cubicBezTo>
                    <a:cubicBezTo>
                      <a:pt x="99" y="116"/>
                      <a:pt x="89" y="108"/>
                      <a:pt x="82" y="96"/>
                    </a:cubicBezTo>
                    <a:cubicBezTo>
                      <a:pt x="76" y="106"/>
                      <a:pt x="66" y="115"/>
                      <a:pt x="47" y="121"/>
                    </a:cubicBezTo>
                    <a:cubicBezTo>
                      <a:pt x="45" y="117"/>
                      <a:pt x="41" y="112"/>
                      <a:pt x="38" y="109"/>
                    </a:cubicBezTo>
                    <a:cubicBezTo>
                      <a:pt x="57" y="103"/>
                      <a:pt x="66" y="95"/>
                      <a:pt x="71" y="86"/>
                    </a:cubicBezTo>
                    <a:cubicBezTo>
                      <a:pt x="45" y="86"/>
                      <a:pt x="45" y="86"/>
                      <a:pt x="45" y="86"/>
                    </a:cubicBezTo>
                    <a:cubicBezTo>
                      <a:pt x="45" y="73"/>
                      <a:pt x="45" y="73"/>
                      <a:pt x="45" y="73"/>
                    </a:cubicBezTo>
                    <a:cubicBezTo>
                      <a:pt x="74" y="73"/>
                      <a:pt x="74" y="73"/>
                      <a:pt x="74" y="73"/>
                    </a:cubicBezTo>
                    <a:cubicBezTo>
                      <a:pt x="74" y="72"/>
                      <a:pt x="74" y="70"/>
                      <a:pt x="74" y="69"/>
                    </a:cubicBezTo>
                    <a:cubicBezTo>
                      <a:pt x="74" y="61"/>
                      <a:pt x="74" y="61"/>
                      <a:pt x="74" y="61"/>
                    </a:cubicBezTo>
                    <a:cubicBezTo>
                      <a:pt x="63" y="61"/>
                      <a:pt x="63" y="61"/>
                      <a:pt x="63" y="61"/>
                    </a:cubicBezTo>
                    <a:cubicBezTo>
                      <a:pt x="60" y="65"/>
                      <a:pt x="57" y="69"/>
                      <a:pt x="54" y="72"/>
                    </a:cubicBezTo>
                    <a:cubicBezTo>
                      <a:pt x="52" y="69"/>
                      <a:pt x="46" y="66"/>
                      <a:pt x="42" y="64"/>
                    </a:cubicBezTo>
                    <a:cubicBezTo>
                      <a:pt x="49" y="57"/>
                      <a:pt x="55" y="47"/>
                      <a:pt x="59" y="38"/>
                    </a:cubicBezTo>
                    <a:cubicBezTo>
                      <a:pt x="54" y="39"/>
                      <a:pt x="52" y="39"/>
                      <a:pt x="50" y="40"/>
                    </a:cubicBezTo>
                    <a:cubicBezTo>
                      <a:pt x="49" y="37"/>
                      <a:pt x="47" y="30"/>
                      <a:pt x="45" y="26"/>
                    </a:cubicBezTo>
                    <a:cubicBezTo>
                      <a:pt x="48" y="26"/>
                      <a:pt x="50" y="24"/>
                      <a:pt x="53" y="21"/>
                    </a:cubicBezTo>
                    <a:cubicBezTo>
                      <a:pt x="56" y="19"/>
                      <a:pt x="65" y="9"/>
                      <a:pt x="70" y="0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1" y="11"/>
                      <a:pt x="74" y="18"/>
                      <a:pt x="68" y="24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2" y="19"/>
                      <a:pt x="90" y="16"/>
                      <a:pt x="87" y="12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106" y="14"/>
                      <a:pt x="116" y="26"/>
                      <a:pt x="120" y="34"/>
                    </a:cubicBezTo>
                    <a:cubicBezTo>
                      <a:pt x="108" y="42"/>
                      <a:pt x="108" y="42"/>
                      <a:pt x="108" y="42"/>
                    </a:cubicBezTo>
                    <a:cubicBezTo>
                      <a:pt x="107" y="40"/>
                      <a:pt x="105" y="38"/>
                      <a:pt x="104" y="35"/>
                    </a:cubicBezTo>
                    <a:cubicBezTo>
                      <a:pt x="81" y="36"/>
                      <a:pt x="68" y="37"/>
                      <a:pt x="61" y="38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2" y="43"/>
                      <a:pt x="71" y="46"/>
                      <a:pt x="70" y="48"/>
                    </a:cubicBezTo>
                    <a:cubicBezTo>
                      <a:pt x="116" y="48"/>
                      <a:pt x="116" y="48"/>
                      <a:pt x="116" y="48"/>
                    </a:cubicBezTo>
                    <a:cubicBezTo>
                      <a:pt x="116" y="61"/>
                      <a:pt x="116" y="61"/>
                      <a:pt x="116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9"/>
                      <a:pt x="89" y="69"/>
                      <a:pt x="89" y="69"/>
                    </a:cubicBezTo>
                    <a:cubicBezTo>
                      <a:pt x="89" y="71"/>
                      <a:pt x="89" y="72"/>
                      <a:pt x="89" y="73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121" y="86"/>
                      <a:pt x="121" y="86"/>
                      <a:pt x="121" y="86"/>
                    </a:cubicBezTo>
                    <a:lnTo>
                      <a:pt x="91" y="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Freeform 16"/>
              <p:cNvSpPr>
                <a:spLocks noEditPoints="1"/>
              </p:cNvSpPr>
              <p:nvPr/>
            </p:nvSpPr>
            <p:spPr bwMode="auto">
              <a:xfrm>
                <a:off x="11266488" y="1911350"/>
                <a:ext cx="230188" cy="228600"/>
              </a:xfrm>
              <a:custGeom>
                <a:avLst/>
                <a:gdLst>
                  <a:gd name="T0" fmla="*/ 47 w 122"/>
                  <a:gd name="T1" fmla="*/ 100 h 121"/>
                  <a:gd name="T2" fmla="*/ 38 w 122"/>
                  <a:gd name="T3" fmla="*/ 93 h 121"/>
                  <a:gd name="T4" fmla="*/ 38 w 122"/>
                  <a:gd name="T5" fmla="*/ 119 h 121"/>
                  <a:gd name="T6" fmla="*/ 24 w 122"/>
                  <a:gd name="T7" fmla="*/ 119 h 121"/>
                  <a:gd name="T8" fmla="*/ 24 w 122"/>
                  <a:gd name="T9" fmla="*/ 96 h 121"/>
                  <a:gd name="T10" fmla="*/ 6 w 122"/>
                  <a:gd name="T11" fmla="*/ 113 h 121"/>
                  <a:gd name="T12" fmla="*/ 0 w 122"/>
                  <a:gd name="T13" fmla="*/ 99 h 121"/>
                  <a:gd name="T14" fmla="*/ 23 w 122"/>
                  <a:gd name="T15" fmla="*/ 79 h 121"/>
                  <a:gd name="T16" fmla="*/ 4 w 122"/>
                  <a:gd name="T17" fmla="*/ 79 h 121"/>
                  <a:gd name="T18" fmla="*/ 4 w 122"/>
                  <a:gd name="T19" fmla="*/ 66 h 121"/>
                  <a:gd name="T20" fmla="*/ 24 w 122"/>
                  <a:gd name="T21" fmla="*/ 66 h 121"/>
                  <a:gd name="T22" fmla="*/ 24 w 122"/>
                  <a:gd name="T23" fmla="*/ 53 h 121"/>
                  <a:gd name="T24" fmla="*/ 38 w 122"/>
                  <a:gd name="T25" fmla="*/ 53 h 121"/>
                  <a:gd name="T26" fmla="*/ 38 w 122"/>
                  <a:gd name="T27" fmla="*/ 66 h 121"/>
                  <a:gd name="T28" fmla="*/ 56 w 122"/>
                  <a:gd name="T29" fmla="*/ 66 h 121"/>
                  <a:gd name="T30" fmla="*/ 56 w 122"/>
                  <a:gd name="T31" fmla="*/ 79 h 121"/>
                  <a:gd name="T32" fmla="*/ 38 w 122"/>
                  <a:gd name="T33" fmla="*/ 79 h 121"/>
                  <a:gd name="T34" fmla="*/ 38 w 122"/>
                  <a:gd name="T35" fmla="*/ 79 h 121"/>
                  <a:gd name="T36" fmla="*/ 59 w 122"/>
                  <a:gd name="T37" fmla="*/ 92 h 121"/>
                  <a:gd name="T38" fmla="*/ 47 w 122"/>
                  <a:gd name="T39" fmla="*/ 100 h 121"/>
                  <a:gd name="T40" fmla="*/ 53 w 122"/>
                  <a:gd name="T41" fmla="*/ 30 h 121"/>
                  <a:gd name="T42" fmla="*/ 9 w 122"/>
                  <a:gd name="T43" fmla="*/ 58 h 121"/>
                  <a:gd name="T44" fmla="*/ 0 w 122"/>
                  <a:gd name="T45" fmla="*/ 46 h 121"/>
                  <a:gd name="T46" fmla="*/ 37 w 122"/>
                  <a:gd name="T47" fmla="*/ 27 h 121"/>
                  <a:gd name="T48" fmla="*/ 9 w 122"/>
                  <a:gd name="T49" fmla="*/ 27 h 121"/>
                  <a:gd name="T50" fmla="*/ 9 w 122"/>
                  <a:gd name="T51" fmla="*/ 13 h 121"/>
                  <a:gd name="T52" fmla="*/ 53 w 122"/>
                  <a:gd name="T53" fmla="*/ 13 h 121"/>
                  <a:gd name="T54" fmla="*/ 53 w 122"/>
                  <a:gd name="T55" fmla="*/ 0 h 121"/>
                  <a:gd name="T56" fmla="*/ 68 w 122"/>
                  <a:gd name="T57" fmla="*/ 0 h 121"/>
                  <a:gd name="T58" fmla="*/ 68 w 122"/>
                  <a:gd name="T59" fmla="*/ 13 h 121"/>
                  <a:gd name="T60" fmla="*/ 112 w 122"/>
                  <a:gd name="T61" fmla="*/ 13 h 121"/>
                  <a:gd name="T62" fmla="*/ 112 w 122"/>
                  <a:gd name="T63" fmla="*/ 27 h 121"/>
                  <a:gd name="T64" fmla="*/ 82 w 122"/>
                  <a:gd name="T65" fmla="*/ 27 h 121"/>
                  <a:gd name="T66" fmla="*/ 121 w 122"/>
                  <a:gd name="T67" fmla="*/ 45 h 121"/>
                  <a:gd name="T68" fmla="*/ 111 w 122"/>
                  <a:gd name="T69" fmla="*/ 57 h 121"/>
                  <a:gd name="T70" fmla="*/ 68 w 122"/>
                  <a:gd name="T71" fmla="*/ 31 h 121"/>
                  <a:gd name="T72" fmla="*/ 68 w 122"/>
                  <a:gd name="T73" fmla="*/ 58 h 121"/>
                  <a:gd name="T74" fmla="*/ 53 w 122"/>
                  <a:gd name="T75" fmla="*/ 58 h 121"/>
                  <a:gd name="T76" fmla="*/ 53 w 122"/>
                  <a:gd name="T77" fmla="*/ 30 h 121"/>
                  <a:gd name="T78" fmla="*/ 96 w 122"/>
                  <a:gd name="T79" fmla="*/ 79 h 121"/>
                  <a:gd name="T80" fmla="*/ 122 w 122"/>
                  <a:gd name="T81" fmla="*/ 101 h 121"/>
                  <a:gd name="T82" fmla="*/ 112 w 122"/>
                  <a:gd name="T83" fmla="*/ 113 h 121"/>
                  <a:gd name="T84" fmla="*/ 94 w 122"/>
                  <a:gd name="T85" fmla="*/ 95 h 121"/>
                  <a:gd name="T86" fmla="*/ 94 w 122"/>
                  <a:gd name="T87" fmla="*/ 121 h 121"/>
                  <a:gd name="T88" fmla="*/ 79 w 122"/>
                  <a:gd name="T89" fmla="*/ 121 h 121"/>
                  <a:gd name="T90" fmla="*/ 79 w 122"/>
                  <a:gd name="T91" fmla="*/ 95 h 121"/>
                  <a:gd name="T92" fmla="*/ 57 w 122"/>
                  <a:gd name="T93" fmla="*/ 114 h 121"/>
                  <a:gd name="T94" fmla="*/ 47 w 122"/>
                  <a:gd name="T95" fmla="*/ 103 h 121"/>
                  <a:gd name="T96" fmla="*/ 77 w 122"/>
                  <a:gd name="T97" fmla="*/ 79 h 121"/>
                  <a:gd name="T98" fmla="*/ 61 w 122"/>
                  <a:gd name="T99" fmla="*/ 79 h 121"/>
                  <a:gd name="T100" fmla="*/ 61 w 122"/>
                  <a:gd name="T101" fmla="*/ 66 h 121"/>
                  <a:gd name="T102" fmla="*/ 79 w 122"/>
                  <a:gd name="T103" fmla="*/ 66 h 121"/>
                  <a:gd name="T104" fmla="*/ 79 w 122"/>
                  <a:gd name="T105" fmla="*/ 53 h 121"/>
                  <a:gd name="T106" fmla="*/ 94 w 122"/>
                  <a:gd name="T107" fmla="*/ 53 h 121"/>
                  <a:gd name="T108" fmla="*/ 94 w 122"/>
                  <a:gd name="T109" fmla="*/ 66 h 121"/>
                  <a:gd name="T110" fmla="*/ 117 w 122"/>
                  <a:gd name="T111" fmla="*/ 66 h 121"/>
                  <a:gd name="T112" fmla="*/ 117 w 122"/>
                  <a:gd name="T113" fmla="*/ 79 h 121"/>
                  <a:gd name="T114" fmla="*/ 96 w 122"/>
                  <a:gd name="T115" fmla="*/ 7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2" h="121">
                    <a:moveTo>
                      <a:pt x="47" y="100"/>
                    </a:moveTo>
                    <a:cubicBezTo>
                      <a:pt x="45" y="98"/>
                      <a:pt x="42" y="95"/>
                      <a:pt x="38" y="93"/>
                    </a:cubicBezTo>
                    <a:cubicBezTo>
                      <a:pt x="38" y="119"/>
                      <a:pt x="38" y="119"/>
                      <a:pt x="38" y="119"/>
                    </a:cubicBezTo>
                    <a:cubicBezTo>
                      <a:pt x="24" y="119"/>
                      <a:pt x="24" y="119"/>
                      <a:pt x="24" y="119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18" y="103"/>
                      <a:pt x="12" y="109"/>
                      <a:pt x="6" y="113"/>
                    </a:cubicBezTo>
                    <a:cubicBezTo>
                      <a:pt x="5" y="109"/>
                      <a:pt x="2" y="103"/>
                      <a:pt x="0" y="99"/>
                    </a:cubicBezTo>
                    <a:cubicBezTo>
                      <a:pt x="8" y="94"/>
                      <a:pt x="17" y="87"/>
                      <a:pt x="23" y="79"/>
                    </a:cubicBezTo>
                    <a:cubicBezTo>
                      <a:pt x="4" y="79"/>
                      <a:pt x="4" y="79"/>
                      <a:pt x="4" y="79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66"/>
                      <a:pt x="38" y="66"/>
                      <a:pt x="38" y="66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6" y="79"/>
                      <a:pt x="56" y="79"/>
                      <a:pt x="56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43" y="82"/>
                      <a:pt x="55" y="90"/>
                      <a:pt x="59" y="92"/>
                    </a:cubicBezTo>
                    <a:lnTo>
                      <a:pt x="47" y="100"/>
                    </a:lnTo>
                    <a:close/>
                    <a:moveTo>
                      <a:pt x="53" y="30"/>
                    </a:moveTo>
                    <a:cubicBezTo>
                      <a:pt x="41" y="42"/>
                      <a:pt x="26" y="52"/>
                      <a:pt x="9" y="58"/>
                    </a:cubicBezTo>
                    <a:cubicBezTo>
                      <a:pt x="7" y="54"/>
                      <a:pt x="3" y="49"/>
                      <a:pt x="0" y="46"/>
                    </a:cubicBezTo>
                    <a:cubicBezTo>
                      <a:pt x="14" y="42"/>
                      <a:pt x="27" y="35"/>
                      <a:pt x="37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82" y="27"/>
                      <a:pt x="82" y="27"/>
                      <a:pt x="82" y="27"/>
                    </a:cubicBezTo>
                    <a:cubicBezTo>
                      <a:pt x="93" y="35"/>
                      <a:pt x="107" y="41"/>
                      <a:pt x="121" y="45"/>
                    </a:cubicBezTo>
                    <a:cubicBezTo>
                      <a:pt x="117" y="48"/>
                      <a:pt x="113" y="54"/>
                      <a:pt x="111" y="57"/>
                    </a:cubicBezTo>
                    <a:cubicBezTo>
                      <a:pt x="95" y="52"/>
                      <a:pt x="79" y="42"/>
                      <a:pt x="68" y="31"/>
                    </a:cubicBezTo>
                    <a:cubicBezTo>
                      <a:pt x="68" y="58"/>
                      <a:pt x="68" y="58"/>
                      <a:pt x="68" y="58"/>
                    </a:cubicBezTo>
                    <a:cubicBezTo>
                      <a:pt x="53" y="58"/>
                      <a:pt x="53" y="58"/>
                      <a:pt x="53" y="58"/>
                    </a:cubicBezTo>
                    <a:lnTo>
                      <a:pt x="53" y="30"/>
                    </a:lnTo>
                    <a:close/>
                    <a:moveTo>
                      <a:pt x="96" y="79"/>
                    </a:moveTo>
                    <a:cubicBezTo>
                      <a:pt x="103" y="88"/>
                      <a:pt x="113" y="97"/>
                      <a:pt x="122" y="101"/>
                    </a:cubicBezTo>
                    <a:cubicBezTo>
                      <a:pt x="119" y="104"/>
                      <a:pt x="114" y="110"/>
                      <a:pt x="112" y="113"/>
                    </a:cubicBezTo>
                    <a:cubicBezTo>
                      <a:pt x="106" y="109"/>
                      <a:pt x="100" y="102"/>
                      <a:pt x="94" y="95"/>
                    </a:cubicBezTo>
                    <a:cubicBezTo>
                      <a:pt x="94" y="121"/>
                      <a:pt x="94" y="121"/>
                      <a:pt x="94" y="121"/>
                    </a:cubicBezTo>
                    <a:cubicBezTo>
                      <a:pt x="79" y="121"/>
                      <a:pt x="79" y="121"/>
                      <a:pt x="79" y="121"/>
                    </a:cubicBezTo>
                    <a:cubicBezTo>
                      <a:pt x="79" y="95"/>
                      <a:pt x="79" y="95"/>
                      <a:pt x="79" y="95"/>
                    </a:cubicBezTo>
                    <a:cubicBezTo>
                      <a:pt x="73" y="103"/>
                      <a:pt x="65" y="109"/>
                      <a:pt x="57" y="114"/>
                    </a:cubicBezTo>
                    <a:cubicBezTo>
                      <a:pt x="54" y="111"/>
                      <a:pt x="50" y="106"/>
                      <a:pt x="47" y="103"/>
                    </a:cubicBezTo>
                    <a:cubicBezTo>
                      <a:pt x="58" y="98"/>
                      <a:pt x="70" y="89"/>
                      <a:pt x="77" y="79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1" y="66"/>
                      <a:pt x="61" y="66"/>
                      <a:pt x="61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94" y="53"/>
                      <a:pt x="94" y="53"/>
                      <a:pt x="94" y="53"/>
                    </a:cubicBezTo>
                    <a:cubicBezTo>
                      <a:pt x="94" y="66"/>
                      <a:pt x="94" y="66"/>
                      <a:pt x="94" y="66"/>
                    </a:cubicBezTo>
                    <a:cubicBezTo>
                      <a:pt x="117" y="66"/>
                      <a:pt x="117" y="66"/>
                      <a:pt x="117" y="66"/>
                    </a:cubicBezTo>
                    <a:cubicBezTo>
                      <a:pt x="117" y="79"/>
                      <a:pt x="117" y="79"/>
                      <a:pt x="117" y="79"/>
                    </a:cubicBezTo>
                    <a:lnTo>
                      <a:pt x="96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6" name="Freeform 17"/>
              <p:cNvSpPr>
                <a:spLocks noEditPoints="1"/>
              </p:cNvSpPr>
              <p:nvPr/>
            </p:nvSpPr>
            <p:spPr bwMode="auto">
              <a:xfrm>
                <a:off x="11514138" y="1911350"/>
                <a:ext cx="220663" cy="228600"/>
              </a:xfrm>
              <a:custGeom>
                <a:avLst/>
                <a:gdLst>
                  <a:gd name="T0" fmla="*/ 36 w 117"/>
                  <a:gd name="T1" fmla="*/ 56 h 121"/>
                  <a:gd name="T2" fmla="*/ 30 w 117"/>
                  <a:gd name="T3" fmla="*/ 68 h 121"/>
                  <a:gd name="T4" fmla="*/ 12 w 117"/>
                  <a:gd name="T5" fmla="*/ 70 h 121"/>
                  <a:gd name="T6" fmla="*/ 8 w 117"/>
                  <a:gd name="T7" fmla="*/ 58 h 121"/>
                  <a:gd name="T8" fmla="*/ 19 w 117"/>
                  <a:gd name="T9" fmla="*/ 58 h 121"/>
                  <a:gd name="T10" fmla="*/ 21 w 117"/>
                  <a:gd name="T11" fmla="*/ 56 h 121"/>
                  <a:gd name="T12" fmla="*/ 21 w 117"/>
                  <a:gd name="T13" fmla="*/ 48 h 121"/>
                  <a:gd name="T14" fmla="*/ 2 w 117"/>
                  <a:gd name="T15" fmla="*/ 50 h 121"/>
                  <a:gd name="T16" fmla="*/ 0 w 117"/>
                  <a:gd name="T17" fmla="*/ 36 h 121"/>
                  <a:gd name="T18" fmla="*/ 21 w 117"/>
                  <a:gd name="T19" fmla="*/ 35 h 121"/>
                  <a:gd name="T20" fmla="*/ 21 w 117"/>
                  <a:gd name="T21" fmla="*/ 23 h 121"/>
                  <a:gd name="T22" fmla="*/ 2 w 117"/>
                  <a:gd name="T23" fmla="*/ 23 h 121"/>
                  <a:gd name="T24" fmla="*/ 2 w 117"/>
                  <a:gd name="T25" fmla="*/ 11 h 121"/>
                  <a:gd name="T26" fmla="*/ 21 w 117"/>
                  <a:gd name="T27" fmla="*/ 11 h 121"/>
                  <a:gd name="T28" fmla="*/ 21 w 117"/>
                  <a:gd name="T29" fmla="*/ 0 h 121"/>
                  <a:gd name="T30" fmla="*/ 36 w 117"/>
                  <a:gd name="T31" fmla="*/ 0 h 121"/>
                  <a:gd name="T32" fmla="*/ 36 w 117"/>
                  <a:gd name="T33" fmla="*/ 11 h 121"/>
                  <a:gd name="T34" fmla="*/ 52 w 117"/>
                  <a:gd name="T35" fmla="*/ 11 h 121"/>
                  <a:gd name="T36" fmla="*/ 52 w 117"/>
                  <a:gd name="T37" fmla="*/ 23 h 121"/>
                  <a:gd name="T38" fmla="*/ 36 w 117"/>
                  <a:gd name="T39" fmla="*/ 23 h 121"/>
                  <a:gd name="T40" fmla="*/ 36 w 117"/>
                  <a:gd name="T41" fmla="*/ 33 h 121"/>
                  <a:gd name="T42" fmla="*/ 53 w 117"/>
                  <a:gd name="T43" fmla="*/ 31 h 121"/>
                  <a:gd name="T44" fmla="*/ 53 w 117"/>
                  <a:gd name="T45" fmla="*/ 44 h 121"/>
                  <a:gd name="T46" fmla="*/ 36 w 117"/>
                  <a:gd name="T47" fmla="*/ 46 h 121"/>
                  <a:gd name="T48" fmla="*/ 36 w 117"/>
                  <a:gd name="T49" fmla="*/ 56 h 121"/>
                  <a:gd name="T50" fmla="*/ 16 w 117"/>
                  <a:gd name="T51" fmla="*/ 73 h 121"/>
                  <a:gd name="T52" fmla="*/ 102 w 117"/>
                  <a:gd name="T53" fmla="*/ 73 h 121"/>
                  <a:gd name="T54" fmla="*/ 102 w 117"/>
                  <a:gd name="T55" fmla="*/ 120 h 121"/>
                  <a:gd name="T56" fmla="*/ 87 w 117"/>
                  <a:gd name="T57" fmla="*/ 120 h 121"/>
                  <a:gd name="T58" fmla="*/ 87 w 117"/>
                  <a:gd name="T59" fmla="*/ 116 h 121"/>
                  <a:gd name="T60" fmla="*/ 31 w 117"/>
                  <a:gd name="T61" fmla="*/ 116 h 121"/>
                  <a:gd name="T62" fmla="*/ 31 w 117"/>
                  <a:gd name="T63" fmla="*/ 121 h 121"/>
                  <a:gd name="T64" fmla="*/ 16 w 117"/>
                  <a:gd name="T65" fmla="*/ 121 h 121"/>
                  <a:gd name="T66" fmla="*/ 16 w 117"/>
                  <a:gd name="T67" fmla="*/ 73 h 121"/>
                  <a:gd name="T68" fmla="*/ 31 w 117"/>
                  <a:gd name="T69" fmla="*/ 87 h 121"/>
                  <a:gd name="T70" fmla="*/ 31 w 117"/>
                  <a:gd name="T71" fmla="*/ 103 h 121"/>
                  <a:gd name="T72" fmla="*/ 87 w 117"/>
                  <a:gd name="T73" fmla="*/ 103 h 121"/>
                  <a:gd name="T74" fmla="*/ 87 w 117"/>
                  <a:gd name="T75" fmla="*/ 87 h 121"/>
                  <a:gd name="T76" fmla="*/ 31 w 117"/>
                  <a:gd name="T77" fmla="*/ 87 h 121"/>
                  <a:gd name="T78" fmla="*/ 117 w 117"/>
                  <a:gd name="T79" fmla="*/ 29 h 121"/>
                  <a:gd name="T80" fmla="*/ 117 w 117"/>
                  <a:gd name="T81" fmla="*/ 41 h 121"/>
                  <a:gd name="T82" fmla="*/ 101 w 117"/>
                  <a:gd name="T83" fmla="*/ 41 h 121"/>
                  <a:gd name="T84" fmla="*/ 101 w 117"/>
                  <a:gd name="T85" fmla="*/ 71 h 121"/>
                  <a:gd name="T86" fmla="*/ 86 w 117"/>
                  <a:gd name="T87" fmla="*/ 71 h 121"/>
                  <a:gd name="T88" fmla="*/ 86 w 117"/>
                  <a:gd name="T89" fmla="*/ 41 h 121"/>
                  <a:gd name="T90" fmla="*/ 71 w 117"/>
                  <a:gd name="T91" fmla="*/ 41 h 121"/>
                  <a:gd name="T92" fmla="*/ 54 w 117"/>
                  <a:gd name="T93" fmla="*/ 72 h 121"/>
                  <a:gd name="T94" fmla="*/ 43 w 117"/>
                  <a:gd name="T95" fmla="*/ 62 h 121"/>
                  <a:gd name="T96" fmla="*/ 58 w 117"/>
                  <a:gd name="T97" fmla="*/ 30 h 121"/>
                  <a:gd name="T98" fmla="*/ 58 w 117"/>
                  <a:gd name="T99" fmla="*/ 10 h 121"/>
                  <a:gd name="T100" fmla="*/ 101 w 117"/>
                  <a:gd name="T101" fmla="*/ 0 h 121"/>
                  <a:gd name="T102" fmla="*/ 113 w 117"/>
                  <a:gd name="T103" fmla="*/ 11 h 121"/>
                  <a:gd name="T104" fmla="*/ 71 w 117"/>
                  <a:gd name="T105" fmla="*/ 19 h 121"/>
                  <a:gd name="T106" fmla="*/ 71 w 117"/>
                  <a:gd name="T107" fmla="*/ 29 h 121"/>
                  <a:gd name="T108" fmla="*/ 117 w 117"/>
                  <a:gd name="T109" fmla="*/ 2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7" h="121">
                    <a:moveTo>
                      <a:pt x="36" y="56"/>
                    </a:moveTo>
                    <a:cubicBezTo>
                      <a:pt x="36" y="63"/>
                      <a:pt x="35" y="66"/>
                      <a:pt x="30" y="68"/>
                    </a:cubicBezTo>
                    <a:cubicBezTo>
                      <a:pt x="26" y="70"/>
                      <a:pt x="20" y="70"/>
                      <a:pt x="12" y="70"/>
                    </a:cubicBezTo>
                    <a:cubicBezTo>
                      <a:pt x="11" y="67"/>
                      <a:pt x="10" y="61"/>
                      <a:pt x="8" y="58"/>
                    </a:cubicBezTo>
                    <a:cubicBezTo>
                      <a:pt x="12" y="58"/>
                      <a:pt x="18" y="58"/>
                      <a:pt x="19" y="58"/>
                    </a:cubicBezTo>
                    <a:cubicBezTo>
                      <a:pt x="21" y="58"/>
                      <a:pt x="21" y="58"/>
                      <a:pt x="21" y="56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6" y="36"/>
                      <a:pt x="13" y="35"/>
                      <a:pt x="21" y="3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36" y="46"/>
                      <a:pt x="36" y="46"/>
                      <a:pt x="36" y="46"/>
                    </a:cubicBezTo>
                    <a:lnTo>
                      <a:pt x="36" y="56"/>
                    </a:lnTo>
                    <a:close/>
                    <a:moveTo>
                      <a:pt x="16" y="73"/>
                    </a:moveTo>
                    <a:cubicBezTo>
                      <a:pt x="102" y="73"/>
                      <a:pt x="102" y="73"/>
                      <a:pt x="102" y="73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87" y="120"/>
                      <a:pt x="87" y="120"/>
                      <a:pt x="87" y="120"/>
                    </a:cubicBezTo>
                    <a:cubicBezTo>
                      <a:pt x="87" y="116"/>
                      <a:pt x="87" y="116"/>
                      <a:pt x="87" y="116"/>
                    </a:cubicBezTo>
                    <a:cubicBezTo>
                      <a:pt x="31" y="116"/>
                      <a:pt x="31" y="116"/>
                      <a:pt x="31" y="116"/>
                    </a:cubicBezTo>
                    <a:cubicBezTo>
                      <a:pt x="31" y="121"/>
                      <a:pt x="31" y="121"/>
                      <a:pt x="31" y="121"/>
                    </a:cubicBezTo>
                    <a:cubicBezTo>
                      <a:pt x="16" y="121"/>
                      <a:pt x="16" y="121"/>
                      <a:pt x="16" y="121"/>
                    </a:cubicBezTo>
                    <a:lnTo>
                      <a:pt x="16" y="73"/>
                    </a:lnTo>
                    <a:close/>
                    <a:moveTo>
                      <a:pt x="31" y="87"/>
                    </a:moveTo>
                    <a:cubicBezTo>
                      <a:pt x="31" y="103"/>
                      <a:pt x="31" y="103"/>
                      <a:pt x="31" y="103"/>
                    </a:cubicBezTo>
                    <a:cubicBezTo>
                      <a:pt x="87" y="103"/>
                      <a:pt x="87" y="103"/>
                      <a:pt x="87" y="103"/>
                    </a:cubicBezTo>
                    <a:cubicBezTo>
                      <a:pt x="87" y="87"/>
                      <a:pt x="87" y="87"/>
                      <a:pt x="87" y="87"/>
                    </a:cubicBezTo>
                    <a:lnTo>
                      <a:pt x="31" y="87"/>
                    </a:lnTo>
                    <a:close/>
                    <a:moveTo>
                      <a:pt x="117" y="29"/>
                    </a:moveTo>
                    <a:cubicBezTo>
                      <a:pt x="117" y="41"/>
                      <a:pt x="117" y="41"/>
                      <a:pt x="117" y="41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71" y="41"/>
                      <a:pt x="71" y="41"/>
                      <a:pt x="71" y="41"/>
                    </a:cubicBezTo>
                    <a:cubicBezTo>
                      <a:pt x="70" y="53"/>
                      <a:pt x="66" y="64"/>
                      <a:pt x="54" y="72"/>
                    </a:cubicBezTo>
                    <a:cubicBezTo>
                      <a:pt x="52" y="68"/>
                      <a:pt x="47" y="64"/>
                      <a:pt x="43" y="62"/>
                    </a:cubicBezTo>
                    <a:cubicBezTo>
                      <a:pt x="56" y="53"/>
                      <a:pt x="58" y="41"/>
                      <a:pt x="58" y="30"/>
                    </a:cubicBezTo>
                    <a:cubicBezTo>
                      <a:pt x="58" y="10"/>
                      <a:pt x="58" y="10"/>
                      <a:pt x="58" y="10"/>
                    </a:cubicBezTo>
                    <a:cubicBezTo>
                      <a:pt x="74" y="7"/>
                      <a:pt x="91" y="4"/>
                      <a:pt x="101" y="0"/>
                    </a:cubicBezTo>
                    <a:cubicBezTo>
                      <a:pt x="113" y="11"/>
                      <a:pt x="113" y="11"/>
                      <a:pt x="113" y="11"/>
                    </a:cubicBezTo>
                    <a:cubicBezTo>
                      <a:pt x="101" y="15"/>
                      <a:pt x="86" y="18"/>
                      <a:pt x="71" y="19"/>
                    </a:cubicBezTo>
                    <a:cubicBezTo>
                      <a:pt x="71" y="29"/>
                      <a:pt x="71" y="29"/>
                      <a:pt x="71" y="29"/>
                    </a:cubicBezTo>
                    <a:lnTo>
                      <a:pt x="117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</p:grpSp>
      <p:pic>
        <p:nvPicPr>
          <p:cNvPr id="47" name="Picture 46" descr="图片包含 人员, 男士, 领带, 墙壁&#10;&#10;已生成极高可信度的说明">
            <a:extLst>
              <a:ext uri="{FF2B5EF4-FFF2-40B4-BE49-F238E27FC236}">
                <a16:creationId xmlns:a16="http://schemas.microsoft.com/office/drawing/2014/main" id="{7244D7EC-BBEF-4077-ACE2-42EF8433A19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2304" y="10694126"/>
            <a:ext cx="1852353" cy="279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1D9050EF22B74BB5876F5FC36E7417" ma:contentTypeVersion="2" ma:contentTypeDescription="Create a new document." ma:contentTypeScope="" ma:versionID="5c9de3c9ea8c5d34c73ed330d5566be3">
  <xsd:schema xmlns:xsd="http://www.w3.org/2001/XMLSchema" xmlns:xs="http://www.w3.org/2001/XMLSchema" xmlns:p="http://schemas.microsoft.com/office/2006/metadata/properties" xmlns:ns2="0dd39850-6834-43d0-a7b0-58fd634120fd" targetNamespace="http://schemas.microsoft.com/office/2006/metadata/properties" ma:root="true" ma:fieldsID="8b042124efb47d86464c46b2fec4510c" ns2:_="">
    <xsd:import namespace="0dd39850-6834-43d0-a7b0-58fd634120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d39850-6834-43d0-a7b0-58fd634120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67CB09-0B31-4174-B990-4240E89CFE5E}"/>
</file>

<file path=customXml/itemProps2.xml><?xml version="1.0" encoding="utf-8"?>
<ds:datastoreItem xmlns:ds="http://schemas.openxmlformats.org/officeDocument/2006/customXml" ds:itemID="{5A3B8163-A23D-44C3-9C60-2D03B9356FB8}"/>
</file>

<file path=customXml/itemProps3.xml><?xml version="1.0" encoding="utf-8"?>
<ds:datastoreItem xmlns:ds="http://schemas.openxmlformats.org/officeDocument/2006/customXml" ds:itemID="{201DC7B5-4FA8-46CE-9359-872E6F402E3E}"/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354</Words>
  <Application>Microsoft Office PowerPoint</Application>
  <PresentationFormat>自定义</PresentationFormat>
  <Paragraphs>50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White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Zhu, Jian A.</dc:creator>
  <cp:lastModifiedBy>Yao, Jin</cp:lastModifiedBy>
  <cp:revision>65</cp:revision>
  <dcterms:modified xsi:type="dcterms:W3CDTF">2018-08-30T11:22:43Z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0x010100931D9050EF22B74BB5876F5FC36E7417</vt:lpwstr>
  </property>
</Properties>
</file>