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6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8" r:id="rId5"/>
    <p:sldMasterId id="2147483690" r:id="rId6"/>
  </p:sldMasterIdLst>
  <p:notesMasterIdLst>
    <p:notesMasterId r:id="rId49"/>
  </p:notesMasterIdLst>
  <p:handoutMasterIdLst>
    <p:handoutMasterId r:id="rId50"/>
  </p:handoutMasterIdLst>
  <p:sldIdLst>
    <p:sldId id="309" r:id="rId7"/>
    <p:sldId id="347" r:id="rId8"/>
    <p:sldId id="316" r:id="rId9"/>
    <p:sldId id="348" r:id="rId10"/>
    <p:sldId id="335" r:id="rId11"/>
    <p:sldId id="355" r:id="rId12"/>
    <p:sldId id="354" r:id="rId13"/>
    <p:sldId id="334" r:id="rId14"/>
    <p:sldId id="337" r:id="rId15"/>
    <p:sldId id="338" r:id="rId16"/>
    <p:sldId id="356" r:id="rId17"/>
    <p:sldId id="1147" r:id="rId18"/>
    <p:sldId id="358" r:id="rId19"/>
    <p:sldId id="336" r:id="rId20"/>
    <p:sldId id="1148" r:id="rId21"/>
    <p:sldId id="349" r:id="rId22"/>
    <p:sldId id="332" r:id="rId23"/>
    <p:sldId id="1156" r:id="rId24"/>
    <p:sldId id="1149" r:id="rId25"/>
    <p:sldId id="1157" r:id="rId26"/>
    <p:sldId id="1012" r:id="rId27"/>
    <p:sldId id="1158" r:id="rId28"/>
    <p:sldId id="1023" r:id="rId29"/>
    <p:sldId id="359" r:id="rId30"/>
    <p:sldId id="318" r:id="rId31"/>
    <p:sldId id="333" r:id="rId32"/>
    <p:sldId id="1151" r:id="rId33"/>
    <p:sldId id="1152" r:id="rId34"/>
    <p:sldId id="350" r:id="rId35"/>
    <p:sldId id="340" r:id="rId36"/>
    <p:sldId id="339" r:id="rId37"/>
    <p:sldId id="1153" r:id="rId38"/>
    <p:sldId id="341" r:id="rId39"/>
    <p:sldId id="342" r:id="rId40"/>
    <p:sldId id="1160" r:id="rId41"/>
    <p:sldId id="1154" r:id="rId42"/>
    <p:sldId id="351" r:id="rId43"/>
    <p:sldId id="345" r:id="rId44"/>
    <p:sldId id="1155" r:id="rId45"/>
    <p:sldId id="346" r:id="rId46"/>
    <p:sldId id="343" r:id="rId47"/>
    <p:sldId id="34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Peralta, R. J." initials="LPRJ" lastIdx="4" clrIdx="0">
    <p:extLst>
      <p:ext uri="{19B8F6BF-5375-455C-9EA6-DF929625EA0E}">
        <p15:presenceInfo xmlns:p15="http://schemas.microsoft.com/office/powerpoint/2012/main" userId="S::r.j.leon.peralta@accenture.com::1161be47-839f-4cab-b10e-44d58dbb37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00C0"/>
    <a:srgbClr val="008EFF"/>
    <a:srgbClr val="460073"/>
    <a:srgbClr val="7E00FF"/>
    <a:srgbClr val="E00348"/>
    <a:srgbClr val="FE066D"/>
    <a:srgbClr val="C70129"/>
    <a:srgbClr val="FFB600"/>
    <a:srgbClr val="70E6E1"/>
    <a:srgbClr val="FFCC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D832C0-1198-4355-90A9-0431DBF5A27A}" v="2" dt="2019-10-07T13:50:32.213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6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microsoft.com/office/2015/10/relationships/revisionInfo" Target="revisionInfo.xml"/><Relationship Id="rId8" Type="http://schemas.openxmlformats.org/officeDocument/2006/relationships/slide" Target="slides/slide2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79784-ED93-419C-9724-FFBD390BC48E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D54EFA0-7295-4737-8112-EF2E1F52BF8B}">
      <dgm:prSet phldrT="[Text]"/>
      <dgm:spPr/>
      <dgm:t>
        <a:bodyPr/>
        <a:lstStyle/>
        <a:p>
          <a:r>
            <a:rPr lang="en-GB" dirty="0"/>
            <a:t>Filters</a:t>
          </a:r>
        </a:p>
      </dgm:t>
    </dgm:pt>
    <dgm:pt modelId="{0E673717-7888-447F-ADF9-2CCDDB1B77E7}" type="parTrans" cxnId="{DBF8AD37-944A-42F9-9F69-E6B51950A1DD}">
      <dgm:prSet/>
      <dgm:spPr/>
      <dgm:t>
        <a:bodyPr/>
        <a:lstStyle/>
        <a:p>
          <a:endParaRPr lang="en-GB"/>
        </a:p>
      </dgm:t>
    </dgm:pt>
    <dgm:pt modelId="{3AE7BF41-B077-41FA-BB91-8F9C19CA6300}" type="sibTrans" cxnId="{DBF8AD37-944A-42F9-9F69-E6B51950A1DD}">
      <dgm:prSet/>
      <dgm:spPr/>
      <dgm:t>
        <a:bodyPr/>
        <a:lstStyle/>
        <a:p>
          <a:endParaRPr lang="en-GB"/>
        </a:p>
      </dgm:t>
    </dgm:pt>
    <dgm:pt modelId="{A0A33559-DB57-4875-A29D-EA361ECEB822}">
      <dgm:prSet phldrT="[Text]"/>
      <dgm:spPr/>
      <dgm:t>
        <a:bodyPr/>
        <a:lstStyle/>
        <a:p>
          <a:r>
            <a:rPr lang="en-GB" dirty="0"/>
            <a:t>Vectors</a:t>
          </a:r>
        </a:p>
      </dgm:t>
    </dgm:pt>
    <dgm:pt modelId="{DAD25C5D-5906-4105-97D8-428052753EF5}" type="parTrans" cxnId="{E617C668-0E88-47E6-9BDF-BFF445825CC9}">
      <dgm:prSet/>
      <dgm:spPr/>
      <dgm:t>
        <a:bodyPr/>
        <a:lstStyle/>
        <a:p>
          <a:endParaRPr lang="en-GB"/>
        </a:p>
      </dgm:t>
    </dgm:pt>
    <dgm:pt modelId="{4E21FB57-5364-4F17-8210-545047A9CF32}" type="sibTrans" cxnId="{E617C668-0E88-47E6-9BDF-BFF445825CC9}">
      <dgm:prSet/>
      <dgm:spPr/>
      <dgm:t>
        <a:bodyPr/>
        <a:lstStyle/>
        <a:p>
          <a:endParaRPr lang="en-GB"/>
        </a:p>
      </dgm:t>
    </dgm:pt>
    <dgm:pt modelId="{515F1F8A-1CA1-4DBD-B504-8322B803A91A}">
      <dgm:prSet phldrT="[Text]"/>
      <dgm:spPr/>
      <dgm:t>
        <a:bodyPr/>
        <a:lstStyle/>
        <a:p>
          <a:r>
            <a:rPr lang="en-GB" dirty="0"/>
            <a:t>Multipliers</a:t>
          </a:r>
        </a:p>
      </dgm:t>
    </dgm:pt>
    <dgm:pt modelId="{5A08A676-E5E3-42D7-901D-1B618365A64A}" type="parTrans" cxnId="{DB611721-7B14-4DC1-A458-C1565CD89926}">
      <dgm:prSet/>
      <dgm:spPr/>
      <dgm:t>
        <a:bodyPr/>
        <a:lstStyle/>
        <a:p>
          <a:endParaRPr lang="en-GB"/>
        </a:p>
      </dgm:t>
    </dgm:pt>
    <dgm:pt modelId="{E2C5D54F-0E13-41A1-A60C-A3BEAE3BA49C}" type="sibTrans" cxnId="{DB611721-7B14-4DC1-A458-C1565CD89926}">
      <dgm:prSet/>
      <dgm:spPr/>
      <dgm:t>
        <a:bodyPr/>
        <a:lstStyle/>
        <a:p>
          <a:endParaRPr lang="en-GB"/>
        </a:p>
      </dgm:t>
    </dgm:pt>
    <dgm:pt modelId="{653ECE67-7B64-4D32-A4D7-BB4CE4907ADD}">
      <dgm:prSet phldrT="[Text]"/>
      <dgm:spPr/>
      <dgm:t>
        <a:bodyPr/>
        <a:lstStyle/>
        <a:p>
          <a:r>
            <a:rPr lang="en-GB" dirty="0"/>
            <a:t>Region</a:t>
          </a:r>
        </a:p>
      </dgm:t>
    </dgm:pt>
    <dgm:pt modelId="{38843131-3EA0-4D07-A0B4-A4586EB85BD2}" type="parTrans" cxnId="{6B004A44-AB6E-44A5-A2D4-88E8CBFAAE75}">
      <dgm:prSet/>
      <dgm:spPr/>
      <dgm:t>
        <a:bodyPr/>
        <a:lstStyle/>
        <a:p>
          <a:endParaRPr lang="en-GB"/>
        </a:p>
      </dgm:t>
    </dgm:pt>
    <dgm:pt modelId="{CAD646BC-3A15-48E3-AC1C-842DB80D8FFF}" type="sibTrans" cxnId="{6B004A44-AB6E-44A5-A2D4-88E8CBFAAE75}">
      <dgm:prSet/>
      <dgm:spPr/>
      <dgm:t>
        <a:bodyPr/>
        <a:lstStyle/>
        <a:p>
          <a:endParaRPr lang="en-GB"/>
        </a:p>
      </dgm:t>
    </dgm:pt>
    <dgm:pt modelId="{2ED1D263-D8A2-443A-A9FE-2AB4482DCEDA}">
      <dgm:prSet phldrT="[Text]"/>
      <dgm:spPr/>
      <dgm:t>
        <a:bodyPr/>
        <a:lstStyle/>
        <a:p>
          <a:r>
            <a:rPr lang="en-GB" dirty="0"/>
            <a:t>Location</a:t>
          </a:r>
        </a:p>
      </dgm:t>
    </dgm:pt>
    <dgm:pt modelId="{E88A9E58-9089-4D4C-A75E-D2BC636260BF}" type="parTrans" cxnId="{87E26BE5-6649-4BAC-8F3E-39918A4F4598}">
      <dgm:prSet/>
      <dgm:spPr/>
      <dgm:t>
        <a:bodyPr/>
        <a:lstStyle/>
        <a:p>
          <a:endParaRPr lang="en-GB"/>
        </a:p>
      </dgm:t>
    </dgm:pt>
    <dgm:pt modelId="{57A4E65C-A4B6-47C7-AE91-96E6E47C6994}" type="sibTrans" cxnId="{87E26BE5-6649-4BAC-8F3E-39918A4F4598}">
      <dgm:prSet/>
      <dgm:spPr/>
      <dgm:t>
        <a:bodyPr/>
        <a:lstStyle/>
        <a:p>
          <a:endParaRPr lang="en-GB"/>
        </a:p>
      </dgm:t>
    </dgm:pt>
    <dgm:pt modelId="{2AA955B4-8C98-4042-82AF-8656FC3FBFAC}">
      <dgm:prSet phldrT="[Text]"/>
      <dgm:spPr/>
      <dgm:t>
        <a:bodyPr/>
        <a:lstStyle/>
        <a:p>
          <a:r>
            <a:rPr lang="en-GB" dirty="0"/>
            <a:t>Skills</a:t>
          </a:r>
        </a:p>
      </dgm:t>
    </dgm:pt>
    <dgm:pt modelId="{64C17759-946E-4326-917F-004A724C1CA5}" type="parTrans" cxnId="{D28C468B-1E5D-4DC1-B905-21CBA00445DA}">
      <dgm:prSet/>
      <dgm:spPr/>
      <dgm:t>
        <a:bodyPr/>
        <a:lstStyle/>
        <a:p>
          <a:endParaRPr lang="en-GB"/>
        </a:p>
      </dgm:t>
    </dgm:pt>
    <dgm:pt modelId="{8BE65FF3-3F28-421F-A045-12F50FFA3B18}" type="sibTrans" cxnId="{D28C468B-1E5D-4DC1-B905-21CBA00445DA}">
      <dgm:prSet/>
      <dgm:spPr/>
      <dgm:t>
        <a:bodyPr/>
        <a:lstStyle/>
        <a:p>
          <a:endParaRPr lang="en-GB"/>
        </a:p>
      </dgm:t>
    </dgm:pt>
    <dgm:pt modelId="{360B2624-EC7B-489E-97B3-3DB41FB0BF7A}">
      <dgm:prSet phldrT="[Text]"/>
      <dgm:spPr/>
      <dgm:t>
        <a:bodyPr/>
        <a:lstStyle/>
        <a:p>
          <a:r>
            <a:rPr lang="en-GB" dirty="0"/>
            <a:t>Topic</a:t>
          </a:r>
        </a:p>
      </dgm:t>
    </dgm:pt>
    <dgm:pt modelId="{DF2627FF-981D-4ABD-9650-258C703D7DA5}" type="parTrans" cxnId="{008AFE12-72CD-4805-B9F8-4AAD81DD1D94}">
      <dgm:prSet/>
      <dgm:spPr/>
      <dgm:t>
        <a:bodyPr/>
        <a:lstStyle/>
        <a:p>
          <a:endParaRPr lang="en-GB"/>
        </a:p>
      </dgm:t>
    </dgm:pt>
    <dgm:pt modelId="{1BE30F6A-41A0-4B71-BB45-57DAEC3EC3E6}" type="sibTrans" cxnId="{008AFE12-72CD-4805-B9F8-4AAD81DD1D94}">
      <dgm:prSet/>
      <dgm:spPr/>
      <dgm:t>
        <a:bodyPr/>
        <a:lstStyle/>
        <a:p>
          <a:endParaRPr lang="en-GB"/>
        </a:p>
      </dgm:t>
    </dgm:pt>
    <dgm:pt modelId="{D704961A-26FD-4323-947B-889235A2E96E}">
      <dgm:prSet phldrT="[Text]"/>
      <dgm:spPr/>
      <dgm:t>
        <a:bodyPr/>
        <a:lstStyle/>
        <a:p>
          <a:r>
            <a:rPr lang="en-GB" dirty="0"/>
            <a:t>Terms</a:t>
          </a:r>
        </a:p>
      </dgm:t>
    </dgm:pt>
    <dgm:pt modelId="{81DE824B-E10B-404A-9B66-2BC7E3F9F45D}" type="parTrans" cxnId="{64DD1AA2-A533-4442-B08B-3111CAD01276}">
      <dgm:prSet/>
      <dgm:spPr/>
      <dgm:t>
        <a:bodyPr/>
        <a:lstStyle/>
        <a:p>
          <a:endParaRPr lang="en-GB"/>
        </a:p>
      </dgm:t>
    </dgm:pt>
    <dgm:pt modelId="{7FEB3BA9-FC46-4902-BF20-A83BC7BCE4B8}" type="sibTrans" cxnId="{64DD1AA2-A533-4442-B08B-3111CAD01276}">
      <dgm:prSet/>
      <dgm:spPr/>
      <dgm:t>
        <a:bodyPr/>
        <a:lstStyle/>
        <a:p>
          <a:endParaRPr lang="en-GB"/>
        </a:p>
      </dgm:t>
    </dgm:pt>
    <dgm:pt modelId="{563A00C1-6A5D-468A-BBAB-DDD138DF0567}">
      <dgm:prSet phldrT="[Text]"/>
      <dgm:spPr/>
      <dgm:t>
        <a:bodyPr/>
        <a:lstStyle/>
        <a:p>
          <a:r>
            <a:rPr lang="en-GB" dirty="0"/>
            <a:t>Career Level</a:t>
          </a:r>
        </a:p>
      </dgm:t>
    </dgm:pt>
    <dgm:pt modelId="{B7B231B8-B712-4CE9-9859-7058CD1071E5}" type="parTrans" cxnId="{4AAD991B-AB61-4CB4-8791-B8CC811E1DD3}">
      <dgm:prSet/>
      <dgm:spPr/>
      <dgm:t>
        <a:bodyPr/>
        <a:lstStyle/>
        <a:p>
          <a:endParaRPr lang="en-GB"/>
        </a:p>
      </dgm:t>
    </dgm:pt>
    <dgm:pt modelId="{DA32C0D0-FC2D-48E8-8445-CDEFD3F5A311}" type="sibTrans" cxnId="{4AAD991B-AB61-4CB4-8791-B8CC811E1DD3}">
      <dgm:prSet/>
      <dgm:spPr/>
      <dgm:t>
        <a:bodyPr/>
        <a:lstStyle/>
        <a:p>
          <a:endParaRPr lang="en-GB"/>
        </a:p>
      </dgm:t>
    </dgm:pt>
    <dgm:pt modelId="{D5ABF1D9-1417-4F8D-A612-8BFB32076E99}">
      <dgm:prSet phldrT="[Text]"/>
      <dgm:spPr/>
      <dgm:t>
        <a:bodyPr/>
        <a:lstStyle/>
        <a:p>
          <a:r>
            <a:rPr lang="en-GB" dirty="0"/>
            <a:t>Geographic Unit</a:t>
          </a:r>
        </a:p>
      </dgm:t>
    </dgm:pt>
    <dgm:pt modelId="{30319C82-F443-4E2D-9747-C7A5E55414BB}" type="parTrans" cxnId="{EE567987-5409-4009-A5CF-3084C88DB00F}">
      <dgm:prSet/>
      <dgm:spPr/>
      <dgm:t>
        <a:bodyPr/>
        <a:lstStyle/>
        <a:p>
          <a:endParaRPr lang="en-GB"/>
        </a:p>
      </dgm:t>
    </dgm:pt>
    <dgm:pt modelId="{5E08003D-DC95-4182-974F-D08C9FC57A41}" type="sibTrans" cxnId="{EE567987-5409-4009-A5CF-3084C88DB00F}">
      <dgm:prSet/>
      <dgm:spPr/>
      <dgm:t>
        <a:bodyPr/>
        <a:lstStyle/>
        <a:p>
          <a:endParaRPr lang="en-GB"/>
        </a:p>
      </dgm:t>
    </dgm:pt>
    <dgm:pt modelId="{62DB64AE-9D99-450C-9B5F-E66BC8360570}" type="pres">
      <dgm:prSet presAssocID="{A8A79784-ED93-419C-9724-FFBD390BC48E}" presName="compositeShape" presStyleCnt="0">
        <dgm:presLayoutVars>
          <dgm:chMax val="7"/>
          <dgm:dir/>
          <dgm:resizeHandles val="exact"/>
        </dgm:presLayoutVars>
      </dgm:prSet>
      <dgm:spPr/>
    </dgm:pt>
    <dgm:pt modelId="{9275D889-5CF2-454C-8FE2-212D7EAE156F}" type="pres">
      <dgm:prSet presAssocID="{A8A79784-ED93-419C-9724-FFBD390BC48E}" presName="wedge1" presStyleLbl="node1" presStyleIdx="0" presStyleCnt="3"/>
      <dgm:spPr/>
    </dgm:pt>
    <dgm:pt modelId="{B12C7A27-D178-484B-8A1C-DCCA5AC13BA3}" type="pres">
      <dgm:prSet presAssocID="{A8A79784-ED93-419C-9724-FFBD390BC48E}" presName="dummy1a" presStyleCnt="0"/>
      <dgm:spPr/>
    </dgm:pt>
    <dgm:pt modelId="{8BCEDAD6-2325-4CD5-8C8A-A0DA0191ABB1}" type="pres">
      <dgm:prSet presAssocID="{A8A79784-ED93-419C-9724-FFBD390BC48E}" presName="dummy1b" presStyleCnt="0"/>
      <dgm:spPr/>
    </dgm:pt>
    <dgm:pt modelId="{E06998AA-D561-4FB1-A432-330F3CC8A7B6}" type="pres">
      <dgm:prSet presAssocID="{A8A79784-ED93-419C-9724-FFBD390BC48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7BCE496-1C1C-42B3-B438-D0F3598548CC}" type="pres">
      <dgm:prSet presAssocID="{A8A79784-ED93-419C-9724-FFBD390BC48E}" presName="wedge2" presStyleLbl="node1" presStyleIdx="1" presStyleCnt="3"/>
      <dgm:spPr/>
    </dgm:pt>
    <dgm:pt modelId="{42500F5F-F24A-4843-A96F-57300DFC5955}" type="pres">
      <dgm:prSet presAssocID="{A8A79784-ED93-419C-9724-FFBD390BC48E}" presName="dummy2a" presStyleCnt="0"/>
      <dgm:spPr/>
    </dgm:pt>
    <dgm:pt modelId="{DC0519A5-8A9A-44DE-B7EE-28FEE4A93A91}" type="pres">
      <dgm:prSet presAssocID="{A8A79784-ED93-419C-9724-FFBD390BC48E}" presName="dummy2b" presStyleCnt="0"/>
      <dgm:spPr/>
    </dgm:pt>
    <dgm:pt modelId="{8B1A8CF7-D078-4336-9C53-8CB03CC39D54}" type="pres">
      <dgm:prSet presAssocID="{A8A79784-ED93-419C-9724-FFBD390BC48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D9C0703-BF63-44CB-B223-9F9501448235}" type="pres">
      <dgm:prSet presAssocID="{A8A79784-ED93-419C-9724-FFBD390BC48E}" presName="wedge3" presStyleLbl="node1" presStyleIdx="2" presStyleCnt="3"/>
      <dgm:spPr/>
    </dgm:pt>
    <dgm:pt modelId="{CA76F74F-205E-4C58-B94C-1ECCED5A18B3}" type="pres">
      <dgm:prSet presAssocID="{A8A79784-ED93-419C-9724-FFBD390BC48E}" presName="dummy3a" presStyleCnt="0"/>
      <dgm:spPr/>
    </dgm:pt>
    <dgm:pt modelId="{695E0087-B3A1-4729-AE36-E70E7A42F6E0}" type="pres">
      <dgm:prSet presAssocID="{A8A79784-ED93-419C-9724-FFBD390BC48E}" presName="dummy3b" presStyleCnt="0"/>
      <dgm:spPr/>
    </dgm:pt>
    <dgm:pt modelId="{6DC9CECD-90BE-47AA-BEF2-12744DF7C1EE}" type="pres">
      <dgm:prSet presAssocID="{A8A79784-ED93-419C-9724-FFBD390BC48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8087A57E-AB48-4A1D-BDF5-BCC50B300C19}" type="pres">
      <dgm:prSet presAssocID="{3AE7BF41-B077-41FA-BB91-8F9C19CA6300}" presName="arrowWedge1" presStyleLbl="fgSibTrans2D1" presStyleIdx="0" presStyleCnt="3"/>
      <dgm:spPr/>
    </dgm:pt>
    <dgm:pt modelId="{EC875C4E-7F47-4CB9-B3DB-35220895947A}" type="pres">
      <dgm:prSet presAssocID="{4E21FB57-5364-4F17-8210-545047A9CF32}" presName="arrowWedge2" presStyleLbl="fgSibTrans2D1" presStyleIdx="1" presStyleCnt="3"/>
      <dgm:spPr/>
    </dgm:pt>
    <dgm:pt modelId="{3A1D6432-856C-4DDF-BDB9-C01E893C48D9}" type="pres">
      <dgm:prSet presAssocID="{E2C5D54F-0E13-41A1-A60C-A3BEAE3BA49C}" presName="arrowWedge3" presStyleLbl="fgSibTrans2D1" presStyleIdx="2" presStyleCnt="3"/>
      <dgm:spPr/>
    </dgm:pt>
  </dgm:ptLst>
  <dgm:cxnLst>
    <dgm:cxn modelId="{CFE3B709-91BA-4C9D-8A21-5FBAED783671}" type="presOf" srcId="{2AA955B4-8C98-4042-82AF-8656FC3FBFAC}" destId="{8B1A8CF7-D078-4336-9C53-8CB03CC39D54}" srcOrd="1" destOrd="1" presId="urn:microsoft.com/office/officeart/2005/8/layout/cycle8"/>
    <dgm:cxn modelId="{008AFE12-72CD-4805-B9F8-4AAD81DD1D94}" srcId="{A0A33559-DB57-4875-A29D-EA361ECEB822}" destId="{360B2624-EC7B-489E-97B3-3DB41FB0BF7A}" srcOrd="1" destOrd="0" parTransId="{DF2627FF-981D-4ABD-9650-258C703D7DA5}" sibTransId="{1BE30F6A-41A0-4B71-BB45-57DAEC3EC3E6}"/>
    <dgm:cxn modelId="{4AAD991B-AB61-4CB4-8791-B8CC811E1DD3}" srcId="{5D54EFA0-7295-4737-8112-EF2E1F52BF8B}" destId="{563A00C1-6A5D-468A-BBAB-DDD138DF0567}" srcOrd="0" destOrd="0" parTransId="{B7B231B8-B712-4CE9-9859-7058CD1071E5}" sibTransId="{DA32C0D0-FC2D-48E8-8445-CDEFD3F5A311}"/>
    <dgm:cxn modelId="{678EDB1B-8FA7-4035-8F1F-0A4CC2E62FB7}" type="presOf" srcId="{360B2624-EC7B-489E-97B3-3DB41FB0BF7A}" destId="{07BCE496-1C1C-42B3-B438-D0F3598548CC}" srcOrd="0" destOrd="2" presId="urn:microsoft.com/office/officeart/2005/8/layout/cycle8"/>
    <dgm:cxn modelId="{8502C31E-FE3E-4460-AC34-71DE1CC28E6E}" type="presOf" srcId="{D5ABF1D9-1417-4F8D-A612-8BFB32076E99}" destId="{E06998AA-D561-4FB1-A432-330F3CC8A7B6}" srcOrd="1" destOrd="2" presId="urn:microsoft.com/office/officeart/2005/8/layout/cycle8"/>
    <dgm:cxn modelId="{DB611721-7B14-4DC1-A458-C1565CD89926}" srcId="{A8A79784-ED93-419C-9724-FFBD390BC48E}" destId="{515F1F8A-1CA1-4DBD-B504-8322B803A91A}" srcOrd="2" destOrd="0" parTransId="{5A08A676-E5E3-42D7-901D-1B618365A64A}" sibTransId="{E2C5D54F-0E13-41A1-A60C-A3BEAE3BA49C}"/>
    <dgm:cxn modelId="{E81CA123-4096-4A72-A783-0245735DDB58}" type="presOf" srcId="{5D54EFA0-7295-4737-8112-EF2E1F52BF8B}" destId="{9275D889-5CF2-454C-8FE2-212D7EAE156F}" srcOrd="0" destOrd="0" presId="urn:microsoft.com/office/officeart/2005/8/layout/cycle8"/>
    <dgm:cxn modelId="{FDC4B023-8D2E-4A57-87D3-830961A8546D}" type="presOf" srcId="{515F1F8A-1CA1-4DBD-B504-8322B803A91A}" destId="{1D9C0703-BF63-44CB-B223-9F9501448235}" srcOrd="0" destOrd="0" presId="urn:microsoft.com/office/officeart/2005/8/layout/cycle8"/>
    <dgm:cxn modelId="{E5D49029-0FCC-4D05-A927-96D501E8DEE0}" type="presOf" srcId="{563A00C1-6A5D-468A-BBAB-DDD138DF0567}" destId="{E06998AA-D561-4FB1-A432-330F3CC8A7B6}" srcOrd="1" destOrd="1" presId="urn:microsoft.com/office/officeart/2005/8/layout/cycle8"/>
    <dgm:cxn modelId="{C79EC12B-3EE7-4492-A25B-A139A51389BF}" type="presOf" srcId="{360B2624-EC7B-489E-97B3-3DB41FB0BF7A}" destId="{8B1A8CF7-D078-4336-9C53-8CB03CC39D54}" srcOrd="1" destOrd="2" presId="urn:microsoft.com/office/officeart/2005/8/layout/cycle8"/>
    <dgm:cxn modelId="{DBF8AD37-944A-42F9-9F69-E6B51950A1DD}" srcId="{A8A79784-ED93-419C-9724-FFBD390BC48E}" destId="{5D54EFA0-7295-4737-8112-EF2E1F52BF8B}" srcOrd="0" destOrd="0" parTransId="{0E673717-7888-447F-ADF9-2CCDDB1B77E7}" sibTransId="{3AE7BF41-B077-41FA-BB91-8F9C19CA6300}"/>
    <dgm:cxn modelId="{FD1B4B3A-4EC8-4E80-822C-794A14A43E9B}" type="presOf" srcId="{2AA955B4-8C98-4042-82AF-8656FC3FBFAC}" destId="{07BCE496-1C1C-42B3-B438-D0F3598548CC}" srcOrd="0" destOrd="1" presId="urn:microsoft.com/office/officeart/2005/8/layout/cycle8"/>
    <dgm:cxn modelId="{CE067D5B-2F6C-4BBE-AFBC-11FFD464E8A9}" type="presOf" srcId="{A0A33559-DB57-4875-A29D-EA361ECEB822}" destId="{07BCE496-1C1C-42B3-B438-D0F3598548CC}" srcOrd="0" destOrd="0" presId="urn:microsoft.com/office/officeart/2005/8/layout/cycle8"/>
    <dgm:cxn modelId="{DCC1E061-4DEB-40C3-82B5-F06E15C240C4}" type="presOf" srcId="{2ED1D263-D8A2-443A-A9FE-2AB4482DCEDA}" destId="{1D9C0703-BF63-44CB-B223-9F9501448235}" srcOrd="0" destOrd="2" presId="urn:microsoft.com/office/officeart/2005/8/layout/cycle8"/>
    <dgm:cxn modelId="{6B004A44-AB6E-44A5-A2D4-88E8CBFAAE75}" srcId="{515F1F8A-1CA1-4DBD-B504-8322B803A91A}" destId="{653ECE67-7B64-4D32-A4D7-BB4CE4907ADD}" srcOrd="0" destOrd="0" parTransId="{38843131-3EA0-4D07-A0B4-A4586EB85BD2}" sibTransId="{CAD646BC-3A15-48E3-AC1C-842DB80D8FFF}"/>
    <dgm:cxn modelId="{899EAD65-D7AD-4335-ABE7-2317E169BA1B}" type="presOf" srcId="{653ECE67-7B64-4D32-A4D7-BB4CE4907ADD}" destId="{6DC9CECD-90BE-47AA-BEF2-12744DF7C1EE}" srcOrd="1" destOrd="1" presId="urn:microsoft.com/office/officeart/2005/8/layout/cycle8"/>
    <dgm:cxn modelId="{E617C668-0E88-47E6-9BDF-BFF445825CC9}" srcId="{A8A79784-ED93-419C-9724-FFBD390BC48E}" destId="{A0A33559-DB57-4875-A29D-EA361ECEB822}" srcOrd="1" destOrd="0" parTransId="{DAD25C5D-5906-4105-97D8-428052753EF5}" sibTransId="{4E21FB57-5364-4F17-8210-545047A9CF32}"/>
    <dgm:cxn modelId="{14B5BB6C-6627-45A8-AE6A-A114C02375BA}" type="presOf" srcId="{5D54EFA0-7295-4737-8112-EF2E1F52BF8B}" destId="{E06998AA-D561-4FB1-A432-330F3CC8A7B6}" srcOrd="1" destOrd="0" presId="urn:microsoft.com/office/officeart/2005/8/layout/cycle8"/>
    <dgm:cxn modelId="{1747D351-E938-495F-85F3-3623CAB89402}" type="presOf" srcId="{515F1F8A-1CA1-4DBD-B504-8322B803A91A}" destId="{6DC9CECD-90BE-47AA-BEF2-12744DF7C1EE}" srcOrd="1" destOrd="0" presId="urn:microsoft.com/office/officeart/2005/8/layout/cycle8"/>
    <dgm:cxn modelId="{D8751974-4645-4B2D-8CA7-3FD9DBF764EF}" type="presOf" srcId="{D704961A-26FD-4323-947B-889235A2E96E}" destId="{07BCE496-1C1C-42B3-B438-D0F3598548CC}" srcOrd="0" destOrd="3" presId="urn:microsoft.com/office/officeart/2005/8/layout/cycle8"/>
    <dgm:cxn modelId="{EE567987-5409-4009-A5CF-3084C88DB00F}" srcId="{5D54EFA0-7295-4737-8112-EF2E1F52BF8B}" destId="{D5ABF1D9-1417-4F8D-A612-8BFB32076E99}" srcOrd="1" destOrd="0" parTransId="{30319C82-F443-4E2D-9747-C7A5E55414BB}" sibTransId="{5E08003D-DC95-4182-974F-D08C9FC57A41}"/>
    <dgm:cxn modelId="{C07AC289-9DB6-4AAB-B569-8AF045BE3B74}" type="presOf" srcId="{D5ABF1D9-1417-4F8D-A612-8BFB32076E99}" destId="{9275D889-5CF2-454C-8FE2-212D7EAE156F}" srcOrd="0" destOrd="2" presId="urn:microsoft.com/office/officeart/2005/8/layout/cycle8"/>
    <dgm:cxn modelId="{D28C468B-1E5D-4DC1-B905-21CBA00445DA}" srcId="{A0A33559-DB57-4875-A29D-EA361ECEB822}" destId="{2AA955B4-8C98-4042-82AF-8656FC3FBFAC}" srcOrd="0" destOrd="0" parTransId="{64C17759-946E-4326-917F-004A724C1CA5}" sibTransId="{8BE65FF3-3F28-421F-A045-12F50FFA3B18}"/>
    <dgm:cxn modelId="{64DD1AA2-A533-4442-B08B-3111CAD01276}" srcId="{A0A33559-DB57-4875-A29D-EA361ECEB822}" destId="{D704961A-26FD-4323-947B-889235A2E96E}" srcOrd="2" destOrd="0" parTransId="{81DE824B-E10B-404A-9B66-2BC7E3F9F45D}" sibTransId="{7FEB3BA9-FC46-4902-BF20-A83BC7BCE4B8}"/>
    <dgm:cxn modelId="{15B429A7-0963-4DD5-B582-C058B2E9CE79}" type="presOf" srcId="{653ECE67-7B64-4D32-A4D7-BB4CE4907ADD}" destId="{1D9C0703-BF63-44CB-B223-9F9501448235}" srcOrd="0" destOrd="1" presId="urn:microsoft.com/office/officeart/2005/8/layout/cycle8"/>
    <dgm:cxn modelId="{F3D1BAA9-2878-4C8C-A5BF-3D11ADF394BA}" type="presOf" srcId="{A0A33559-DB57-4875-A29D-EA361ECEB822}" destId="{8B1A8CF7-D078-4336-9C53-8CB03CC39D54}" srcOrd="1" destOrd="0" presId="urn:microsoft.com/office/officeart/2005/8/layout/cycle8"/>
    <dgm:cxn modelId="{E5F74FB4-02F0-4CE6-81F7-E1C70F9F9079}" type="presOf" srcId="{A8A79784-ED93-419C-9724-FFBD390BC48E}" destId="{62DB64AE-9D99-450C-9B5F-E66BC8360570}" srcOrd="0" destOrd="0" presId="urn:microsoft.com/office/officeart/2005/8/layout/cycle8"/>
    <dgm:cxn modelId="{2CC9F7CF-F90D-41EE-B589-2EBE437A09A3}" type="presOf" srcId="{563A00C1-6A5D-468A-BBAB-DDD138DF0567}" destId="{9275D889-5CF2-454C-8FE2-212D7EAE156F}" srcOrd="0" destOrd="1" presId="urn:microsoft.com/office/officeart/2005/8/layout/cycle8"/>
    <dgm:cxn modelId="{87E26BE5-6649-4BAC-8F3E-39918A4F4598}" srcId="{515F1F8A-1CA1-4DBD-B504-8322B803A91A}" destId="{2ED1D263-D8A2-443A-A9FE-2AB4482DCEDA}" srcOrd="1" destOrd="0" parTransId="{E88A9E58-9089-4D4C-A75E-D2BC636260BF}" sibTransId="{57A4E65C-A4B6-47C7-AE91-96E6E47C6994}"/>
    <dgm:cxn modelId="{73FFA7F1-24E5-455B-89A0-369981FD2622}" type="presOf" srcId="{D704961A-26FD-4323-947B-889235A2E96E}" destId="{8B1A8CF7-D078-4336-9C53-8CB03CC39D54}" srcOrd="1" destOrd="3" presId="urn:microsoft.com/office/officeart/2005/8/layout/cycle8"/>
    <dgm:cxn modelId="{90FADEFC-01BE-4C9A-9B85-C7D6BB214282}" type="presOf" srcId="{2ED1D263-D8A2-443A-A9FE-2AB4482DCEDA}" destId="{6DC9CECD-90BE-47AA-BEF2-12744DF7C1EE}" srcOrd="1" destOrd="2" presId="urn:microsoft.com/office/officeart/2005/8/layout/cycle8"/>
    <dgm:cxn modelId="{22633875-3086-496F-AC57-97A9A1AB0DA1}" type="presParOf" srcId="{62DB64AE-9D99-450C-9B5F-E66BC8360570}" destId="{9275D889-5CF2-454C-8FE2-212D7EAE156F}" srcOrd="0" destOrd="0" presId="urn:microsoft.com/office/officeart/2005/8/layout/cycle8"/>
    <dgm:cxn modelId="{ECD9627D-D2C5-47B7-A3B5-040D63450E44}" type="presParOf" srcId="{62DB64AE-9D99-450C-9B5F-E66BC8360570}" destId="{B12C7A27-D178-484B-8A1C-DCCA5AC13BA3}" srcOrd="1" destOrd="0" presId="urn:microsoft.com/office/officeart/2005/8/layout/cycle8"/>
    <dgm:cxn modelId="{C273C9B0-5010-4918-9405-9228FD548C99}" type="presParOf" srcId="{62DB64AE-9D99-450C-9B5F-E66BC8360570}" destId="{8BCEDAD6-2325-4CD5-8C8A-A0DA0191ABB1}" srcOrd="2" destOrd="0" presId="urn:microsoft.com/office/officeart/2005/8/layout/cycle8"/>
    <dgm:cxn modelId="{56524226-345E-4377-BAB9-4A4EF0652833}" type="presParOf" srcId="{62DB64AE-9D99-450C-9B5F-E66BC8360570}" destId="{E06998AA-D561-4FB1-A432-330F3CC8A7B6}" srcOrd="3" destOrd="0" presId="urn:microsoft.com/office/officeart/2005/8/layout/cycle8"/>
    <dgm:cxn modelId="{C41759B8-7136-42BE-B450-A6FD02F1B8B2}" type="presParOf" srcId="{62DB64AE-9D99-450C-9B5F-E66BC8360570}" destId="{07BCE496-1C1C-42B3-B438-D0F3598548CC}" srcOrd="4" destOrd="0" presId="urn:microsoft.com/office/officeart/2005/8/layout/cycle8"/>
    <dgm:cxn modelId="{F78E387D-6767-4C87-B065-B5751B38B077}" type="presParOf" srcId="{62DB64AE-9D99-450C-9B5F-E66BC8360570}" destId="{42500F5F-F24A-4843-A96F-57300DFC5955}" srcOrd="5" destOrd="0" presId="urn:microsoft.com/office/officeart/2005/8/layout/cycle8"/>
    <dgm:cxn modelId="{74759619-5D19-4962-A6FB-7384836052A9}" type="presParOf" srcId="{62DB64AE-9D99-450C-9B5F-E66BC8360570}" destId="{DC0519A5-8A9A-44DE-B7EE-28FEE4A93A91}" srcOrd="6" destOrd="0" presId="urn:microsoft.com/office/officeart/2005/8/layout/cycle8"/>
    <dgm:cxn modelId="{BEDDDBC7-2B06-4A33-AC4D-AFC5C91932A7}" type="presParOf" srcId="{62DB64AE-9D99-450C-9B5F-E66BC8360570}" destId="{8B1A8CF7-D078-4336-9C53-8CB03CC39D54}" srcOrd="7" destOrd="0" presId="urn:microsoft.com/office/officeart/2005/8/layout/cycle8"/>
    <dgm:cxn modelId="{6A9CF8FC-C21E-40EA-AF61-DC2E4AEA8B8E}" type="presParOf" srcId="{62DB64AE-9D99-450C-9B5F-E66BC8360570}" destId="{1D9C0703-BF63-44CB-B223-9F9501448235}" srcOrd="8" destOrd="0" presId="urn:microsoft.com/office/officeart/2005/8/layout/cycle8"/>
    <dgm:cxn modelId="{8C18C899-8F9A-43F8-83FA-1C9C701A5B7F}" type="presParOf" srcId="{62DB64AE-9D99-450C-9B5F-E66BC8360570}" destId="{CA76F74F-205E-4C58-B94C-1ECCED5A18B3}" srcOrd="9" destOrd="0" presId="urn:microsoft.com/office/officeart/2005/8/layout/cycle8"/>
    <dgm:cxn modelId="{57D1A8A7-7D16-4D4E-98C4-24A7A2A24102}" type="presParOf" srcId="{62DB64AE-9D99-450C-9B5F-E66BC8360570}" destId="{695E0087-B3A1-4729-AE36-E70E7A42F6E0}" srcOrd="10" destOrd="0" presId="urn:microsoft.com/office/officeart/2005/8/layout/cycle8"/>
    <dgm:cxn modelId="{CAD42C60-08E3-445F-A07C-C9C5B7C00695}" type="presParOf" srcId="{62DB64AE-9D99-450C-9B5F-E66BC8360570}" destId="{6DC9CECD-90BE-47AA-BEF2-12744DF7C1EE}" srcOrd="11" destOrd="0" presId="urn:microsoft.com/office/officeart/2005/8/layout/cycle8"/>
    <dgm:cxn modelId="{4DAC024E-4674-4471-BE6D-11B4BC7F4713}" type="presParOf" srcId="{62DB64AE-9D99-450C-9B5F-E66BC8360570}" destId="{8087A57E-AB48-4A1D-BDF5-BCC50B300C19}" srcOrd="12" destOrd="0" presId="urn:microsoft.com/office/officeart/2005/8/layout/cycle8"/>
    <dgm:cxn modelId="{3A5F0045-07D3-426D-9294-66B8B669144F}" type="presParOf" srcId="{62DB64AE-9D99-450C-9B5F-E66BC8360570}" destId="{EC875C4E-7F47-4CB9-B3DB-35220895947A}" srcOrd="13" destOrd="0" presId="urn:microsoft.com/office/officeart/2005/8/layout/cycle8"/>
    <dgm:cxn modelId="{944E45DE-D31D-4867-B9A8-5FEB60901262}" type="presParOf" srcId="{62DB64AE-9D99-450C-9B5F-E66BC8360570}" destId="{3A1D6432-856C-4DDF-BDB9-C01E893C48D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F38C3BC-9410-45EA-938D-B58F6E2511C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A9C3735-AB9A-4D1B-A0FB-3C1AFA835605}">
      <dgm:prSet phldrT="[Text]"/>
      <dgm:spPr/>
      <dgm:t>
        <a:bodyPr/>
        <a:lstStyle/>
        <a:p>
          <a:r>
            <a:rPr lang="en-GB"/>
            <a:t>File Merge</a:t>
          </a:r>
        </a:p>
      </dgm:t>
    </dgm:pt>
    <dgm:pt modelId="{F7CA5765-DB85-4DD6-A8D6-2B5FA2E3A9BF}" type="parTrans" cxnId="{2D00BA69-CA7E-4810-87E6-6872DC026AD4}">
      <dgm:prSet/>
      <dgm:spPr/>
      <dgm:t>
        <a:bodyPr/>
        <a:lstStyle/>
        <a:p>
          <a:endParaRPr lang="en-GB"/>
        </a:p>
      </dgm:t>
    </dgm:pt>
    <dgm:pt modelId="{522229F5-DF93-4854-955E-C9BAF17D2E62}" type="sibTrans" cxnId="{2D00BA69-CA7E-4810-87E6-6872DC026AD4}">
      <dgm:prSet/>
      <dgm:spPr/>
      <dgm:t>
        <a:bodyPr/>
        <a:lstStyle/>
        <a:p>
          <a:endParaRPr lang="en-GB"/>
        </a:p>
      </dgm:t>
    </dgm:pt>
    <dgm:pt modelId="{2C8C4497-6991-4DCE-BB8F-74ACA807795E}">
      <dgm:prSet phldrT="[Text]"/>
      <dgm:spPr/>
      <dgm:t>
        <a:bodyPr/>
        <a:lstStyle/>
        <a:p>
          <a:r>
            <a:rPr lang="en-GB"/>
            <a:t>Character Removal</a:t>
          </a:r>
        </a:p>
      </dgm:t>
    </dgm:pt>
    <dgm:pt modelId="{7B118215-AEFC-4132-9F10-EC4E4A2898FE}" type="parTrans" cxnId="{BF961544-C05B-4A97-8012-1E585271B642}">
      <dgm:prSet/>
      <dgm:spPr/>
      <dgm:t>
        <a:bodyPr/>
        <a:lstStyle/>
        <a:p>
          <a:endParaRPr lang="en-GB"/>
        </a:p>
      </dgm:t>
    </dgm:pt>
    <dgm:pt modelId="{7134966F-634F-4E84-A6EF-C62A6DA7AFA5}" type="sibTrans" cxnId="{BF961544-C05B-4A97-8012-1E585271B642}">
      <dgm:prSet/>
      <dgm:spPr/>
      <dgm:t>
        <a:bodyPr/>
        <a:lstStyle/>
        <a:p>
          <a:endParaRPr lang="en-GB"/>
        </a:p>
      </dgm:t>
    </dgm:pt>
    <dgm:pt modelId="{750BE9F5-4FE5-41FB-833B-D4EAEA112F36}">
      <dgm:prSet phldrT="[Text]"/>
      <dgm:spPr/>
      <dgm:t>
        <a:bodyPr/>
        <a:lstStyle/>
        <a:p>
          <a:r>
            <a:rPr lang="en-GB"/>
            <a:t>Language Detection</a:t>
          </a:r>
        </a:p>
      </dgm:t>
    </dgm:pt>
    <dgm:pt modelId="{852C5C32-3EB3-434D-A33B-89FF83FC0DA1}" type="parTrans" cxnId="{93E49FA8-D759-4329-B311-314559E01D60}">
      <dgm:prSet/>
      <dgm:spPr/>
      <dgm:t>
        <a:bodyPr/>
        <a:lstStyle/>
        <a:p>
          <a:endParaRPr lang="en-GB"/>
        </a:p>
      </dgm:t>
    </dgm:pt>
    <dgm:pt modelId="{907301D0-F73B-4CC2-A98E-9C928A5B2430}" type="sibTrans" cxnId="{93E49FA8-D759-4329-B311-314559E01D60}">
      <dgm:prSet/>
      <dgm:spPr/>
      <dgm:t>
        <a:bodyPr/>
        <a:lstStyle/>
        <a:p>
          <a:endParaRPr lang="en-GB"/>
        </a:p>
      </dgm:t>
    </dgm:pt>
    <dgm:pt modelId="{AA9F8F30-DD57-452F-BE05-F49D3DD2DFBA}">
      <dgm:prSet/>
      <dgm:spPr/>
      <dgm:t>
        <a:bodyPr/>
        <a:lstStyle/>
        <a:p>
          <a:r>
            <a:rPr lang="en-GB" dirty="0"/>
            <a:t>Data consolidation into a single master file</a:t>
          </a:r>
        </a:p>
      </dgm:t>
    </dgm:pt>
    <dgm:pt modelId="{B75A7C15-F0E6-4052-8A5E-89CB0F8399F8}" type="parTrans" cxnId="{F4B4AFCF-FDE4-4CFA-9A1D-2C63FDAB6CE1}">
      <dgm:prSet/>
      <dgm:spPr/>
      <dgm:t>
        <a:bodyPr/>
        <a:lstStyle/>
        <a:p>
          <a:endParaRPr lang="en-GB"/>
        </a:p>
      </dgm:t>
    </dgm:pt>
    <dgm:pt modelId="{28EDB467-947B-4B8D-8AED-C7F4A53BBCB8}" type="sibTrans" cxnId="{F4B4AFCF-FDE4-4CFA-9A1D-2C63FDAB6CE1}">
      <dgm:prSet/>
      <dgm:spPr/>
      <dgm:t>
        <a:bodyPr/>
        <a:lstStyle/>
        <a:p>
          <a:endParaRPr lang="en-GB"/>
        </a:p>
      </dgm:t>
    </dgm:pt>
    <dgm:pt modelId="{4BB4AFF1-B682-4B72-8836-9E7344F9223E}">
      <dgm:prSet/>
      <dgm:spPr/>
      <dgm:t>
        <a:bodyPr/>
        <a:lstStyle/>
        <a:p>
          <a:r>
            <a:rPr lang="en-GB"/>
            <a:t>Avoid CSV-character based issues</a:t>
          </a:r>
        </a:p>
      </dgm:t>
    </dgm:pt>
    <dgm:pt modelId="{E30E48CD-795F-418F-B031-CA39651787C4}" type="parTrans" cxnId="{BB59E3F5-1AD4-486F-9B45-6033D7EA5FAB}">
      <dgm:prSet/>
      <dgm:spPr/>
      <dgm:t>
        <a:bodyPr/>
        <a:lstStyle/>
        <a:p>
          <a:endParaRPr lang="en-GB"/>
        </a:p>
      </dgm:t>
    </dgm:pt>
    <dgm:pt modelId="{9738EB0B-97AD-49AE-866E-CBA273C79A58}" type="sibTrans" cxnId="{BB59E3F5-1AD4-486F-9B45-6033D7EA5FAB}">
      <dgm:prSet/>
      <dgm:spPr/>
      <dgm:t>
        <a:bodyPr/>
        <a:lstStyle/>
        <a:p>
          <a:endParaRPr lang="en-GB"/>
        </a:p>
      </dgm:t>
    </dgm:pt>
    <dgm:pt modelId="{6A83E419-1BDF-401D-BC93-6F516EDA57F9}">
      <dgm:prSet/>
      <dgm:spPr/>
      <dgm:t>
        <a:bodyPr/>
        <a:lstStyle/>
        <a:p>
          <a:r>
            <a:rPr lang="en-GB" dirty="0"/>
            <a:t>Natural Language Processing</a:t>
          </a:r>
        </a:p>
      </dgm:t>
    </dgm:pt>
    <dgm:pt modelId="{07894FDA-05F7-4DF0-85C5-46D7846629AA}" type="parTrans" cxnId="{B7EDF069-022E-4B72-80E2-D4CABBF97C54}">
      <dgm:prSet/>
      <dgm:spPr/>
      <dgm:t>
        <a:bodyPr/>
        <a:lstStyle/>
        <a:p>
          <a:endParaRPr lang="en-GB"/>
        </a:p>
      </dgm:t>
    </dgm:pt>
    <dgm:pt modelId="{32E8C387-EA3C-4A2D-9A38-C9499EFE5EFC}" type="sibTrans" cxnId="{B7EDF069-022E-4B72-80E2-D4CABBF97C54}">
      <dgm:prSet/>
      <dgm:spPr/>
      <dgm:t>
        <a:bodyPr/>
        <a:lstStyle/>
        <a:p>
          <a:endParaRPr lang="en-GB"/>
        </a:p>
      </dgm:t>
    </dgm:pt>
    <dgm:pt modelId="{5F7F7D3D-9D66-4772-8066-AFF0D497887F}">
      <dgm:prSet phldrT="[Text]"/>
      <dgm:spPr/>
      <dgm:t>
        <a:bodyPr/>
        <a:lstStyle/>
        <a:p>
          <a:r>
            <a:rPr lang="en-GB" dirty="0"/>
            <a:t>Enabled for multiple languages going forward, leveraging the team’s experience in multi-lingual search and match solutions (Italian, French, Spanish, German, Dutch, Japanese, etc.)</a:t>
          </a:r>
        </a:p>
      </dgm:t>
    </dgm:pt>
    <dgm:pt modelId="{801B6AE5-FFA5-48D2-88D3-7CDACB3F6B58}" type="parTrans" cxnId="{CFFAC5E2-DF94-42C5-9C20-291C9FA1586A}">
      <dgm:prSet/>
      <dgm:spPr/>
      <dgm:t>
        <a:bodyPr/>
        <a:lstStyle/>
        <a:p>
          <a:endParaRPr lang="en-GB"/>
        </a:p>
      </dgm:t>
    </dgm:pt>
    <dgm:pt modelId="{FF6486F2-863D-4279-B0C4-58127AABE306}" type="sibTrans" cxnId="{CFFAC5E2-DF94-42C5-9C20-291C9FA1586A}">
      <dgm:prSet/>
      <dgm:spPr/>
      <dgm:t>
        <a:bodyPr/>
        <a:lstStyle/>
        <a:p>
          <a:endParaRPr lang="en-GB"/>
        </a:p>
      </dgm:t>
    </dgm:pt>
    <dgm:pt modelId="{A0A1E2EE-1B90-450A-8181-01CBE0BA9204}" type="pres">
      <dgm:prSet presAssocID="{8F38C3BC-9410-45EA-938D-B58F6E2511C0}" presName="linear" presStyleCnt="0">
        <dgm:presLayoutVars>
          <dgm:dir/>
          <dgm:animLvl val="lvl"/>
          <dgm:resizeHandles val="exact"/>
        </dgm:presLayoutVars>
      </dgm:prSet>
      <dgm:spPr/>
    </dgm:pt>
    <dgm:pt modelId="{FBEAE7F1-BADC-439D-99A0-2BCF6C05F063}" type="pres">
      <dgm:prSet presAssocID="{4A9C3735-AB9A-4D1B-A0FB-3C1AFA835605}" presName="parentLin" presStyleCnt="0"/>
      <dgm:spPr/>
    </dgm:pt>
    <dgm:pt modelId="{7BB7E01B-7A1B-41BF-9A1A-97A8ACD34A90}" type="pres">
      <dgm:prSet presAssocID="{4A9C3735-AB9A-4D1B-A0FB-3C1AFA835605}" presName="parentLeftMargin" presStyleLbl="node1" presStyleIdx="0" presStyleCnt="3"/>
      <dgm:spPr/>
    </dgm:pt>
    <dgm:pt modelId="{5C708BA7-3055-4A6C-9E34-C93F0A34551E}" type="pres">
      <dgm:prSet presAssocID="{4A9C3735-AB9A-4D1B-A0FB-3C1AFA83560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07A31C7-A458-41A3-8373-EE3ABB2D7C9E}" type="pres">
      <dgm:prSet presAssocID="{4A9C3735-AB9A-4D1B-A0FB-3C1AFA835605}" presName="negativeSpace" presStyleCnt="0"/>
      <dgm:spPr/>
    </dgm:pt>
    <dgm:pt modelId="{DBE5BBEC-36FF-4A78-A3A3-404C2223AFF7}" type="pres">
      <dgm:prSet presAssocID="{4A9C3735-AB9A-4D1B-A0FB-3C1AFA835605}" presName="childText" presStyleLbl="conFgAcc1" presStyleIdx="0" presStyleCnt="3">
        <dgm:presLayoutVars>
          <dgm:bulletEnabled val="1"/>
        </dgm:presLayoutVars>
      </dgm:prSet>
      <dgm:spPr/>
    </dgm:pt>
    <dgm:pt modelId="{9D5D82D7-A17D-48C7-B9CB-B24FB76C5455}" type="pres">
      <dgm:prSet presAssocID="{522229F5-DF93-4854-955E-C9BAF17D2E62}" presName="spaceBetweenRectangles" presStyleCnt="0"/>
      <dgm:spPr/>
    </dgm:pt>
    <dgm:pt modelId="{EDCE6C2A-5E37-4CCC-81E3-DC855B1C9F04}" type="pres">
      <dgm:prSet presAssocID="{2C8C4497-6991-4DCE-BB8F-74ACA807795E}" presName="parentLin" presStyleCnt="0"/>
      <dgm:spPr/>
    </dgm:pt>
    <dgm:pt modelId="{45F5A541-22DB-4BF3-8F18-ABE2700071F7}" type="pres">
      <dgm:prSet presAssocID="{2C8C4497-6991-4DCE-BB8F-74ACA807795E}" presName="parentLeftMargin" presStyleLbl="node1" presStyleIdx="0" presStyleCnt="3"/>
      <dgm:spPr/>
    </dgm:pt>
    <dgm:pt modelId="{17BF90DD-AD2D-4F6E-9C3F-B1DD936957EE}" type="pres">
      <dgm:prSet presAssocID="{2C8C4497-6991-4DCE-BB8F-74ACA80779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D9F7BDB-CF51-440F-A5A8-8E4CF610075E}" type="pres">
      <dgm:prSet presAssocID="{2C8C4497-6991-4DCE-BB8F-74ACA807795E}" presName="negativeSpace" presStyleCnt="0"/>
      <dgm:spPr/>
    </dgm:pt>
    <dgm:pt modelId="{9614D40E-AA6B-407F-8A5D-08E9B907F6CF}" type="pres">
      <dgm:prSet presAssocID="{2C8C4497-6991-4DCE-BB8F-74ACA807795E}" presName="childText" presStyleLbl="conFgAcc1" presStyleIdx="1" presStyleCnt="3">
        <dgm:presLayoutVars>
          <dgm:bulletEnabled val="1"/>
        </dgm:presLayoutVars>
      </dgm:prSet>
      <dgm:spPr/>
    </dgm:pt>
    <dgm:pt modelId="{1ED79644-312B-49F6-BD7E-FF1ADAB8561E}" type="pres">
      <dgm:prSet presAssocID="{7134966F-634F-4E84-A6EF-C62A6DA7AFA5}" presName="spaceBetweenRectangles" presStyleCnt="0"/>
      <dgm:spPr/>
    </dgm:pt>
    <dgm:pt modelId="{024BB41B-819F-40AD-9AEB-BF32C2EA5109}" type="pres">
      <dgm:prSet presAssocID="{750BE9F5-4FE5-41FB-833B-D4EAEA112F36}" presName="parentLin" presStyleCnt="0"/>
      <dgm:spPr/>
    </dgm:pt>
    <dgm:pt modelId="{FA572149-5161-4517-BFE9-4BB421FFFB64}" type="pres">
      <dgm:prSet presAssocID="{750BE9F5-4FE5-41FB-833B-D4EAEA112F36}" presName="parentLeftMargin" presStyleLbl="node1" presStyleIdx="1" presStyleCnt="3"/>
      <dgm:spPr/>
    </dgm:pt>
    <dgm:pt modelId="{D1A33B3E-8AAC-48E4-BAD3-8795E6F0D8F4}" type="pres">
      <dgm:prSet presAssocID="{750BE9F5-4FE5-41FB-833B-D4EAEA112F3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738A4CC-35D7-47D9-A806-DE23CF99023E}" type="pres">
      <dgm:prSet presAssocID="{750BE9F5-4FE5-41FB-833B-D4EAEA112F36}" presName="negativeSpace" presStyleCnt="0"/>
      <dgm:spPr/>
    </dgm:pt>
    <dgm:pt modelId="{45F5820D-1157-4940-B2D3-A61C27C87984}" type="pres">
      <dgm:prSet presAssocID="{750BE9F5-4FE5-41FB-833B-D4EAEA112F3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6DDED1C-DAB3-48F4-AD32-369825488751}" type="presOf" srcId="{2C8C4497-6991-4DCE-BB8F-74ACA807795E}" destId="{45F5A541-22DB-4BF3-8F18-ABE2700071F7}" srcOrd="0" destOrd="0" presId="urn:microsoft.com/office/officeart/2005/8/layout/list1"/>
    <dgm:cxn modelId="{BF961544-C05B-4A97-8012-1E585271B642}" srcId="{8F38C3BC-9410-45EA-938D-B58F6E2511C0}" destId="{2C8C4497-6991-4DCE-BB8F-74ACA807795E}" srcOrd="1" destOrd="0" parTransId="{7B118215-AEFC-4132-9F10-EC4E4A2898FE}" sibTransId="{7134966F-634F-4E84-A6EF-C62A6DA7AFA5}"/>
    <dgm:cxn modelId="{F3652E68-19CE-4DEA-83E1-95E28C8E750E}" type="presOf" srcId="{6A83E419-1BDF-401D-BC93-6F516EDA57F9}" destId="{45F5820D-1157-4940-B2D3-A61C27C87984}" srcOrd="0" destOrd="0" presId="urn:microsoft.com/office/officeart/2005/8/layout/list1"/>
    <dgm:cxn modelId="{2D00BA69-CA7E-4810-87E6-6872DC026AD4}" srcId="{8F38C3BC-9410-45EA-938D-B58F6E2511C0}" destId="{4A9C3735-AB9A-4D1B-A0FB-3C1AFA835605}" srcOrd="0" destOrd="0" parTransId="{F7CA5765-DB85-4DD6-A8D6-2B5FA2E3A9BF}" sibTransId="{522229F5-DF93-4854-955E-C9BAF17D2E62}"/>
    <dgm:cxn modelId="{B7EDF069-022E-4B72-80E2-D4CABBF97C54}" srcId="{750BE9F5-4FE5-41FB-833B-D4EAEA112F36}" destId="{6A83E419-1BDF-401D-BC93-6F516EDA57F9}" srcOrd="0" destOrd="0" parTransId="{07894FDA-05F7-4DF0-85C5-46D7846629AA}" sibTransId="{32E8C387-EA3C-4A2D-9A38-C9499EFE5EFC}"/>
    <dgm:cxn modelId="{14EBB56A-C95D-40D2-B0EF-CE8B7F441A78}" type="presOf" srcId="{AA9F8F30-DD57-452F-BE05-F49D3DD2DFBA}" destId="{DBE5BBEC-36FF-4A78-A3A3-404C2223AFF7}" srcOrd="0" destOrd="0" presId="urn:microsoft.com/office/officeart/2005/8/layout/list1"/>
    <dgm:cxn modelId="{CC46826F-152C-4FC3-BF48-DCB20AAD530B}" type="presOf" srcId="{4A9C3735-AB9A-4D1B-A0FB-3C1AFA835605}" destId="{5C708BA7-3055-4A6C-9E34-C93F0A34551E}" srcOrd="1" destOrd="0" presId="urn:microsoft.com/office/officeart/2005/8/layout/list1"/>
    <dgm:cxn modelId="{43559052-DD6D-46AD-890F-E62CD1A23C11}" type="presOf" srcId="{5F7F7D3D-9D66-4772-8066-AFF0D497887F}" destId="{45F5820D-1157-4940-B2D3-A61C27C87984}" srcOrd="0" destOrd="1" presId="urn:microsoft.com/office/officeart/2005/8/layout/list1"/>
    <dgm:cxn modelId="{11ACA57A-8B62-420E-8D9D-8F67033EC2B9}" type="presOf" srcId="{4A9C3735-AB9A-4D1B-A0FB-3C1AFA835605}" destId="{7BB7E01B-7A1B-41BF-9A1A-97A8ACD34A90}" srcOrd="0" destOrd="0" presId="urn:microsoft.com/office/officeart/2005/8/layout/list1"/>
    <dgm:cxn modelId="{4417DB5A-062C-4439-9812-FD0913A504E6}" type="presOf" srcId="{750BE9F5-4FE5-41FB-833B-D4EAEA112F36}" destId="{FA572149-5161-4517-BFE9-4BB421FFFB64}" srcOrd="0" destOrd="0" presId="urn:microsoft.com/office/officeart/2005/8/layout/list1"/>
    <dgm:cxn modelId="{F1CCC690-76C5-44F4-9F63-6CBC8D467A1B}" type="presOf" srcId="{2C8C4497-6991-4DCE-BB8F-74ACA807795E}" destId="{17BF90DD-AD2D-4F6E-9C3F-B1DD936957EE}" srcOrd="1" destOrd="0" presId="urn:microsoft.com/office/officeart/2005/8/layout/list1"/>
    <dgm:cxn modelId="{2B84EF96-2783-438B-A21D-9E83E11CE7C2}" type="presOf" srcId="{8F38C3BC-9410-45EA-938D-B58F6E2511C0}" destId="{A0A1E2EE-1B90-450A-8181-01CBE0BA9204}" srcOrd="0" destOrd="0" presId="urn:microsoft.com/office/officeart/2005/8/layout/list1"/>
    <dgm:cxn modelId="{93E49FA8-D759-4329-B311-314559E01D60}" srcId="{8F38C3BC-9410-45EA-938D-B58F6E2511C0}" destId="{750BE9F5-4FE5-41FB-833B-D4EAEA112F36}" srcOrd="2" destOrd="0" parTransId="{852C5C32-3EB3-434D-A33B-89FF83FC0DA1}" sibTransId="{907301D0-F73B-4CC2-A98E-9C928A5B2430}"/>
    <dgm:cxn modelId="{74A1DAA8-17FA-4A49-B423-0BA2CBE67391}" type="presOf" srcId="{4BB4AFF1-B682-4B72-8836-9E7344F9223E}" destId="{9614D40E-AA6B-407F-8A5D-08E9B907F6CF}" srcOrd="0" destOrd="0" presId="urn:microsoft.com/office/officeart/2005/8/layout/list1"/>
    <dgm:cxn modelId="{F4B4AFCF-FDE4-4CFA-9A1D-2C63FDAB6CE1}" srcId="{4A9C3735-AB9A-4D1B-A0FB-3C1AFA835605}" destId="{AA9F8F30-DD57-452F-BE05-F49D3DD2DFBA}" srcOrd="0" destOrd="0" parTransId="{B75A7C15-F0E6-4052-8A5E-89CB0F8399F8}" sibTransId="{28EDB467-947B-4B8D-8AED-C7F4A53BBCB8}"/>
    <dgm:cxn modelId="{CFFAC5E2-DF94-42C5-9C20-291C9FA1586A}" srcId="{750BE9F5-4FE5-41FB-833B-D4EAEA112F36}" destId="{5F7F7D3D-9D66-4772-8066-AFF0D497887F}" srcOrd="1" destOrd="0" parTransId="{801B6AE5-FFA5-48D2-88D3-7CDACB3F6B58}" sibTransId="{FF6486F2-863D-4279-B0C4-58127AABE306}"/>
    <dgm:cxn modelId="{BB59E3F5-1AD4-486F-9B45-6033D7EA5FAB}" srcId="{2C8C4497-6991-4DCE-BB8F-74ACA807795E}" destId="{4BB4AFF1-B682-4B72-8836-9E7344F9223E}" srcOrd="0" destOrd="0" parTransId="{E30E48CD-795F-418F-B031-CA39651787C4}" sibTransId="{9738EB0B-97AD-49AE-866E-CBA273C79A58}"/>
    <dgm:cxn modelId="{0740C6F8-9439-4F9F-A033-1E2F1B16A8FF}" type="presOf" srcId="{750BE9F5-4FE5-41FB-833B-D4EAEA112F36}" destId="{D1A33B3E-8AAC-48E4-BAD3-8795E6F0D8F4}" srcOrd="1" destOrd="0" presId="urn:microsoft.com/office/officeart/2005/8/layout/list1"/>
    <dgm:cxn modelId="{D1830AD8-5247-460D-B07B-1280ACD05C38}" type="presParOf" srcId="{A0A1E2EE-1B90-450A-8181-01CBE0BA9204}" destId="{FBEAE7F1-BADC-439D-99A0-2BCF6C05F063}" srcOrd="0" destOrd="0" presId="urn:microsoft.com/office/officeart/2005/8/layout/list1"/>
    <dgm:cxn modelId="{C23C133C-3012-458D-9A24-9A19D13C1C53}" type="presParOf" srcId="{FBEAE7F1-BADC-439D-99A0-2BCF6C05F063}" destId="{7BB7E01B-7A1B-41BF-9A1A-97A8ACD34A90}" srcOrd="0" destOrd="0" presId="urn:microsoft.com/office/officeart/2005/8/layout/list1"/>
    <dgm:cxn modelId="{F5537D5E-38D3-4C9D-A0AD-7FBEF9DAF7C1}" type="presParOf" srcId="{FBEAE7F1-BADC-439D-99A0-2BCF6C05F063}" destId="{5C708BA7-3055-4A6C-9E34-C93F0A34551E}" srcOrd="1" destOrd="0" presId="urn:microsoft.com/office/officeart/2005/8/layout/list1"/>
    <dgm:cxn modelId="{7772EC24-0516-43D4-AD9A-00E2304B5492}" type="presParOf" srcId="{A0A1E2EE-1B90-450A-8181-01CBE0BA9204}" destId="{807A31C7-A458-41A3-8373-EE3ABB2D7C9E}" srcOrd="1" destOrd="0" presId="urn:microsoft.com/office/officeart/2005/8/layout/list1"/>
    <dgm:cxn modelId="{4F4F88BF-F1E7-4F33-AA5E-E137AAF9432B}" type="presParOf" srcId="{A0A1E2EE-1B90-450A-8181-01CBE0BA9204}" destId="{DBE5BBEC-36FF-4A78-A3A3-404C2223AFF7}" srcOrd="2" destOrd="0" presId="urn:microsoft.com/office/officeart/2005/8/layout/list1"/>
    <dgm:cxn modelId="{A7D7C68F-E2C0-4A55-B72D-224C73D693C9}" type="presParOf" srcId="{A0A1E2EE-1B90-450A-8181-01CBE0BA9204}" destId="{9D5D82D7-A17D-48C7-B9CB-B24FB76C5455}" srcOrd="3" destOrd="0" presId="urn:microsoft.com/office/officeart/2005/8/layout/list1"/>
    <dgm:cxn modelId="{4990A1A5-C6AA-40A6-AEF7-34105389B08E}" type="presParOf" srcId="{A0A1E2EE-1B90-450A-8181-01CBE0BA9204}" destId="{EDCE6C2A-5E37-4CCC-81E3-DC855B1C9F04}" srcOrd="4" destOrd="0" presId="urn:microsoft.com/office/officeart/2005/8/layout/list1"/>
    <dgm:cxn modelId="{04661E8D-75D4-45DD-8F55-BB5011C42238}" type="presParOf" srcId="{EDCE6C2A-5E37-4CCC-81E3-DC855B1C9F04}" destId="{45F5A541-22DB-4BF3-8F18-ABE2700071F7}" srcOrd="0" destOrd="0" presId="urn:microsoft.com/office/officeart/2005/8/layout/list1"/>
    <dgm:cxn modelId="{9CE909C0-869D-41B8-BEB6-83050AA5B365}" type="presParOf" srcId="{EDCE6C2A-5E37-4CCC-81E3-DC855B1C9F04}" destId="{17BF90DD-AD2D-4F6E-9C3F-B1DD936957EE}" srcOrd="1" destOrd="0" presId="urn:microsoft.com/office/officeart/2005/8/layout/list1"/>
    <dgm:cxn modelId="{50ADA119-C0BA-435D-BF4D-3954F8BCBFE1}" type="presParOf" srcId="{A0A1E2EE-1B90-450A-8181-01CBE0BA9204}" destId="{0D9F7BDB-CF51-440F-A5A8-8E4CF610075E}" srcOrd="5" destOrd="0" presId="urn:microsoft.com/office/officeart/2005/8/layout/list1"/>
    <dgm:cxn modelId="{D996672A-28B3-4A7A-A708-89E28D5602CC}" type="presParOf" srcId="{A0A1E2EE-1B90-450A-8181-01CBE0BA9204}" destId="{9614D40E-AA6B-407F-8A5D-08E9B907F6CF}" srcOrd="6" destOrd="0" presId="urn:microsoft.com/office/officeart/2005/8/layout/list1"/>
    <dgm:cxn modelId="{B43164C5-293C-4F94-8108-D11EA8442801}" type="presParOf" srcId="{A0A1E2EE-1B90-450A-8181-01CBE0BA9204}" destId="{1ED79644-312B-49F6-BD7E-FF1ADAB8561E}" srcOrd="7" destOrd="0" presId="urn:microsoft.com/office/officeart/2005/8/layout/list1"/>
    <dgm:cxn modelId="{E2F1E8FE-B8C6-485C-89A9-41ADB2B81072}" type="presParOf" srcId="{A0A1E2EE-1B90-450A-8181-01CBE0BA9204}" destId="{024BB41B-819F-40AD-9AEB-BF32C2EA5109}" srcOrd="8" destOrd="0" presId="urn:microsoft.com/office/officeart/2005/8/layout/list1"/>
    <dgm:cxn modelId="{455FD1BB-B730-4DB9-8B0C-0A8EB0E28C15}" type="presParOf" srcId="{024BB41B-819F-40AD-9AEB-BF32C2EA5109}" destId="{FA572149-5161-4517-BFE9-4BB421FFFB64}" srcOrd="0" destOrd="0" presId="urn:microsoft.com/office/officeart/2005/8/layout/list1"/>
    <dgm:cxn modelId="{8B836CE4-8210-4436-BE91-07AD5051FD38}" type="presParOf" srcId="{024BB41B-819F-40AD-9AEB-BF32C2EA5109}" destId="{D1A33B3E-8AAC-48E4-BAD3-8795E6F0D8F4}" srcOrd="1" destOrd="0" presId="urn:microsoft.com/office/officeart/2005/8/layout/list1"/>
    <dgm:cxn modelId="{A89D27B9-4B53-408D-BC46-DF2D673182F8}" type="presParOf" srcId="{A0A1E2EE-1B90-450A-8181-01CBE0BA9204}" destId="{0738A4CC-35D7-47D9-A806-DE23CF99023E}" srcOrd="9" destOrd="0" presId="urn:microsoft.com/office/officeart/2005/8/layout/list1"/>
    <dgm:cxn modelId="{D580A22B-224A-485E-A578-A0A223369480}" type="presParOf" srcId="{A0A1E2EE-1B90-450A-8181-01CBE0BA9204}" destId="{45F5820D-1157-4940-B2D3-A61C27C8798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F38C3BC-9410-45EA-938D-B58F6E2511C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A9C3735-AB9A-4D1B-A0FB-3C1AFA835605}">
      <dgm:prSet phldrT="[Text]"/>
      <dgm:spPr/>
      <dgm:t>
        <a:bodyPr/>
        <a:lstStyle/>
        <a:p>
          <a:r>
            <a:rPr lang="en-GB"/>
            <a:t>Statistical Analysis</a:t>
          </a:r>
        </a:p>
      </dgm:t>
    </dgm:pt>
    <dgm:pt modelId="{F7CA5765-DB85-4DD6-A8D6-2B5FA2E3A9BF}" type="parTrans" cxnId="{2D00BA69-CA7E-4810-87E6-6872DC026AD4}">
      <dgm:prSet/>
      <dgm:spPr/>
      <dgm:t>
        <a:bodyPr/>
        <a:lstStyle/>
        <a:p>
          <a:endParaRPr lang="en-GB"/>
        </a:p>
      </dgm:t>
    </dgm:pt>
    <dgm:pt modelId="{522229F5-DF93-4854-955E-C9BAF17D2E62}" type="sibTrans" cxnId="{2D00BA69-CA7E-4810-87E6-6872DC026AD4}">
      <dgm:prSet/>
      <dgm:spPr/>
      <dgm:t>
        <a:bodyPr/>
        <a:lstStyle/>
        <a:p>
          <a:endParaRPr lang="en-GB"/>
        </a:p>
      </dgm:t>
    </dgm:pt>
    <dgm:pt modelId="{2C8C4497-6991-4DCE-BB8F-74ACA807795E}">
      <dgm:prSet phldrT="[Text]"/>
      <dgm:spPr/>
      <dgm:t>
        <a:bodyPr/>
        <a:lstStyle/>
        <a:p>
          <a:r>
            <a:rPr lang="en-GB"/>
            <a:t>Structured Data</a:t>
          </a:r>
        </a:p>
      </dgm:t>
    </dgm:pt>
    <dgm:pt modelId="{7B118215-AEFC-4132-9F10-EC4E4A2898FE}" type="parTrans" cxnId="{BF961544-C05B-4A97-8012-1E585271B642}">
      <dgm:prSet/>
      <dgm:spPr/>
      <dgm:t>
        <a:bodyPr/>
        <a:lstStyle/>
        <a:p>
          <a:endParaRPr lang="en-GB"/>
        </a:p>
      </dgm:t>
    </dgm:pt>
    <dgm:pt modelId="{7134966F-634F-4E84-A6EF-C62A6DA7AFA5}" type="sibTrans" cxnId="{BF961544-C05B-4A97-8012-1E585271B642}">
      <dgm:prSet/>
      <dgm:spPr/>
      <dgm:t>
        <a:bodyPr/>
        <a:lstStyle/>
        <a:p>
          <a:endParaRPr lang="en-GB"/>
        </a:p>
      </dgm:t>
    </dgm:pt>
    <dgm:pt modelId="{AA9F8F30-DD57-452F-BE05-F49D3DD2DFBA}">
      <dgm:prSet/>
      <dgm:spPr/>
      <dgm:t>
        <a:bodyPr/>
        <a:lstStyle/>
        <a:p>
          <a:r>
            <a:rPr lang="en-GB" dirty="0"/>
            <a:t>Tokens (collection of 1 or more words) and phrases are gathered</a:t>
          </a:r>
        </a:p>
      </dgm:t>
    </dgm:pt>
    <dgm:pt modelId="{B75A7C15-F0E6-4052-8A5E-89CB0F8399F8}" type="parTrans" cxnId="{F4B4AFCF-FDE4-4CFA-9A1D-2C63FDAB6CE1}">
      <dgm:prSet/>
      <dgm:spPr/>
      <dgm:t>
        <a:bodyPr/>
        <a:lstStyle/>
        <a:p>
          <a:endParaRPr lang="en-GB"/>
        </a:p>
      </dgm:t>
    </dgm:pt>
    <dgm:pt modelId="{28EDB467-947B-4B8D-8AED-C7F4A53BBCB8}" type="sibTrans" cxnId="{F4B4AFCF-FDE4-4CFA-9A1D-2C63FDAB6CE1}">
      <dgm:prSet/>
      <dgm:spPr/>
      <dgm:t>
        <a:bodyPr/>
        <a:lstStyle/>
        <a:p>
          <a:endParaRPr lang="en-GB"/>
        </a:p>
      </dgm:t>
    </dgm:pt>
    <dgm:pt modelId="{4BB4AFF1-B682-4B72-8836-9E7344F9223E}">
      <dgm:prSet/>
      <dgm:spPr/>
      <dgm:t>
        <a:bodyPr/>
        <a:lstStyle/>
        <a:p>
          <a:r>
            <a:rPr lang="en-GB" dirty="0"/>
            <a:t>List of unique skills created upon available data</a:t>
          </a:r>
        </a:p>
      </dgm:t>
    </dgm:pt>
    <dgm:pt modelId="{E30E48CD-795F-418F-B031-CA39651787C4}" type="parTrans" cxnId="{BB59E3F5-1AD4-486F-9B45-6033D7EA5FAB}">
      <dgm:prSet/>
      <dgm:spPr/>
      <dgm:t>
        <a:bodyPr/>
        <a:lstStyle/>
        <a:p>
          <a:endParaRPr lang="en-GB"/>
        </a:p>
      </dgm:t>
    </dgm:pt>
    <dgm:pt modelId="{9738EB0B-97AD-49AE-866E-CBA273C79A58}" type="sibTrans" cxnId="{BB59E3F5-1AD4-486F-9B45-6033D7EA5FAB}">
      <dgm:prSet/>
      <dgm:spPr/>
      <dgm:t>
        <a:bodyPr/>
        <a:lstStyle/>
        <a:p>
          <a:endParaRPr lang="en-GB"/>
        </a:p>
      </dgm:t>
    </dgm:pt>
    <dgm:pt modelId="{6F07ADB7-5F02-4675-9927-0E8B39442B07}">
      <dgm:prSet phldrT="[Text]"/>
      <dgm:spPr/>
      <dgm:t>
        <a:bodyPr/>
        <a:lstStyle/>
        <a:p>
          <a:r>
            <a:rPr lang="en-GB" dirty="0"/>
            <a:t>Natural Language Processing (NLP) is used to understand and classify token by semantic utilization</a:t>
          </a:r>
        </a:p>
      </dgm:t>
    </dgm:pt>
    <dgm:pt modelId="{9B824815-8C7F-408D-8566-77F07CFF0C53}" type="parTrans" cxnId="{EF73821C-93A2-4739-BB00-10B089AA845E}">
      <dgm:prSet/>
      <dgm:spPr/>
      <dgm:t>
        <a:bodyPr/>
        <a:lstStyle/>
        <a:p>
          <a:endParaRPr lang="en-GB"/>
        </a:p>
      </dgm:t>
    </dgm:pt>
    <dgm:pt modelId="{C8170A13-352B-442E-8B49-E05FB5713B51}" type="sibTrans" cxnId="{EF73821C-93A2-4739-BB00-10B089AA845E}">
      <dgm:prSet/>
      <dgm:spPr/>
      <dgm:t>
        <a:bodyPr/>
        <a:lstStyle/>
        <a:p>
          <a:endParaRPr lang="en-GB"/>
        </a:p>
      </dgm:t>
    </dgm:pt>
    <dgm:pt modelId="{A145C5AF-DF24-4FA9-9817-AC79C8AD18B6}">
      <dgm:prSet phldrT="[Text]"/>
      <dgm:spPr/>
      <dgm:t>
        <a:bodyPr/>
        <a:lstStyle/>
        <a:p>
          <a:r>
            <a:rPr lang="en-GB" dirty="0"/>
            <a:t>Language is normalized (e.g. “is”, “are” become “be”)</a:t>
          </a:r>
        </a:p>
      </dgm:t>
    </dgm:pt>
    <dgm:pt modelId="{AF536EB3-5F65-44B7-A440-336381EA1C3D}" type="parTrans" cxnId="{BA16AEEB-B207-439D-AF8D-500E8BF4EB02}">
      <dgm:prSet/>
      <dgm:spPr/>
      <dgm:t>
        <a:bodyPr/>
        <a:lstStyle/>
        <a:p>
          <a:endParaRPr lang="en-GB"/>
        </a:p>
      </dgm:t>
    </dgm:pt>
    <dgm:pt modelId="{0674E03F-897C-4DF8-9B21-D36449C063D9}" type="sibTrans" cxnId="{BA16AEEB-B207-439D-AF8D-500E8BF4EB02}">
      <dgm:prSet/>
      <dgm:spPr/>
      <dgm:t>
        <a:bodyPr/>
        <a:lstStyle/>
        <a:p>
          <a:endParaRPr lang="en-GB"/>
        </a:p>
      </dgm:t>
    </dgm:pt>
    <dgm:pt modelId="{BFD15789-F3CF-45F3-8DB4-A76118ACDC8B}">
      <dgm:prSet phldrT="[Text]"/>
      <dgm:spPr/>
      <dgm:t>
        <a:bodyPr/>
        <a:lstStyle/>
        <a:p>
          <a:r>
            <a:rPr lang="en-GB" dirty="0"/>
            <a:t>Token dictionary creation including tokens’ frequency</a:t>
          </a:r>
        </a:p>
      </dgm:t>
    </dgm:pt>
    <dgm:pt modelId="{F5C78FE2-3A6D-4CE0-9D89-6EC60C10A7D8}" type="parTrans" cxnId="{C1B258F4-E2A7-4338-BF58-74CA87947761}">
      <dgm:prSet/>
      <dgm:spPr/>
    </dgm:pt>
    <dgm:pt modelId="{19CFA409-FC1F-46CD-AD07-6950C3B02D99}" type="sibTrans" cxnId="{C1B258F4-E2A7-4338-BF58-74CA87947761}">
      <dgm:prSet/>
      <dgm:spPr/>
    </dgm:pt>
    <dgm:pt modelId="{D240036A-DD05-4B4F-AEE2-1AD21D70ED39}">
      <dgm:prSet phldrT="[Text]"/>
      <dgm:spPr/>
      <dgm:t>
        <a:bodyPr/>
        <a:lstStyle/>
        <a:p>
          <a:r>
            <a:rPr lang="en-GB" dirty="0"/>
            <a:t>Non-meaningful tokens are discarded</a:t>
          </a:r>
        </a:p>
      </dgm:t>
    </dgm:pt>
    <dgm:pt modelId="{8D8DFBAD-3766-4A4C-9687-5A6C3B583606}" type="parTrans" cxnId="{DB2C75CE-461E-4D00-90B6-396A516B9765}">
      <dgm:prSet/>
      <dgm:spPr/>
    </dgm:pt>
    <dgm:pt modelId="{848C70AE-0452-457C-A255-D38953E20A1A}" type="sibTrans" cxnId="{DB2C75CE-461E-4D00-90B6-396A516B9765}">
      <dgm:prSet/>
      <dgm:spPr/>
    </dgm:pt>
    <dgm:pt modelId="{A0A1E2EE-1B90-450A-8181-01CBE0BA9204}" type="pres">
      <dgm:prSet presAssocID="{8F38C3BC-9410-45EA-938D-B58F6E2511C0}" presName="linear" presStyleCnt="0">
        <dgm:presLayoutVars>
          <dgm:dir/>
          <dgm:animLvl val="lvl"/>
          <dgm:resizeHandles val="exact"/>
        </dgm:presLayoutVars>
      </dgm:prSet>
      <dgm:spPr/>
    </dgm:pt>
    <dgm:pt modelId="{FBEAE7F1-BADC-439D-99A0-2BCF6C05F063}" type="pres">
      <dgm:prSet presAssocID="{4A9C3735-AB9A-4D1B-A0FB-3C1AFA835605}" presName="parentLin" presStyleCnt="0"/>
      <dgm:spPr/>
    </dgm:pt>
    <dgm:pt modelId="{7BB7E01B-7A1B-41BF-9A1A-97A8ACD34A90}" type="pres">
      <dgm:prSet presAssocID="{4A9C3735-AB9A-4D1B-A0FB-3C1AFA835605}" presName="parentLeftMargin" presStyleLbl="node1" presStyleIdx="0" presStyleCnt="2"/>
      <dgm:spPr/>
    </dgm:pt>
    <dgm:pt modelId="{5C708BA7-3055-4A6C-9E34-C93F0A34551E}" type="pres">
      <dgm:prSet presAssocID="{4A9C3735-AB9A-4D1B-A0FB-3C1AFA83560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7A31C7-A458-41A3-8373-EE3ABB2D7C9E}" type="pres">
      <dgm:prSet presAssocID="{4A9C3735-AB9A-4D1B-A0FB-3C1AFA835605}" presName="negativeSpace" presStyleCnt="0"/>
      <dgm:spPr/>
    </dgm:pt>
    <dgm:pt modelId="{DBE5BBEC-36FF-4A78-A3A3-404C2223AFF7}" type="pres">
      <dgm:prSet presAssocID="{4A9C3735-AB9A-4D1B-A0FB-3C1AFA835605}" presName="childText" presStyleLbl="conFgAcc1" presStyleIdx="0" presStyleCnt="2" custLinFactNeighborX="0" custLinFactNeighborY="20231">
        <dgm:presLayoutVars>
          <dgm:bulletEnabled val="1"/>
        </dgm:presLayoutVars>
      </dgm:prSet>
      <dgm:spPr/>
    </dgm:pt>
    <dgm:pt modelId="{9D5D82D7-A17D-48C7-B9CB-B24FB76C5455}" type="pres">
      <dgm:prSet presAssocID="{522229F5-DF93-4854-955E-C9BAF17D2E62}" presName="spaceBetweenRectangles" presStyleCnt="0"/>
      <dgm:spPr/>
    </dgm:pt>
    <dgm:pt modelId="{EDCE6C2A-5E37-4CCC-81E3-DC855B1C9F04}" type="pres">
      <dgm:prSet presAssocID="{2C8C4497-6991-4DCE-BB8F-74ACA807795E}" presName="parentLin" presStyleCnt="0"/>
      <dgm:spPr/>
    </dgm:pt>
    <dgm:pt modelId="{45F5A541-22DB-4BF3-8F18-ABE2700071F7}" type="pres">
      <dgm:prSet presAssocID="{2C8C4497-6991-4DCE-BB8F-74ACA807795E}" presName="parentLeftMargin" presStyleLbl="node1" presStyleIdx="0" presStyleCnt="2"/>
      <dgm:spPr/>
    </dgm:pt>
    <dgm:pt modelId="{17BF90DD-AD2D-4F6E-9C3F-B1DD936957EE}" type="pres">
      <dgm:prSet presAssocID="{2C8C4497-6991-4DCE-BB8F-74ACA807795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D9F7BDB-CF51-440F-A5A8-8E4CF610075E}" type="pres">
      <dgm:prSet presAssocID="{2C8C4497-6991-4DCE-BB8F-74ACA807795E}" presName="negativeSpace" presStyleCnt="0"/>
      <dgm:spPr/>
    </dgm:pt>
    <dgm:pt modelId="{9614D40E-AA6B-407F-8A5D-08E9B907F6CF}" type="pres">
      <dgm:prSet presAssocID="{2C8C4497-6991-4DCE-BB8F-74ACA807795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D566708-F445-459E-826D-1179C638BBBB}" type="presOf" srcId="{BFD15789-F3CF-45F3-8DB4-A76118ACDC8B}" destId="{DBE5BBEC-36FF-4A78-A3A3-404C2223AFF7}" srcOrd="0" destOrd="4" presId="urn:microsoft.com/office/officeart/2005/8/layout/list1"/>
    <dgm:cxn modelId="{EF73821C-93A2-4739-BB00-10B089AA845E}" srcId="{4A9C3735-AB9A-4D1B-A0FB-3C1AFA835605}" destId="{6F07ADB7-5F02-4675-9927-0E8B39442B07}" srcOrd="1" destOrd="0" parTransId="{9B824815-8C7F-408D-8566-77F07CFF0C53}" sibTransId="{C8170A13-352B-442E-8B49-E05FB5713B51}"/>
    <dgm:cxn modelId="{16DDED1C-DAB3-48F4-AD32-369825488751}" type="presOf" srcId="{2C8C4497-6991-4DCE-BB8F-74ACA807795E}" destId="{45F5A541-22DB-4BF3-8F18-ABE2700071F7}" srcOrd="0" destOrd="0" presId="urn:microsoft.com/office/officeart/2005/8/layout/list1"/>
    <dgm:cxn modelId="{BF961544-C05B-4A97-8012-1E585271B642}" srcId="{8F38C3BC-9410-45EA-938D-B58F6E2511C0}" destId="{2C8C4497-6991-4DCE-BB8F-74ACA807795E}" srcOrd="1" destOrd="0" parTransId="{7B118215-AEFC-4132-9F10-EC4E4A2898FE}" sibTransId="{7134966F-634F-4E84-A6EF-C62A6DA7AFA5}"/>
    <dgm:cxn modelId="{2D00BA69-CA7E-4810-87E6-6872DC026AD4}" srcId="{8F38C3BC-9410-45EA-938D-B58F6E2511C0}" destId="{4A9C3735-AB9A-4D1B-A0FB-3C1AFA835605}" srcOrd="0" destOrd="0" parTransId="{F7CA5765-DB85-4DD6-A8D6-2B5FA2E3A9BF}" sibTransId="{522229F5-DF93-4854-955E-C9BAF17D2E62}"/>
    <dgm:cxn modelId="{14EBB56A-C95D-40D2-B0EF-CE8B7F441A78}" type="presOf" srcId="{AA9F8F30-DD57-452F-BE05-F49D3DD2DFBA}" destId="{DBE5BBEC-36FF-4A78-A3A3-404C2223AFF7}" srcOrd="0" destOrd="0" presId="urn:microsoft.com/office/officeart/2005/8/layout/list1"/>
    <dgm:cxn modelId="{CC46826F-152C-4FC3-BF48-DCB20AAD530B}" type="presOf" srcId="{4A9C3735-AB9A-4D1B-A0FB-3C1AFA835605}" destId="{5C708BA7-3055-4A6C-9E34-C93F0A34551E}" srcOrd="1" destOrd="0" presId="urn:microsoft.com/office/officeart/2005/8/layout/list1"/>
    <dgm:cxn modelId="{74AED279-541A-4CB4-A04E-EEF4A7DCA849}" type="presOf" srcId="{A145C5AF-DF24-4FA9-9817-AC79C8AD18B6}" destId="{DBE5BBEC-36FF-4A78-A3A3-404C2223AFF7}" srcOrd="0" destOrd="2" presId="urn:microsoft.com/office/officeart/2005/8/layout/list1"/>
    <dgm:cxn modelId="{11ACA57A-8B62-420E-8D9D-8F67033EC2B9}" type="presOf" srcId="{4A9C3735-AB9A-4D1B-A0FB-3C1AFA835605}" destId="{7BB7E01B-7A1B-41BF-9A1A-97A8ACD34A90}" srcOrd="0" destOrd="0" presId="urn:microsoft.com/office/officeart/2005/8/layout/list1"/>
    <dgm:cxn modelId="{F1CCC690-76C5-44F4-9F63-6CBC8D467A1B}" type="presOf" srcId="{2C8C4497-6991-4DCE-BB8F-74ACA807795E}" destId="{17BF90DD-AD2D-4F6E-9C3F-B1DD936957EE}" srcOrd="1" destOrd="0" presId="urn:microsoft.com/office/officeart/2005/8/layout/list1"/>
    <dgm:cxn modelId="{2B84EF96-2783-438B-A21D-9E83E11CE7C2}" type="presOf" srcId="{8F38C3BC-9410-45EA-938D-B58F6E2511C0}" destId="{A0A1E2EE-1B90-450A-8181-01CBE0BA9204}" srcOrd="0" destOrd="0" presId="urn:microsoft.com/office/officeart/2005/8/layout/list1"/>
    <dgm:cxn modelId="{74A1DAA8-17FA-4A49-B423-0BA2CBE67391}" type="presOf" srcId="{4BB4AFF1-B682-4B72-8836-9E7344F9223E}" destId="{9614D40E-AA6B-407F-8A5D-08E9B907F6CF}" srcOrd="0" destOrd="0" presId="urn:microsoft.com/office/officeart/2005/8/layout/list1"/>
    <dgm:cxn modelId="{7C9C23BF-C258-4FE9-AE2E-2CF6D3ADA923}" type="presOf" srcId="{6F07ADB7-5F02-4675-9927-0E8B39442B07}" destId="{DBE5BBEC-36FF-4A78-A3A3-404C2223AFF7}" srcOrd="0" destOrd="1" presId="urn:microsoft.com/office/officeart/2005/8/layout/list1"/>
    <dgm:cxn modelId="{DB2C75CE-461E-4D00-90B6-396A516B9765}" srcId="{4A9C3735-AB9A-4D1B-A0FB-3C1AFA835605}" destId="{D240036A-DD05-4B4F-AEE2-1AD21D70ED39}" srcOrd="3" destOrd="0" parTransId="{8D8DFBAD-3766-4A4C-9687-5A6C3B583606}" sibTransId="{848C70AE-0452-457C-A255-D38953E20A1A}"/>
    <dgm:cxn modelId="{F4B4AFCF-FDE4-4CFA-9A1D-2C63FDAB6CE1}" srcId="{4A9C3735-AB9A-4D1B-A0FB-3C1AFA835605}" destId="{AA9F8F30-DD57-452F-BE05-F49D3DD2DFBA}" srcOrd="0" destOrd="0" parTransId="{B75A7C15-F0E6-4052-8A5E-89CB0F8399F8}" sibTransId="{28EDB467-947B-4B8D-8AED-C7F4A53BBCB8}"/>
    <dgm:cxn modelId="{0E6F2FE9-C080-4902-9E98-BFCDC19BEF43}" type="presOf" srcId="{D240036A-DD05-4B4F-AEE2-1AD21D70ED39}" destId="{DBE5BBEC-36FF-4A78-A3A3-404C2223AFF7}" srcOrd="0" destOrd="3" presId="urn:microsoft.com/office/officeart/2005/8/layout/list1"/>
    <dgm:cxn modelId="{BA16AEEB-B207-439D-AF8D-500E8BF4EB02}" srcId="{4A9C3735-AB9A-4D1B-A0FB-3C1AFA835605}" destId="{A145C5AF-DF24-4FA9-9817-AC79C8AD18B6}" srcOrd="2" destOrd="0" parTransId="{AF536EB3-5F65-44B7-A440-336381EA1C3D}" sibTransId="{0674E03F-897C-4DF8-9B21-D36449C063D9}"/>
    <dgm:cxn modelId="{C1B258F4-E2A7-4338-BF58-74CA87947761}" srcId="{4A9C3735-AB9A-4D1B-A0FB-3C1AFA835605}" destId="{BFD15789-F3CF-45F3-8DB4-A76118ACDC8B}" srcOrd="4" destOrd="0" parTransId="{F5C78FE2-3A6D-4CE0-9D89-6EC60C10A7D8}" sibTransId="{19CFA409-FC1F-46CD-AD07-6950C3B02D99}"/>
    <dgm:cxn modelId="{BB59E3F5-1AD4-486F-9B45-6033D7EA5FAB}" srcId="{2C8C4497-6991-4DCE-BB8F-74ACA807795E}" destId="{4BB4AFF1-B682-4B72-8836-9E7344F9223E}" srcOrd="0" destOrd="0" parTransId="{E30E48CD-795F-418F-B031-CA39651787C4}" sibTransId="{9738EB0B-97AD-49AE-866E-CBA273C79A58}"/>
    <dgm:cxn modelId="{D1830AD8-5247-460D-B07B-1280ACD05C38}" type="presParOf" srcId="{A0A1E2EE-1B90-450A-8181-01CBE0BA9204}" destId="{FBEAE7F1-BADC-439D-99A0-2BCF6C05F063}" srcOrd="0" destOrd="0" presId="urn:microsoft.com/office/officeart/2005/8/layout/list1"/>
    <dgm:cxn modelId="{C23C133C-3012-458D-9A24-9A19D13C1C53}" type="presParOf" srcId="{FBEAE7F1-BADC-439D-99A0-2BCF6C05F063}" destId="{7BB7E01B-7A1B-41BF-9A1A-97A8ACD34A90}" srcOrd="0" destOrd="0" presId="urn:microsoft.com/office/officeart/2005/8/layout/list1"/>
    <dgm:cxn modelId="{F5537D5E-38D3-4C9D-A0AD-7FBEF9DAF7C1}" type="presParOf" srcId="{FBEAE7F1-BADC-439D-99A0-2BCF6C05F063}" destId="{5C708BA7-3055-4A6C-9E34-C93F0A34551E}" srcOrd="1" destOrd="0" presId="urn:microsoft.com/office/officeart/2005/8/layout/list1"/>
    <dgm:cxn modelId="{7772EC24-0516-43D4-AD9A-00E2304B5492}" type="presParOf" srcId="{A0A1E2EE-1B90-450A-8181-01CBE0BA9204}" destId="{807A31C7-A458-41A3-8373-EE3ABB2D7C9E}" srcOrd="1" destOrd="0" presId="urn:microsoft.com/office/officeart/2005/8/layout/list1"/>
    <dgm:cxn modelId="{4F4F88BF-F1E7-4F33-AA5E-E137AAF9432B}" type="presParOf" srcId="{A0A1E2EE-1B90-450A-8181-01CBE0BA9204}" destId="{DBE5BBEC-36FF-4A78-A3A3-404C2223AFF7}" srcOrd="2" destOrd="0" presId="urn:microsoft.com/office/officeart/2005/8/layout/list1"/>
    <dgm:cxn modelId="{A7D7C68F-E2C0-4A55-B72D-224C73D693C9}" type="presParOf" srcId="{A0A1E2EE-1B90-450A-8181-01CBE0BA9204}" destId="{9D5D82D7-A17D-48C7-B9CB-B24FB76C5455}" srcOrd="3" destOrd="0" presId="urn:microsoft.com/office/officeart/2005/8/layout/list1"/>
    <dgm:cxn modelId="{4990A1A5-C6AA-40A6-AEF7-34105389B08E}" type="presParOf" srcId="{A0A1E2EE-1B90-450A-8181-01CBE0BA9204}" destId="{EDCE6C2A-5E37-4CCC-81E3-DC855B1C9F04}" srcOrd="4" destOrd="0" presId="urn:microsoft.com/office/officeart/2005/8/layout/list1"/>
    <dgm:cxn modelId="{04661E8D-75D4-45DD-8F55-BB5011C42238}" type="presParOf" srcId="{EDCE6C2A-5E37-4CCC-81E3-DC855B1C9F04}" destId="{45F5A541-22DB-4BF3-8F18-ABE2700071F7}" srcOrd="0" destOrd="0" presId="urn:microsoft.com/office/officeart/2005/8/layout/list1"/>
    <dgm:cxn modelId="{9CE909C0-869D-41B8-BEB6-83050AA5B365}" type="presParOf" srcId="{EDCE6C2A-5E37-4CCC-81E3-DC855B1C9F04}" destId="{17BF90DD-AD2D-4F6E-9C3F-B1DD936957EE}" srcOrd="1" destOrd="0" presId="urn:microsoft.com/office/officeart/2005/8/layout/list1"/>
    <dgm:cxn modelId="{50ADA119-C0BA-435D-BF4D-3954F8BCBFE1}" type="presParOf" srcId="{A0A1E2EE-1B90-450A-8181-01CBE0BA9204}" destId="{0D9F7BDB-CF51-440F-A5A8-8E4CF610075E}" srcOrd="5" destOrd="0" presId="urn:microsoft.com/office/officeart/2005/8/layout/list1"/>
    <dgm:cxn modelId="{D996672A-28B3-4A7A-A708-89E28D5602CC}" type="presParOf" srcId="{A0A1E2EE-1B90-450A-8181-01CBE0BA9204}" destId="{9614D40E-AA6B-407F-8A5D-08E9B907F6C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F38C3BC-9410-45EA-938D-B58F6E2511C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A9C3735-AB9A-4D1B-A0FB-3C1AFA835605}">
      <dgm:prSet phldrT="[Text]"/>
      <dgm:spPr/>
      <dgm:t>
        <a:bodyPr/>
        <a:lstStyle/>
        <a:p>
          <a:r>
            <a:rPr lang="en-GB" dirty="0"/>
            <a:t>TF-IDF</a:t>
          </a:r>
        </a:p>
      </dgm:t>
    </dgm:pt>
    <dgm:pt modelId="{F7CA5765-DB85-4DD6-A8D6-2B5FA2E3A9BF}" type="parTrans" cxnId="{2D00BA69-CA7E-4810-87E6-6872DC026AD4}">
      <dgm:prSet/>
      <dgm:spPr/>
      <dgm:t>
        <a:bodyPr/>
        <a:lstStyle/>
        <a:p>
          <a:endParaRPr lang="en-GB"/>
        </a:p>
      </dgm:t>
    </dgm:pt>
    <dgm:pt modelId="{522229F5-DF93-4854-955E-C9BAF17D2E62}" type="sibTrans" cxnId="{2D00BA69-CA7E-4810-87E6-6872DC026AD4}">
      <dgm:prSet/>
      <dgm:spPr/>
      <dgm:t>
        <a:bodyPr/>
        <a:lstStyle/>
        <a:p>
          <a:endParaRPr lang="en-GB"/>
        </a:p>
      </dgm:t>
    </dgm:pt>
    <dgm:pt modelId="{2C8C4497-6991-4DCE-BB8F-74ACA807795E}">
      <dgm:prSet phldrT="[Text]"/>
      <dgm:spPr/>
      <dgm:t>
        <a:bodyPr/>
        <a:lstStyle/>
        <a:p>
          <a:r>
            <a:rPr lang="en-GB" dirty="0"/>
            <a:t>LSI</a:t>
          </a:r>
        </a:p>
      </dgm:t>
    </dgm:pt>
    <dgm:pt modelId="{7B118215-AEFC-4132-9F10-EC4E4A2898FE}" type="parTrans" cxnId="{BF961544-C05B-4A97-8012-1E585271B642}">
      <dgm:prSet/>
      <dgm:spPr/>
      <dgm:t>
        <a:bodyPr/>
        <a:lstStyle/>
        <a:p>
          <a:endParaRPr lang="en-GB"/>
        </a:p>
      </dgm:t>
    </dgm:pt>
    <dgm:pt modelId="{7134966F-634F-4E84-A6EF-C62A6DA7AFA5}" type="sibTrans" cxnId="{BF961544-C05B-4A97-8012-1E585271B642}">
      <dgm:prSet/>
      <dgm:spPr/>
      <dgm:t>
        <a:bodyPr/>
        <a:lstStyle/>
        <a:p>
          <a:endParaRPr lang="en-GB"/>
        </a:p>
      </dgm:t>
    </dgm:pt>
    <dgm:pt modelId="{AA9F8F30-DD57-452F-BE05-F49D3DD2DFBA}">
      <dgm:prSet/>
      <dgm:spPr/>
      <dgm:t>
        <a:bodyPr/>
        <a:lstStyle/>
        <a:p>
          <a:r>
            <a:rPr lang="en-GB" dirty="0"/>
            <a:t>Term Frequency – Inverse Document Frequency</a:t>
          </a:r>
        </a:p>
      </dgm:t>
    </dgm:pt>
    <dgm:pt modelId="{B75A7C15-F0E6-4052-8A5E-89CB0F8399F8}" type="parTrans" cxnId="{F4B4AFCF-FDE4-4CFA-9A1D-2C63FDAB6CE1}">
      <dgm:prSet/>
      <dgm:spPr/>
      <dgm:t>
        <a:bodyPr/>
        <a:lstStyle/>
        <a:p>
          <a:endParaRPr lang="en-GB"/>
        </a:p>
      </dgm:t>
    </dgm:pt>
    <dgm:pt modelId="{28EDB467-947B-4B8D-8AED-C7F4A53BBCB8}" type="sibTrans" cxnId="{F4B4AFCF-FDE4-4CFA-9A1D-2C63FDAB6CE1}">
      <dgm:prSet/>
      <dgm:spPr/>
      <dgm:t>
        <a:bodyPr/>
        <a:lstStyle/>
        <a:p>
          <a:endParaRPr lang="en-GB"/>
        </a:p>
      </dgm:t>
    </dgm:pt>
    <dgm:pt modelId="{4BB4AFF1-B682-4B72-8836-9E7344F9223E}">
      <dgm:prSet/>
      <dgm:spPr/>
      <dgm:t>
        <a:bodyPr/>
        <a:lstStyle/>
        <a:p>
          <a:r>
            <a:rPr lang="en-GB" sz="2300" kern="1200" dirty="0"/>
            <a:t>Latent Semantic Indexing</a:t>
          </a:r>
        </a:p>
      </dgm:t>
    </dgm:pt>
    <dgm:pt modelId="{E30E48CD-795F-418F-B031-CA39651787C4}" type="parTrans" cxnId="{BB59E3F5-1AD4-486F-9B45-6033D7EA5FAB}">
      <dgm:prSet/>
      <dgm:spPr/>
      <dgm:t>
        <a:bodyPr/>
        <a:lstStyle/>
        <a:p>
          <a:endParaRPr lang="en-GB"/>
        </a:p>
      </dgm:t>
    </dgm:pt>
    <dgm:pt modelId="{9738EB0B-97AD-49AE-866E-CBA273C79A58}" type="sibTrans" cxnId="{BB59E3F5-1AD4-486F-9B45-6033D7EA5FAB}">
      <dgm:prSet/>
      <dgm:spPr/>
      <dgm:t>
        <a:bodyPr/>
        <a:lstStyle/>
        <a:p>
          <a:endParaRPr lang="en-GB"/>
        </a:p>
      </dgm:t>
    </dgm:pt>
    <dgm:pt modelId="{4ABB93F8-254B-4AC2-A019-DC7C6BBA63BF}">
      <dgm:prSet phldrT="[Text]"/>
      <dgm:spPr/>
      <dgm:t>
        <a:bodyPr/>
        <a:lstStyle/>
        <a:p>
          <a:r>
            <a:rPr lang="en-GB" dirty="0"/>
            <a:t>Assigns weights to tokens based on its number of occurrences in an item and the number of occurrences in the entire database of items. </a:t>
          </a:r>
        </a:p>
      </dgm:t>
    </dgm:pt>
    <dgm:pt modelId="{6B192525-1A5F-429B-B598-23BE57ACC1D0}" type="parTrans" cxnId="{61CDABAB-9210-496D-ACAC-4EB4720289D7}">
      <dgm:prSet/>
      <dgm:spPr/>
      <dgm:t>
        <a:bodyPr/>
        <a:lstStyle/>
        <a:p>
          <a:endParaRPr lang="en-US"/>
        </a:p>
      </dgm:t>
    </dgm:pt>
    <dgm:pt modelId="{48EE617A-6CF2-4E8F-AB1C-C5A72EEC3528}" type="sibTrans" cxnId="{61CDABAB-9210-496D-ACAC-4EB4720289D7}">
      <dgm:prSet/>
      <dgm:spPr/>
      <dgm:t>
        <a:bodyPr/>
        <a:lstStyle/>
        <a:p>
          <a:endParaRPr lang="en-US"/>
        </a:p>
      </dgm:t>
    </dgm:pt>
    <dgm:pt modelId="{27BC7CD9-7648-4B62-B9A1-3FED2E8F0504}">
      <dgm:prSet phldrT="[Text]"/>
      <dgm:spPr/>
      <dgm:t>
        <a:bodyPr/>
        <a:lstStyle/>
        <a:p>
          <a:r>
            <a:rPr lang="en-GB" dirty="0"/>
            <a:t>The </a:t>
          </a:r>
          <a:r>
            <a:rPr lang="en-GB" dirty="0">
              <a:solidFill>
                <a:schemeClr val="accent1"/>
              </a:solidFill>
            </a:rPr>
            <a:t>Key Terms </a:t>
          </a:r>
          <a:r>
            <a:rPr lang="en-GB" dirty="0"/>
            <a:t>vector is created from this model. </a:t>
          </a:r>
        </a:p>
      </dgm:t>
    </dgm:pt>
    <dgm:pt modelId="{D9CFA6D7-C207-49DC-B52F-7980A131554C}" type="parTrans" cxnId="{0E657A58-724A-4945-AD94-A9274A07B60F}">
      <dgm:prSet/>
      <dgm:spPr/>
      <dgm:t>
        <a:bodyPr/>
        <a:lstStyle/>
        <a:p>
          <a:endParaRPr lang="en-US"/>
        </a:p>
      </dgm:t>
    </dgm:pt>
    <dgm:pt modelId="{EC8FF67C-06EE-4197-A883-B580969999C7}" type="sibTrans" cxnId="{0E657A58-724A-4945-AD94-A9274A07B60F}">
      <dgm:prSet/>
      <dgm:spPr/>
      <dgm:t>
        <a:bodyPr/>
        <a:lstStyle/>
        <a:p>
          <a:endParaRPr lang="en-US"/>
        </a:p>
      </dgm:t>
    </dgm:pt>
    <dgm:pt modelId="{89AEB820-2510-4702-ABC2-06754FC7CCAB}">
      <dgm:prSet phldrT="[Text]"/>
      <dgm:spPr/>
      <dgm:t>
        <a:bodyPr/>
        <a:lstStyle/>
        <a:p>
          <a:r>
            <a:rPr lang="en-GB" sz="2300" kern="1200" dirty="0"/>
            <a:t>Creates groups or clusters of terms that tend to appear together in the content.</a:t>
          </a:r>
        </a:p>
      </dgm:t>
    </dgm:pt>
    <dgm:pt modelId="{C945170A-2698-4580-A51A-2D890A27AB1E}" type="parTrans" cxnId="{F7648571-E7C2-4304-A7F6-18261BD60D4D}">
      <dgm:prSet/>
      <dgm:spPr/>
      <dgm:t>
        <a:bodyPr/>
        <a:lstStyle/>
        <a:p>
          <a:endParaRPr lang="en-US"/>
        </a:p>
      </dgm:t>
    </dgm:pt>
    <dgm:pt modelId="{4C55DE31-7558-46F2-8389-C3F297D34F70}" type="sibTrans" cxnId="{F7648571-E7C2-4304-A7F6-18261BD60D4D}">
      <dgm:prSet/>
      <dgm:spPr/>
      <dgm:t>
        <a:bodyPr/>
        <a:lstStyle/>
        <a:p>
          <a:endParaRPr lang="en-US"/>
        </a:p>
      </dgm:t>
    </dgm:pt>
    <dgm:pt modelId="{6E3D88E9-A91F-4FED-B00C-204F0C6BDC69}">
      <dgm:prSet phldrT="[Text]" custT="1"/>
      <dgm:spPr/>
      <dgm:t>
        <a:bodyPr/>
        <a:lstStyle/>
        <a:p>
          <a:r>
            <a:rPr lang="en-GB" sz="2300" kern="1200" dirty="0"/>
            <a:t>The </a:t>
          </a:r>
          <a:r>
            <a:rPr lang="en-GB" sz="2300" kern="1200" dirty="0">
              <a:solidFill>
                <a:srgbClr val="A000FF"/>
              </a:solidFill>
              <a:latin typeface="Arial"/>
              <a:ea typeface="+mn-ea"/>
              <a:cs typeface="+mn-cs"/>
            </a:rPr>
            <a:t>Topics Vector </a:t>
          </a:r>
          <a:r>
            <a:rPr lang="en-GB" sz="2300" kern="1200" dirty="0"/>
            <a:t>is created from this model.</a:t>
          </a:r>
        </a:p>
      </dgm:t>
    </dgm:pt>
    <dgm:pt modelId="{BCAACAD3-83E9-4DF7-B235-435B82C28CE0}" type="parTrans" cxnId="{1A703BD8-0CC9-434C-98CE-7D1457940CF5}">
      <dgm:prSet/>
      <dgm:spPr/>
      <dgm:t>
        <a:bodyPr/>
        <a:lstStyle/>
        <a:p>
          <a:endParaRPr lang="en-US"/>
        </a:p>
      </dgm:t>
    </dgm:pt>
    <dgm:pt modelId="{010C033F-A087-49C9-BA13-E52FE39849BE}" type="sibTrans" cxnId="{1A703BD8-0CC9-434C-98CE-7D1457940CF5}">
      <dgm:prSet/>
      <dgm:spPr/>
      <dgm:t>
        <a:bodyPr/>
        <a:lstStyle/>
        <a:p>
          <a:endParaRPr lang="en-US"/>
        </a:p>
      </dgm:t>
    </dgm:pt>
    <dgm:pt modelId="{A0A1E2EE-1B90-450A-8181-01CBE0BA9204}" type="pres">
      <dgm:prSet presAssocID="{8F38C3BC-9410-45EA-938D-B58F6E2511C0}" presName="linear" presStyleCnt="0">
        <dgm:presLayoutVars>
          <dgm:dir/>
          <dgm:animLvl val="lvl"/>
          <dgm:resizeHandles val="exact"/>
        </dgm:presLayoutVars>
      </dgm:prSet>
      <dgm:spPr/>
    </dgm:pt>
    <dgm:pt modelId="{FBEAE7F1-BADC-439D-99A0-2BCF6C05F063}" type="pres">
      <dgm:prSet presAssocID="{4A9C3735-AB9A-4D1B-A0FB-3C1AFA835605}" presName="parentLin" presStyleCnt="0"/>
      <dgm:spPr/>
    </dgm:pt>
    <dgm:pt modelId="{7BB7E01B-7A1B-41BF-9A1A-97A8ACD34A90}" type="pres">
      <dgm:prSet presAssocID="{4A9C3735-AB9A-4D1B-A0FB-3C1AFA835605}" presName="parentLeftMargin" presStyleLbl="node1" presStyleIdx="0" presStyleCnt="2"/>
      <dgm:spPr/>
    </dgm:pt>
    <dgm:pt modelId="{5C708BA7-3055-4A6C-9E34-C93F0A34551E}" type="pres">
      <dgm:prSet presAssocID="{4A9C3735-AB9A-4D1B-A0FB-3C1AFA83560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7A31C7-A458-41A3-8373-EE3ABB2D7C9E}" type="pres">
      <dgm:prSet presAssocID="{4A9C3735-AB9A-4D1B-A0FB-3C1AFA835605}" presName="negativeSpace" presStyleCnt="0"/>
      <dgm:spPr/>
    </dgm:pt>
    <dgm:pt modelId="{DBE5BBEC-36FF-4A78-A3A3-404C2223AFF7}" type="pres">
      <dgm:prSet presAssocID="{4A9C3735-AB9A-4D1B-A0FB-3C1AFA835605}" presName="childText" presStyleLbl="conFgAcc1" presStyleIdx="0" presStyleCnt="2" custLinFactNeighborX="0" custLinFactNeighborY="20231">
        <dgm:presLayoutVars>
          <dgm:bulletEnabled val="1"/>
        </dgm:presLayoutVars>
      </dgm:prSet>
      <dgm:spPr/>
    </dgm:pt>
    <dgm:pt modelId="{9D5D82D7-A17D-48C7-B9CB-B24FB76C5455}" type="pres">
      <dgm:prSet presAssocID="{522229F5-DF93-4854-955E-C9BAF17D2E62}" presName="spaceBetweenRectangles" presStyleCnt="0"/>
      <dgm:spPr/>
    </dgm:pt>
    <dgm:pt modelId="{EDCE6C2A-5E37-4CCC-81E3-DC855B1C9F04}" type="pres">
      <dgm:prSet presAssocID="{2C8C4497-6991-4DCE-BB8F-74ACA807795E}" presName="parentLin" presStyleCnt="0"/>
      <dgm:spPr/>
    </dgm:pt>
    <dgm:pt modelId="{45F5A541-22DB-4BF3-8F18-ABE2700071F7}" type="pres">
      <dgm:prSet presAssocID="{2C8C4497-6991-4DCE-BB8F-74ACA807795E}" presName="parentLeftMargin" presStyleLbl="node1" presStyleIdx="0" presStyleCnt="2"/>
      <dgm:spPr/>
    </dgm:pt>
    <dgm:pt modelId="{17BF90DD-AD2D-4F6E-9C3F-B1DD936957EE}" type="pres">
      <dgm:prSet presAssocID="{2C8C4497-6991-4DCE-BB8F-74ACA807795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D9F7BDB-CF51-440F-A5A8-8E4CF610075E}" type="pres">
      <dgm:prSet presAssocID="{2C8C4497-6991-4DCE-BB8F-74ACA807795E}" presName="negativeSpace" presStyleCnt="0"/>
      <dgm:spPr/>
    </dgm:pt>
    <dgm:pt modelId="{9614D40E-AA6B-407F-8A5D-08E9B907F6CF}" type="pres">
      <dgm:prSet presAssocID="{2C8C4497-6991-4DCE-BB8F-74ACA807795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3939D0E-BFCE-4BB0-9E61-31EFFFE7BB31}" type="presOf" srcId="{6E3D88E9-A91F-4FED-B00C-204F0C6BDC69}" destId="{9614D40E-AA6B-407F-8A5D-08E9B907F6CF}" srcOrd="0" destOrd="2" presId="urn:microsoft.com/office/officeart/2005/8/layout/list1"/>
    <dgm:cxn modelId="{BEA0E116-B13C-4CF5-A24C-8DF629844732}" type="presOf" srcId="{89AEB820-2510-4702-ABC2-06754FC7CCAB}" destId="{9614D40E-AA6B-407F-8A5D-08E9B907F6CF}" srcOrd="0" destOrd="1" presId="urn:microsoft.com/office/officeart/2005/8/layout/list1"/>
    <dgm:cxn modelId="{16DDED1C-DAB3-48F4-AD32-369825488751}" type="presOf" srcId="{2C8C4497-6991-4DCE-BB8F-74ACA807795E}" destId="{45F5A541-22DB-4BF3-8F18-ABE2700071F7}" srcOrd="0" destOrd="0" presId="urn:microsoft.com/office/officeart/2005/8/layout/list1"/>
    <dgm:cxn modelId="{A0C6223F-F520-4F8F-8E8E-7DF47811DA1B}" type="presOf" srcId="{4ABB93F8-254B-4AC2-A019-DC7C6BBA63BF}" destId="{DBE5BBEC-36FF-4A78-A3A3-404C2223AFF7}" srcOrd="0" destOrd="1" presId="urn:microsoft.com/office/officeart/2005/8/layout/list1"/>
    <dgm:cxn modelId="{BF961544-C05B-4A97-8012-1E585271B642}" srcId="{8F38C3BC-9410-45EA-938D-B58F6E2511C0}" destId="{2C8C4497-6991-4DCE-BB8F-74ACA807795E}" srcOrd="1" destOrd="0" parTransId="{7B118215-AEFC-4132-9F10-EC4E4A2898FE}" sibTransId="{7134966F-634F-4E84-A6EF-C62A6DA7AFA5}"/>
    <dgm:cxn modelId="{2D00BA69-CA7E-4810-87E6-6872DC026AD4}" srcId="{8F38C3BC-9410-45EA-938D-B58F6E2511C0}" destId="{4A9C3735-AB9A-4D1B-A0FB-3C1AFA835605}" srcOrd="0" destOrd="0" parTransId="{F7CA5765-DB85-4DD6-A8D6-2B5FA2E3A9BF}" sibTransId="{522229F5-DF93-4854-955E-C9BAF17D2E62}"/>
    <dgm:cxn modelId="{14EBB56A-C95D-40D2-B0EF-CE8B7F441A78}" type="presOf" srcId="{AA9F8F30-DD57-452F-BE05-F49D3DD2DFBA}" destId="{DBE5BBEC-36FF-4A78-A3A3-404C2223AFF7}" srcOrd="0" destOrd="0" presId="urn:microsoft.com/office/officeart/2005/8/layout/list1"/>
    <dgm:cxn modelId="{CC46826F-152C-4FC3-BF48-DCB20AAD530B}" type="presOf" srcId="{4A9C3735-AB9A-4D1B-A0FB-3C1AFA835605}" destId="{5C708BA7-3055-4A6C-9E34-C93F0A34551E}" srcOrd="1" destOrd="0" presId="urn:microsoft.com/office/officeart/2005/8/layout/list1"/>
    <dgm:cxn modelId="{F7648571-E7C2-4304-A7F6-18261BD60D4D}" srcId="{2C8C4497-6991-4DCE-BB8F-74ACA807795E}" destId="{89AEB820-2510-4702-ABC2-06754FC7CCAB}" srcOrd="1" destOrd="0" parTransId="{C945170A-2698-4580-A51A-2D890A27AB1E}" sibTransId="{4C55DE31-7558-46F2-8389-C3F297D34F70}"/>
    <dgm:cxn modelId="{0E657A58-724A-4945-AD94-A9274A07B60F}" srcId="{4A9C3735-AB9A-4D1B-A0FB-3C1AFA835605}" destId="{27BC7CD9-7648-4B62-B9A1-3FED2E8F0504}" srcOrd="2" destOrd="0" parTransId="{D9CFA6D7-C207-49DC-B52F-7980A131554C}" sibTransId="{EC8FF67C-06EE-4197-A883-B580969999C7}"/>
    <dgm:cxn modelId="{11ACA57A-8B62-420E-8D9D-8F67033EC2B9}" type="presOf" srcId="{4A9C3735-AB9A-4D1B-A0FB-3C1AFA835605}" destId="{7BB7E01B-7A1B-41BF-9A1A-97A8ACD34A90}" srcOrd="0" destOrd="0" presId="urn:microsoft.com/office/officeart/2005/8/layout/list1"/>
    <dgm:cxn modelId="{AEC4877F-51DF-4DD2-833E-7BD9E39BDC34}" type="presOf" srcId="{27BC7CD9-7648-4B62-B9A1-3FED2E8F0504}" destId="{DBE5BBEC-36FF-4A78-A3A3-404C2223AFF7}" srcOrd="0" destOrd="2" presId="urn:microsoft.com/office/officeart/2005/8/layout/list1"/>
    <dgm:cxn modelId="{F1CCC690-76C5-44F4-9F63-6CBC8D467A1B}" type="presOf" srcId="{2C8C4497-6991-4DCE-BB8F-74ACA807795E}" destId="{17BF90DD-AD2D-4F6E-9C3F-B1DD936957EE}" srcOrd="1" destOrd="0" presId="urn:microsoft.com/office/officeart/2005/8/layout/list1"/>
    <dgm:cxn modelId="{2B84EF96-2783-438B-A21D-9E83E11CE7C2}" type="presOf" srcId="{8F38C3BC-9410-45EA-938D-B58F6E2511C0}" destId="{A0A1E2EE-1B90-450A-8181-01CBE0BA9204}" srcOrd="0" destOrd="0" presId="urn:microsoft.com/office/officeart/2005/8/layout/list1"/>
    <dgm:cxn modelId="{74A1DAA8-17FA-4A49-B423-0BA2CBE67391}" type="presOf" srcId="{4BB4AFF1-B682-4B72-8836-9E7344F9223E}" destId="{9614D40E-AA6B-407F-8A5D-08E9B907F6CF}" srcOrd="0" destOrd="0" presId="urn:microsoft.com/office/officeart/2005/8/layout/list1"/>
    <dgm:cxn modelId="{61CDABAB-9210-496D-ACAC-4EB4720289D7}" srcId="{4A9C3735-AB9A-4D1B-A0FB-3C1AFA835605}" destId="{4ABB93F8-254B-4AC2-A019-DC7C6BBA63BF}" srcOrd="1" destOrd="0" parTransId="{6B192525-1A5F-429B-B598-23BE57ACC1D0}" sibTransId="{48EE617A-6CF2-4E8F-AB1C-C5A72EEC3528}"/>
    <dgm:cxn modelId="{F4B4AFCF-FDE4-4CFA-9A1D-2C63FDAB6CE1}" srcId="{4A9C3735-AB9A-4D1B-A0FB-3C1AFA835605}" destId="{AA9F8F30-DD57-452F-BE05-F49D3DD2DFBA}" srcOrd="0" destOrd="0" parTransId="{B75A7C15-F0E6-4052-8A5E-89CB0F8399F8}" sibTransId="{28EDB467-947B-4B8D-8AED-C7F4A53BBCB8}"/>
    <dgm:cxn modelId="{1A703BD8-0CC9-434C-98CE-7D1457940CF5}" srcId="{2C8C4497-6991-4DCE-BB8F-74ACA807795E}" destId="{6E3D88E9-A91F-4FED-B00C-204F0C6BDC69}" srcOrd="2" destOrd="0" parTransId="{BCAACAD3-83E9-4DF7-B235-435B82C28CE0}" sibTransId="{010C033F-A087-49C9-BA13-E52FE39849BE}"/>
    <dgm:cxn modelId="{BB59E3F5-1AD4-486F-9B45-6033D7EA5FAB}" srcId="{2C8C4497-6991-4DCE-BB8F-74ACA807795E}" destId="{4BB4AFF1-B682-4B72-8836-9E7344F9223E}" srcOrd="0" destOrd="0" parTransId="{E30E48CD-795F-418F-B031-CA39651787C4}" sibTransId="{9738EB0B-97AD-49AE-866E-CBA273C79A58}"/>
    <dgm:cxn modelId="{D1830AD8-5247-460D-B07B-1280ACD05C38}" type="presParOf" srcId="{A0A1E2EE-1B90-450A-8181-01CBE0BA9204}" destId="{FBEAE7F1-BADC-439D-99A0-2BCF6C05F063}" srcOrd="0" destOrd="0" presId="urn:microsoft.com/office/officeart/2005/8/layout/list1"/>
    <dgm:cxn modelId="{C23C133C-3012-458D-9A24-9A19D13C1C53}" type="presParOf" srcId="{FBEAE7F1-BADC-439D-99A0-2BCF6C05F063}" destId="{7BB7E01B-7A1B-41BF-9A1A-97A8ACD34A90}" srcOrd="0" destOrd="0" presId="urn:microsoft.com/office/officeart/2005/8/layout/list1"/>
    <dgm:cxn modelId="{F5537D5E-38D3-4C9D-A0AD-7FBEF9DAF7C1}" type="presParOf" srcId="{FBEAE7F1-BADC-439D-99A0-2BCF6C05F063}" destId="{5C708BA7-3055-4A6C-9E34-C93F0A34551E}" srcOrd="1" destOrd="0" presId="urn:microsoft.com/office/officeart/2005/8/layout/list1"/>
    <dgm:cxn modelId="{7772EC24-0516-43D4-AD9A-00E2304B5492}" type="presParOf" srcId="{A0A1E2EE-1B90-450A-8181-01CBE0BA9204}" destId="{807A31C7-A458-41A3-8373-EE3ABB2D7C9E}" srcOrd="1" destOrd="0" presId="urn:microsoft.com/office/officeart/2005/8/layout/list1"/>
    <dgm:cxn modelId="{4F4F88BF-F1E7-4F33-AA5E-E137AAF9432B}" type="presParOf" srcId="{A0A1E2EE-1B90-450A-8181-01CBE0BA9204}" destId="{DBE5BBEC-36FF-4A78-A3A3-404C2223AFF7}" srcOrd="2" destOrd="0" presId="urn:microsoft.com/office/officeart/2005/8/layout/list1"/>
    <dgm:cxn modelId="{A7D7C68F-E2C0-4A55-B72D-224C73D693C9}" type="presParOf" srcId="{A0A1E2EE-1B90-450A-8181-01CBE0BA9204}" destId="{9D5D82D7-A17D-48C7-B9CB-B24FB76C5455}" srcOrd="3" destOrd="0" presId="urn:microsoft.com/office/officeart/2005/8/layout/list1"/>
    <dgm:cxn modelId="{4990A1A5-C6AA-40A6-AEF7-34105389B08E}" type="presParOf" srcId="{A0A1E2EE-1B90-450A-8181-01CBE0BA9204}" destId="{EDCE6C2A-5E37-4CCC-81E3-DC855B1C9F04}" srcOrd="4" destOrd="0" presId="urn:microsoft.com/office/officeart/2005/8/layout/list1"/>
    <dgm:cxn modelId="{04661E8D-75D4-45DD-8F55-BB5011C42238}" type="presParOf" srcId="{EDCE6C2A-5E37-4CCC-81E3-DC855B1C9F04}" destId="{45F5A541-22DB-4BF3-8F18-ABE2700071F7}" srcOrd="0" destOrd="0" presId="urn:microsoft.com/office/officeart/2005/8/layout/list1"/>
    <dgm:cxn modelId="{9CE909C0-869D-41B8-BEB6-83050AA5B365}" type="presParOf" srcId="{EDCE6C2A-5E37-4CCC-81E3-DC855B1C9F04}" destId="{17BF90DD-AD2D-4F6E-9C3F-B1DD936957EE}" srcOrd="1" destOrd="0" presId="urn:microsoft.com/office/officeart/2005/8/layout/list1"/>
    <dgm:cxn modelId="{50ADA119-C0BA-435D-BF4D-3954F8BCBFE1}" type="presParOf" srcId="{A0A1E2EE-1B90-450A-8181-01CBE0BA9204}" destId="{0D9F7BDB-CF51-440F-A5A8-8E4CF610075E}" srcOrd="5" destOrd="0" presId="urn:microsoft.com/office/officeart/2005/8/layout/list1"/>
    <dgm:cxn modelId="{D996672A-28B3-4A7A-A708-89E28D5602CC}" type="presParOf" srcId="{A0A1E2EE-1B90-450A-8181-01CBE0BA9204}" destId="{9614D40E-AA6B-407F-8A5D-08E9B907F6C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F38C3BC-9410-45EA-938D-B58F6E2511C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A9C3735-AB9A-4D1B-A0FB-3C1AFA835605}">
      <dgm:prSet phldrT="[Text]"/>
      <dgm:spPr/>
      <dgm:t>
        <a:bodyPr/>
        <a:lstStyle/>
        <a:p>
          <a:r>
            <a:rPr lang="en-GB" dirty="0"/>
            <a:t>Skills</a:t>
          </a:r>
        </a:p>
      </dgm:t>
    </dgm:pt>
    <dgm:pt modelId="{F7CA5765-DB85-4DD6-A8D6-2B5FA2E3A9BF}" type="parTrans" cxnId="{2D00BA69-CA7E-4810-87E6-6872DC026AD4}">
      <dgm:prSet/>
      <dgm:spPr/>
      <dgm:t>
        <a:bodyPr/>
        <a:lstStyle/>
        <a:p>
          <a:endParaRPr lang="en-GB"/>
        </a:p>
      </dgm:t>
    </dgm:pt>
    <dgm:pt modelId="{522229F5-DF93-4854-955E-C9BAF17D2E62}" type="sibTrans" cxnId="{2D00BA69-CA7E-4810-87E6-6872DC026AD4}">
      <dgm:prSet/>
      <dgm:spPr/>
      <dgm:t>
        <a:bodyPr/>
        <a:lstStyle/>
        <a:p>
          <a:endParaRPr lang="en-GB"/>
        </a:p>
      </dgm:t>
    </dgm:pt>
    <dgm:pt modelId="{AA9F8F30-DD57-452F-BE05-F49D3DD2DFBA}">
      <dgm:prSet/>
      <dgm:spPr/>
      <dgm:t>
        <a:bodyPr/>
        <a:lstStyle/>
        <a:p>
          <a:r>
            <a:rPr lang="en-GB" dirty="0"/>
            <a:t>Provided skills are analysed and expanded based on Accenture’s skills ontology</a:t>
          </a:r>
        </a:p>
      </dgm:t>
    </dgm:pt>
    <dgm:pt modelId="{B75A7C15-F0E6-4052-8A5E-89CB0F8399F8}" type="parTrans" cxnId="{F4B4AFCF-FDE4-4CFA-9A1D-2C63FDAB6CE1}">
      <dgm:prSet/>
      <dgm:spPr/>
      <dgm:t>
        <a:bodyPr/>
        <a:lstStyle/>
        <a:p>
          <a:endParaRPr lang="en-GB"/>
        </a:p>
      </dgm:t>
    </dgm:pt>
    <dgm:pt modelId="{28EDB467-947B-4B8D-8AED-C7F4A53BBCB8}" type="sibTrans" cxnId="{F4B4AFCF-FDE4-4CFA-9A1D-2C63FDAB6CE1}">
      <dgm:prSet/>
      <dgm:spPr/>
      <dgm:t>
        <a:bodyPr/>
        <a:lstStyle/>
        <a:p>
          <a:endParaRPr lang="en-GB"/>
        </a:p>
      </dgm:t>
    </dgm:pt>
    <dgm:pt modelId="{275C5938-915A-4748-B2AD-7BBD278F392F}">
      <dgm:prSet phldrT="[Text]"/>
      <dgm:spPr/>
      <dgm:t>
        <a:bodyPr/>
        <a:lstStyle/>
        <a:p>
          <a:r>
            <a:rPr lang="en-GB" dirty="0"/>
            <a:t>A vector containing the original + proximity skills is created</a:t>
          </a:r>
        </a:p>
      </dgm:t>
    </dgm:pt>
    <dgm:pt modelId="{AD542CA8-742C-4FBC-AD17-FC7E93A596D2}" type="parTrans" cxnId="{768E13BA-B8AB-467A-A463-0028DE79916F}">
      <dgm:prSet/>
      <dgm:spPr/>
    </dgm:pt>
    <dgm:pt modelId="{C11B8C43-A740-4E44-9B12-077021242234}" type="sibTrans" cxnId="{768E13BA-B8AB-467A-A463-0028DE79916F}">
      <dgm:prSet/>
      <dgm:spPr/>
    </dgm:pt>
    <dgm:pt modelId="{59B1FB9F-0644-4642-8B5F-D58CE302D450}">
      <dgm:prSet phldrT="[Text]"/>
      <dgm:spPr/>
      <dgm:t>
        <a:bodyPr/>
        <a:lstStyle/>
        <a:p>
          <a:r>
            <a:rPr lang="en-GB" dirty="0"/>
            <a:t>Proximity skills weights are calculated taking into account the original skill’s weight and the correlation factor (defined on the ontology)</a:t>
          </a:r>
        </a:p>
      </dgm:t>
    </dgm:pt>
    <dgm:pt modelId="{5832B940-00C9-4BA1-9813-1D0D78F5ECF8}" type="parTrans" cxnId="{840D5A82-B246-4D96-B3EA-04CECE7B3553}">
      <dgm:prSet/>
      <dgm:spPr/>
    </dgm:pt>
    <dgm:pt modelId="{E476E214-B9E1-4D7A-B4BE-1595912A0561}" type="sibTrans" cxnId="{840D5A82-B246-4D96-B3EA-04CECE7B3553}">
      <dgm:prSet/>
      <dgm:spPr/>
    </dgm:pt>
    <dgm:pt modelId="{6EB38668-3496-43A9-B66A-F2357605AFFC}">
      <dgm:prSet phldrT="[Text]"/>
      <dgm:spPr/>
      <dgm:t>
        <a:bodyPr/>
        <a:lstStyle/>
        <a:p>
          <a:r>
            <a:rPr lang="en-GB" dirty="0"/>
            <a:t>Original skills weights are determined by the proficiency level (1- 5) </a:t>
          </a:r>
        </a:p>
      </dgm:t>
    </dgm:pt>
    <dgm:pt modelId="{893B7FAA-C56E-4926-83E6-9322456CBAA0}" type="parTrans" cxnId="{DEAB24B3-F147-4B5C-9AD2-7AA5F7AF7D3A}">
      <dgm:prSet/>
      <dgm:spPr/>
    </dgm:pt>
    <dgm:pt modelId="{8B55EFF2-6BB2-4EC2-B565-8FAC466A1C53}" type="sibTrans" cxnId="{DEAB24B3-F147-4B5C-9AD2-7AA5F7AF7D3A}">
      <dgm:prSet/>
      <dgm:spPr/>
    </dgm:pt>
    <dgm:pt modelId="{A0A1E2EE-1B90-450A-8181-01CBE0BA9204}" type="pres">
      <dgm:prSet presAssocID="{8F38C3BC-9410-45EA-938D-B58F6E2511C0}" presName="linear" presStyleCnt="0">
        <dgm:presLayoutVars>
          <dgm:dir/>
          <dgm:animLvl val="lvl"/>
          <dgm:resizeHandles val="exact"/>
        </dgm:presLayoutVars>
      </dgm:prSet>
      <dgm:spPr/>
    </dgm:pt>
    <dgm:pt modelId="{FBEAE7F1-BADC-439D-99A0-2BCF6C05F063}" type="pres">
      <dgm:prSet presAssocID="{4A9C3735-AB9A-4D1B-A0FB-3C1AFA835605}" presName="parentLin" presStyleCnt="0"/>
      <dgm:spPr/>
    </dgm:pt>
    <dgm:pt modelId="{7BB7E01B-7A1B-41BF-9A1A-97A8ACD34A90}" type="pres">
      <dgm:prSet presAssocID="{4A9C3735-AB9A-4D1B-A0FB-3C1AFA835605}" presName="parentLeftMargin" presStyleLbl="node1" presStyleIdx="0" presStyleCnt="1"/>
      <dgm:spPr/>
    </dgm:pt>
    <dgm:pt modelId="{5C708BA7-3055-4A6C-9E34-C93F0A34551E}" type="pres">
      <dgm:prSet presAssocID="{4A9C3735-AB9A-4D1B-A0FB-3C1AFA83560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07A31C7-A458-41A3-8373-EE3ABB2D7C9E}" type="pres">
      <dgm:prSet presAssocID="{4A9C3735-AB9A-4D1B-A0FB-3C1AFA835605}" presName="negativeSpace" presStyleCnt="0"/>
      <dgm:spPr/>
    </dgm:pt>
    <dgm:pt modelId="{DBE5BBEC-36FF-4A78-A3A3-404C2223AFF7}" type="pres">
      <dgm:prSet presAssocID="{4A9C3735-AB9A-4D1B-A0FB-3C1AFA835605}" presName="childText" presStyleLbl="conFgAcc1" presStyleIdx="0" presStyleCnt="1" custLinFactNeighborX="0" custLinFactNeighborY="20231">
        <dgm:presLayoutVars>
          <dgm:bulletEnabled val="1"/>
        </dgm:presLayoutVars>
      </dgm:prSet>
      <dgm:spPr/>
    </dgm:pt>
  </dgm:ptLst>
  <dgm:cxnLst>
    <dgm:cxn modelId="{224D050A-6084-446B-8F6D-7D7AE76366A0}" type="presOf" srcId="{59B1FB9F-0644-4642-8B5F-D58CE302D450}" destId="{DBE5BBEC-36FF-4A78-A3A3-404C2223AFF7}" srcOrd="0" destOrd="3" presId="urn:microsoft.com/office/officeart/2005/8/layout/list1"/>
    <dgm:cxn modelId="{7141EB48-2755-4672-800A-093BB2736B15}" type="presOf" srcId="{275C5938-915A-4748-B2AD-7BBD278F392F}" destId="{DBE5BBEC-36FF-4A78-A3A3-404C2223AFF7}" srcOrd="0" destOrd="1" presId="urn:microsoft.com/office/officeart/2005/8/layout/list1"/>
    <dgm:cxn modelId="{2D00BA69-CA7E-4810-87E6-6872DC026AD4}" srcId="{8F38C3BC-9410-45EA-938D-B58F6E2511C0}" destId="{4A9C3735-AB9A-4D1B-A0FB-3C1AFA835605}" srcOrd="0" destOrd="0" parTransId="{F7CA5765-DB85-4DD6-A8D6-2B5FA2E3A9BF}" sibTransId="{522229F5-DF93-4854-955E-C9BAF17D2E62}"/>
    <dgm:cxn modelId="{14EBB56A-C95D-40D2-B0EF-CE8B7F441A78}" type="presOf" srcId="{AA9F8F30-DD57-452F-BE05-F49D3DD2DFBA}" destId="{DBE5BBEC-36FF-4A78-A3A3-404C2223AFF7}" srcOrd="0" destOrd="0" presId="urn:microsoft.com/office/officeart/2005/8/layout/list1"/>
    <dgm:cxn modelId="{CC46826F-152C-4FC3-BF48-DCB20AAD530B}" type="presOf" srcId="{4A9C3735-AB9A-4D1B-A0FB-3C1AFA835605}" destId="{5C708BA7-3055-4A6C-9E34-C93F0A34551E}" srcOrd="1" destOrd="0" presId="urn:microsoft.com/office/officeart/2005/8/layout/list1"/>
    <dgm:cxn modelId="{11ACA57A-8B62-420E-8D9D-8F67033EC2B9}" type="presOf" srcId="{4A9C3735-AB9A-4D1B-A0FB-3C1AFA835605}" destId="{7BB7E01B-7A1B-41BF-9A1A-97A8ACD34A90}" srcOrd="0" destOrd="0" presId="urn:microsoft.com/office/officeart/2005/8/layout/list1"/>
    <dgm:cxn modelId="{840D5A82-B246-4D96-B3EA-04CECE7B3553}" srcId="{4A9C3735-AB9A-4D1B-A0FB-3C1AFA835605}" destId="{59B1FB9F-0644-4642-8B5F-D58CE302D450}" srcOrd="3" destOrd="0" parTransId="{5832B940-00C9-4BA1-9813-1D0D78F5ECF8}" sibTransId="{E476E214-B9E1-4D7A-B4BE-1595912A0561}"/>
    <dgm:cxn modelId="{2B84EF96-2783-438B-A21D-9E83E11CE7C2}" type="presOf" srcId="{8F38C3BC-9410-45EA-938D-B58F6E2511C0}" destId="{A0A1E2EE-1B90-450A-8181-01CBE0BA9204}" srcOrd="0" destOrd="0" presId="urn:microsoft.com/office/officeart/2005/8/layout/list1"/>
    <dgm:cxn modelId="{DEAB24B3-F147-4B5C-9AD2-7AA5F7AF7D3A}" srcId="{4A9C3735-AB9A-4D1B-A0FB-3C1AFA835605}" destId="{6EB38668-3496-43A9-B66A-F2357605AFFC}" srcOrd="2" destOrd="0" parTransId="{893B7FAA-C56E-4926-83E6-9322456CBAA0}" sibTransId="{8B55EFF2-6BB2-4EC2-B565-8FAC466A1C53}"/>
    <dgm:cxn modelId="{768E13BA-B8AB-467A-A463-0028DE79916F}" srcId="{4A9C3735-AB9A-4D1B-A0FB-3C1AFA835605}" destId="{275C5938-915A-4748-B2AD-7BBD278F392F}" srcOrd="1" destOrd="0" parTransId="{AD542CA8-742C-4FBC-AD17-FC7E93A596D2}" sibTransId="{C11B8C43-A740-4E44-9B12-077021242234}"/>
    <dgm:cxn modelId="{F4B4AFCF-FDE4-4CFA-9A1D-2C63FDAB6CE1}" srcId="{4A9C3735-AB9A-4D1B-A0FB-3C1AFA835605}" destId="{AA9F8F30-DD57-452F-BE05-F49D3DD2DFBA}" srcOrd="0" destOrd="0" parTransId="{B75A7C15-F0E6-4052-8A5E-89CB0F8399F8}" sibTransId="{28EDB467-947B-4B8D-8AED-C7F4A53BBCB8}"/>
    <dgm:cxn modelId="{B15A07F3-1AC9-4F77-A016-F632AF21CE3D}" type="presOf" srcId="{6EB38668-3496-43A9-B66A-F2357605AFFC}" destId="{DBE5BBEC-36FF-4A78-A3A3-404C2223AFF7}" srcOrd="0" destOrd="2" presId="urn:microsoft.com/office/officeart/2005/8/layout/list1"/>
    <dgm:cxn modelId="{D1830AD8-5247-460D-B07B-1280ACD05C38}" type="presParOf" srcId="{A0A1E2EE-1B90-450A-8181-01CBE0BA9204}" destId="{FBEAE7F1-BADC-439D-99A0-2BCF6C05F063}" srcOrd="0" destOrd="0" presId="urn:microsoft.com/office/officeart/2005/8/layout/list1"/>
    <dgm:cxn modelId="{C23C133C-3012-458D-9A24-9A19D13C1C53}" type="presParOf" srcId="{FBEAE7F1-BADC-439D-99A0-2BCF6C05F063}" destId="{7BB7E01B-7A1B-41BF-9A1A-97A8ACD34A90}" srcOrd="0" destOrd="0" presId="urn:microsoft.com/office/officeart/2005/8/layout/list1"/>
    <dgm:cxn modelId="{F5537D5E-38D3-4C9D-A0AD-7FBEF9DAF7C1}" type="presParOf" srcId="{FBEAE7F1-BADC-439D-99A0-2BCF6C05F063}" destId="{5C708BA7-3055-4A6C-9E34-C93F0A34551E}" srcOrd="1" destOrd="0" presId="urn:microsoft.com/office/officeart/2005/8/layout/list1"/>
    <dgm:cxn modelId="{7772EC24-0516-43D4-AD9A-00E2304B5492}" type="presParOf" srcId="{A0A1E2EE-1B90-450A-8181-01CBE0BA9204}" destId="{807A31C7-A458-41A3-8373-EE3ABB2D7C9E}" srcOrd="1" destOrd="0" presId="urn:microsoft.com/office/officeart/2005/8/layout/list1"/>
    <dgm:cxn modelId="{4F4F88BF-F1E7-4F33-AA5E-E137AAF9432B}" type="presParOf" srcId="{A0A1E2EE-1B90-450A-8181-01CBE0BA9204}" destId="{DBE5BBEC-36FF-4A78-A3A3-404C2223AFF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F38C3BC-9410-45EA-938D-B58F6E2511C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A9C3735-AB9A-4D1B-A0FB-3C1AFA835605}">
      <dgm:prSet phldrT="[Text]"/>
      <dgm:spPr/>
      <dgm:t>
        <a:bodyPr/>
        <a:lstStyle/>
        <a:p>
          <a:pPr rtl="0"/>
          <a:r>
            <a:rPr lang="en-GB" b="0">
              <a:latin typeface="Arial"/>
              <a:cs typeface="Arial"/>
            </a:rPr>
            <a:t>New</a:t>
          </a:r>
          <a:r>
            <a:rPr lang="en-GB" b="0" i="0" u="none" strike="noStrike" cap="none" baseline="0" noProof="0">
              <a:latin typeface="Arial"/>
              <a:cs typeface="Arial"/>
            </a:rPr>
            <a:t> Data </a:t>
          </a:r>
          <a:r>
            <a:rPr lang="en-GB" b="0" i="0" u="none" strike="noStrike" cap="none" baseline="0" noProof="0">
              <a:solidFill>
                <a:srgbClr val="010000"/>
              </a:solidFill>
              <a:latin typeface="Arial"/>
              <a:cs typeface="Arial"/>
            </a:rPr>
            <a:t> </a:t>
          </a:r>
          <a:endParaRPr lang="en-GB" b="0" i="0" u="none" strike="noStrike" cap="none" baseline="0" noProof="0">
            <a:solidFill>
              <a:schemeClr val="bg1"/>
            </a:solidFill>
            <a:latin typeface="Arial"/>
            <a:cs typeface="Arial"/>
          </a:endParaRPr>
        </a:p>
      </dgm:t>
    </dgm:pt>
    <dgm:pt modelId="{F7CA5765-DB85-4DD6-A8D6-2B5FA2E3A9BF}" type="parTrans" cxnId="{2D00BA69-CA7E-4810-87E6-6872DC026AD4}">
      <dgm:prSet/>
      <dgm:spPr/>
      <dgm:t>
        <a:bodyPr/>
        <a:lstStyle/>
        <a:p>
          <a:endParaRPr lang="en-GB"/>
        </a:p>
      </dgm:t>
    </dgm:pt>
    <dgm:pt modelId="{522229F5-DF93-4854-955E-C9BAF17D2E62}" type="sibTrans" cxnId="{2D00BA69-CA7E-4810-87E6-6872DC026AD4}">
      <dgm:prSet/>
      <dgm:spPr/>
      <dgm:t>
        <a:bodyPr/>
        <a:lstStyle/>
        <a:p>
          <a:endParaRPr lang="en-GB"/>
        </a:p>
      </dgm:t>
    </dgm:pt>
    <dgm:pt modelId="{6F07ADB7-5F02-4675-9927-0E8B39442B07}">
      <dgm:prSet phldrT="[Text]"/>
      <dgm:spPr/>
      <dgm:t>
        <a:bodyPr/>
        <a:lstStyle/>
        <a:p>
          <a:pPr rtl="0"/>
          <a:r>
            <a:rPr lang="en-GB" dirty="0">
              <a:latin typeface="Arial"/>
              <a:cs typeface="Arial"/>
            </a:rPr>
            <a:t>The pilot uses static data but re-indexing can generate new models</a:t>
          </a:r>
        </a:p>
      </dgm:t>
    </dgm:pt>
    <dgm:pt modelId="{9B824815-8C7F-408D-8566-77F07CFF0C53}" type="parTrans" cxnId="{EF73821C-93A2-4739-BB00-10B089AA845E}">
      <dgm:prSet/>
      <dgm:spPr/>
      <dgm:t>
        <a:bodyPr/>
        <a:lstStyle/>
        <a:p>
          <a:endParaRPr lang="en-GB"/>
        </a:p>
      </dgm:t>
    </dgm:pt>
    <dgm:pt modelId="{C8170A13-352B-442E-8B49-E05FB5713B51}" type="sibTrans" cxnId="{EF73821C-93A2-4739-BB00-10B089AA845E}">
      <dgm:prSet/>
      <dgm:spPr/>
      <dgm:t>
        <a:bodyPr/>
        <a:lstStyle/>
        <a:p>
          <a:endParaRPr lang="en-GB"/>
        </a:p>
      </dgm:t>
    </dgm:pt>
    <dgm:pt modelId="{C2FFC939-7EFC-466D-870C-634EAE8A3452}">
      <dgm:prSet phldr="0"/>
      <dgm:spPr/>
      <dgm:t>
        <a:bodyPr/>
        <a:lstStyle/>
        <a:p>
          <a:pPr rtl="0"/>
          <a:r>
            <a:rPr lang="en-GB" dirty="0">
              <a:solidFill>
                <a:schemeClr val="tx1"/>
              </a:solidFill>
              <a:latin typeface="Arial"/>
              <a:cs typeface="Arial"/>
            </a:rPr>
            <a:t>In production, regenerating the dictionaries and models will add new terms, as new data becomes available.</a:t>
          </a:r>
        </a:p>
      </dgm:t>
    </dgm:pt>
    <dgm:pt modelId="{BF99CA35-96C5-4F3F-97CD-DC4269DE12CC}" type="parTrans" cxnId="{E683F787-AF5C-41FD-9258-60F4C631F365}">
      <dgm:prSet/>
      <dgm:spPr/>
    </dgm:pt>
    <dgm:pt modelId="{E74DD01A-7FC9-4E0D-849E-A25F16C69E65}" type="sibTrans" cxnId="{E683F787-AF5C-41FD-9258-60F4C631F365}">
      <dgm:prSet/>
      <dgm:spPr/>
    </dgm:pt>
    <dgm:pt modelId="{46B82D54-91FD-42D9-A435-431FBD37C6D8}">
      <dgm:prSet phldr="0"/>
      <dgm:spPr/>
      <dgm:t>
        <a:bodyPr/>
        <a:lstStyle/>
        <a:p>
          <a:pPr rtl="0"/>
          <a:r>
            <a:rPr lang="en-GB">
              <a:latin typeface="Arial"/>
              <a:cs typeface="Arial"/>
            </a:rPr>
            <a:t>New features</a:t>
          </a:r>
        </a:p>
      </dgm:t>
    </dgm:pt>
    <dgm:pt modelId="{49721CC4-5464-4DCE-8D17-6717B6631CFC}" type="parTrans" cxnId="{73FA031C-8AA5-4214-AC5E-C5BEFEE97B9A}">
      <dgm:prSet/>
      <dgm:spPr/>
    </dgm:pt>
    <dgm:pt modelId="{D3C855E2-0F7F-4B8A-B325-761DFA21E36B}" type="sibTrans" cxnId="{73FA031C-8AA5-4214-AC5E-C5BEFEE97B9A}">
      <dgm:prSet/>
      <dgm:spPr/>
    </dgm:pt>
    <dgm:pt modelId="{A0A1E2EE-1B90-450A-8181-01CBE0BA9204}" type="pres">
      <dgm:prSet presAssocID="{8F38C3BC-9410-45EA-938D-B58F6E2511C0}" presName="linear" presStyleCnt="0">
        <dgm:presLayoutVars>
          <dgm:dir/>
          <dgm:animLvl val="lvl"/>
          <dgm:resizeHandles val="exact"/>
        </dgm:presLayoutVars>
      </dgm:prSet>
      <dgm:spPr/>
    </dgm:pt>
    <dgm:pt modelId="{FBEAE7F1-BADC-439D-99A0-2BCF6C05F063}" type="pres">
      <dgm:prSet presAssocID="{4A9C3735-AB9A-4D1B-A0FB-3C1AFA835605}" presName="parentLin" presStyleCnt="0"/>
      <dgm:spPr/>
    </dgm:pt>
    <dgm:pt modelId="{7BB7E01B-7A1B-41BF-9A1A-97A8ACD34A90}" type="pres">
      <dgm:prSet presAssocID="{4A9C3735-AB9A-4D1B-A0FB-3C1AFA835605}" presName="parentLeftMargin" presStyleLbl="node1" presStyleIdx="0" presStyleCnt="2"/>
      <dgm:spPr/>
    </dgm:pt>
    <dgm:pt modelId="{5C708BA7-3055-4A6C-9E34-C93F0A34551E}" type="pres">
      <dgm:prSet presAssocID="{4A9C3735-AB9A-4D1B-A0FB-3C1AFA83560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7A31C7-A458-41A3-8373-EE3ABB2D7C9E}" type="pres">
      <dgm:prSet presAssocID="{4A9C3735-AB9A-4D1B-A0FB-3C1AFA835605}" presName="negativeSpace" presStyleCnt="0"/>
      <dgm:spPr/>
    </dgm:pt>
    <dgm:pt modelId="{DBE5BBEC-36FF-4A78-A3A3-404C2223AFF7}" type="pres">
      <dgm:prSet presAssocID="{4A9C3735-AB9A-4D1B-A0FB-3C1AFA835605}" presName="childText" presStyleLbl="conFgAcc1" presStyleIdx="0" presStyleCnt="2" custLinFactNeighborX="0" custLinFactNeighborY="20231">
        <dgm:presLayoutVars>
          <dgm:bulletEnabled val="1"/>
        </dgm:presLayoutVars>
      </dgm:prSet>
      <dgm:spPr/>
    </dgm:pt>
    <dgm:pt modelId="{C22EE09B-22E4-4A2B-9CC9-201DF70F9B9D}" type="pres">
      <dgm:prSet presAssocID="{522229F5-DF93-4854-955E-C9BAF17D2E62}" presName="spaceBetweenRectangles" presStyleCnt="0"/>
      <dgm:spPr/>
    </dgm:pt>
    <dgm:pt modelId="{9013075D-E842-40C5-8A8A-5C643617045D}" type="pres">
      <dgm:prSet presAssocID="{46B82D54-91FD-42D9-A435-431FBD37C6D8}" presName="parentLin" presStyleCnt="0"/>
      <dgm:spPr/>
    </dgm:pt>
    <dgm:pt modelId="{057998A9-A192-47EB-BF37-112FD1538F18}" type="pres">
      <dgm:prSet presAssocID="{46B82D54-91FD-42D9-A435-431FBD37C6D8}" presName="parentLeftMargin" presStyleLbl="node1" presStyleIdx="0" presStyleCnt="2"/>
      <dgm:spPr/>
    </dgm:pt>
    <dgm:pt modelId="{A5D5D6CD-E29C-4965-A2E0-6C3D6B97D87F}" type="pres">
      <dgm:prSet presAssocID="{46B82D54-91FD-42D9-A435-431FBD37C6D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593BC14-3D5B-4B81-94FF-DF92C6244AC0}" type="pres">
      <dgm:prSet presAssocID="{46B82D54-91FD-42D9-A435-431FBD37C6D8}" presName="negativeSpace" presStyleCnt="0"/>
      <dgm:spPr/>
    </dgm:pt>
    <dgm:pt modelId="{A57305E4-CDFD-446C-BC04-ACDF73137218}" type="pres">
      <dgm:prSet presAssocID="{46B82D54-91FD-42D9-A435-431FBD37C6D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3FA031C-8AA5-4214-AC5E-C5BEFEE97B9A}" srcId="{8F38C3BC-9410-45EA-938D-B58F6E2511C0}" destId="{46B82D54-91FD-42D9-A435-431FBD37C6D8}" srcOrd="1" destOrd="0" parTransId="{49721CC4-5464-4DCE-8D17-6717B6631CFC}" sibTransId="{D3C855E2-0F7F-4B8A-B325-761DFA21E36B}"/>
    <dgm:cxn modelId="{EF73821C-93A2-4739-BB00-10B089AA845E}" srcId="{4A9C3735-AB9A-4D1B-A0FB-3C1AFA835605}" destId="{6F07ADB7-5F02-4675-9927-0E8B39442B07}" srcOrd="0" destOrd="0" parTransId="{9B824815-8C7F-408D-8566-77F07CFF0C53}" sibTransId="{C8170A13-352B-442E-8B49-E05FB5713B51}"/>
    <dgm:cxn modelId="{10444362-C3B1-4778-B3AD-EED4530B8AFA}" type="presOf" srcId="{C2FFC939-7EFC-466D-870C-634EAE8A3452}" destId="{A57305E4-CDFD-446C-BC04-ACDF73137218}" srcOrd="0" destOrd="0" presId="urn:microsoft.com/office/officeart/2005/8/layout/list1"/>
    <dgm:cxn modelId="{2D00BA69-CA7E-4810-87E6-6872DC026AD4}" srcId="{8F38C3BC-9410-45EA-938D-B58F6E2511C0}" destId="{4A9C3735-AB9A-4D1B-A0FB-3C1AFA835605}" srcOrd="0" destOrd="0" parTransId="{F7CA5765-DB85-4DD6-A8D6-2B5FA2E3A9BF}" sibTransId="{522229F5-DF93-4854-955E-C9BAF17D2E62}"/>
    <dgm:cxn modelId="{4726D671-4BB0-494A-9D2F-F93B1B4F57F7}" type="presOf" srcId="{4A9C3735-AB9A-4D1B-A0FB-3C1AFA835605}" destId="{5C708BA7-3055-4A6C-9E34-C93F0A34551E}" srcOrd="1" destOrd="0" presId="urn:microsoft.com/office/officeart/2005/8/layout/list1"/>
    <dgm:cxn modelId="{0856E177-6825-4757-AAEF-855EB61A5660}" type="presOf" srcId="{46B82D54-91FD-42D9-A435-431FBD37C6D8}" destId="{A5D5D6CD-E29C-4965-A2E0-6C3D6B97D87F}" srcOrd="1" destOrd="0" presId="urn:microsoft.com/office/officeart/2005/8/layout/list1"/>
    <dgm:cxn modelId="{E683F787-AF5C-41FD-9258-60F4C631F365}" srcId="{46B82D54-91FD-42D9-A435-431FBD37C6D8}" destId="{C2FFC939-7EFC-466D-870C-634EAE8A3452}" srcOrd="0" destOrd="0" parTransId="{BF99CA35-96C5-4F3F-97CD-DC4269DE12CC}" sibTransId="{E74DD01A-7FC9-4E0D-849E-A25F16C69E65}"/>
    <dgm:cxn modelId="{2B84EF96-2783-438B-A21D-9E83E11CE7C2}" type="presOf" srcId="{8F38C3BC-9410-45EA-938D-B58F6E2511C0}" destId="{A0A1E2EE-1B90-450A-8181-01CBE0BA9204}" srcOrd="0" destOrd="0" presId="urn:microsoft.com/office/officeart/2005/8/layout/list1"/>
    <dgm:cxn modelId="{E1D6A6B4-38CD-47F5-B3BE-0B1F6727C3BD}" type="presOf" srcId="{46B82D54-91FD-42D9-A435-431FBD37C6D8}" destId="{057998A9-A192-47EB-BF37-112FD1538F18}" srcOrd="0" destOrd="0" presId="urn:microsoft.com/office/officeart/2005/8/layout/list1"/>
    <dgm:cxn modelId="{0AE293B5-BA00-4454-8D9A-297C72249ECC}" type="presOf" srcId="{4A9C3735-AB9A-4D1B-A0FB-3C1AFA835605}" destId="{7BB7E01B-7A1B-41BF-9A1A-97A8ACD34A90}" srcOrd="0" destOrd="0" presId="urn:microsoft.com/office/officeart/2005/8/layout/list1"/>
    <dgm:cxn modelId="{73AEEACA-6069-4F39-B300-C298DBCC9FE0}" type="presOf" srcId="{6F07ADB7-5F02-4675-9927-0E8B39442B07}" destId="{DBE5BBEC-36FF-4A78-A3A3-404C2223AFF7}" srcOrd="0" destOrd="0" presId="urn:microsoft.com/office/officeart/2005/8/layout/list1"/>
    <dgm:cxn modelId="{BBB70894-E931-4E41-A985-19DEBD8C9F1B}" type="presParOf" srcId="{A0A1E2EE-1B90-450A-8181-01CBE0BA9204}" destId="{FBEAE7F1-BADC-439D-99A0-2BCF6C05F063}" srcOrd="0" destOrd="0" presId="urn:microsoft.com/office/officeart/2005/8/layout/list1"/>
    <dgm:cxn modelId="{2A509544-30E0-48A4-9A36-8767DF362F53}" type="presParOf" srcId="{FBEAE7F1-BADC-439D-99A0-2BCF6C05F063}" destId="{7BB7E01B-7A1B-41BF-9A1A-97A8ACD34A90}" srcOrd="0" destOrd="0" presId="urn:microsoft.com/office/officeart/2005/8/layout/list1"/>
    <dgm:cxn modelId="{3E2F3BA1-A712-4A13-9F2D-D1E3B5337580}" type="presParOf" srcId="{FBEAE7F1-BADC-439D-99A0-2BCF6C05F063}" destId="{5C708BA7-3055-4A6C-9E34-C93F0A34551E}" srcOrd="1" destOrd="0" presId="urn:microsoft.com/office/officeart/2005/8/layout/list1"/>
    <dgm:cxn modelId="{779EF3E9-CD60-44AE-859D-6F1A40C0373F}" type="presParOf" srcId="{A0A1E2EE-1B90-450A-8181-01CBE0BA9204}" destId="{807A31C7-A458-41A3-8373-EE3ABB2D7C9E}" srcOrd="1" destOrd="0" presId="urn:microsoft.com/office/officeart/2005/8/layout/list1"/>
    <dgm:cxn modelId="{D5F661A2-B8C0-4C9B-8C5E-48B4E81CB703}" type="presParOf" srcId="{A0A1E2EE-1B90-450A-8181-01CBE0BA9204}" destId="{DBE5BBEC-36FF-4A78-A3A3-404C2223AFF7}" srcOrd="2" destOrd="0" presId="urn:microsoft.com/office/officeart/2005/8/layout/list1"/>
    <dgm:cxn modelId="{2ABADA15-E7A3-4C43-BFF2-DFE4A88B7BD6}" type="presParOf" srcId="{A0A1E2EE-1B90-450A-8181-01CBE0BA9204}" destId="{C22EE09B-22E4-4A2B-9CC9-201DF70F9B9D}" srcOrd="3" destOrd="0" presId="urn:microsoft.com/office/officeart/2005/8/layout/list1"/>
    <dgm:cxn modelId="{0E83C1A7-9617-454E-8A23-0C520F3CB7E5}" type="presParOf" srcId="{A0A1E2EE-1B90-450A-8181-01CBE0BA9204}" destId="{9013075D-E842-40C5-8A8A-5C643617045D}" srcOrd="4" destOrd="0" presId="urn:microsoft.com/office/officeart/2005/8/layout/list1"/>
    <dgm:cxn modelId="{2A15D9FB-6AF3-470E-82BE-05EB5B13D840}" type="presParOf" srcId="{9013075D-E842-40C5-8A8A-5C643617045D}" destId="{057998A9-A192-47EB-BF37-112FD1538F18}" srcOrd="0" destOrd="0" presId="urn:microsoft.com/office/officeart/2005/8/layout/list1"/>
    <dgm:cxn modelId="{809D6AA4-74D8-4C16-A00B-F7A593F79B5B}" type="presParOf" srcId="{9013075D-E842-40C5-8A8A-5C643617045D}" destId="{A5D5D6CD-E29C-4965-A2E0-6C3D6B97D87F}" srcOrd="1" destOrd="0" presId="urn:microsoft.com/office/officeart/2005/8/layout/list1"/>
    <dgm:cxn modelId="{5E74E109-1315-4CE3-96F6-AE191FCB1705}" type="presParOf" srcId="{A0A1E2EE-1B90-450A-8181-01CBE0BA9204}" destId="{F593BC14-3D5B-4B81-94FF-DF92C6244AC0}" srcOrd="5" destOrd="0" presId="urn:microsoft.com/office/officeart/2005/8/layout/list1"/>
    <dgm:cxn modelId="{37A5FA8E-1302-4A9B-B0B2-80B6DC0E7532}" type="presParOf" srcId="{A0A1E2EE-1B90-450A-8181-01CBE0BA9204}" destId="{A57305E4-CDFD-446C-BC04-ACDF7313721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F38C3BC-9410-45EA-938D-B58F6E2511C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A9C3735-AB9A-4D1B-A0FB-3C1AFA835605}">
      <dgm:prSet phldrT="[Text]"/>
      <dgm:spPr/>
      <dgm:t>
        <a:bodyPr/>
        <a:lstStyle/>
        <a:p>
          <a:pPr rtl="0"/>
          <a:r>
            <a:rPr lang="en-GB" b="0" i="0" u="none" strike="noStrike" cap="none" baseline="0" noProof="0" dirty="0">
              <a:latin typeface="Arial"/>
              <a:cs typeface="Arial"/>
            </a:rPr>
            <a:t>Initial Tuning  </a:t>
          </a:r>
          <a:r>
            <a:rPr lang="en-GB" b="0" i="0" u="none" strike="noStrike" cap="none" baseline="0" noProof="0" dirty="0">
              <a:solidFill>
                <a:srgbClr val="010000"/>
              </a:solidFill>
              <a:latin typeface="Arial"/>
              <a:cs typeface="Arial"/>
            </a:rPr>
            <a:t> </a:t>
          </a:r>
          <a:endParaRPr lang="en-GB" b="0" i="0" u="none" strike="noStrike" cap="none" baseline="0" noProof="0" dirty="0">
            <a:solidFill>
              <a:schemeClr val="bg1"/>
            </a:solidFill>
            <a:latin typeface="Arial"/>
            <a:cs typeface="Arial"/>
          </a:endParaRPr>
        </a:p>
      </dgm:t>
    </dgm:pt>
    <dgm:pt modelId="{F7CA5765-DB85-4DD6-A8D6-2B5FA2E3A9BF}" type="parTrans" cxnId="{2D00BA69-CA7E-4810-87E6-6872DC026AD4}">
      <dgm:prSet/>
      <dgm:spPr/>
      <dgm:t>
        <a:bodyPr/>
        <a:lstStyle/>
        <a:p>
          <a:endParaRPr lang="en-GB"/>
        </a:p>
      </dgm:t>
    </dgm:pt>
    <dgm:pt modelId="{522229F5-DF93-4854-955E-C9BAF17D2E62}" type="sibTrans" cxnId="{2D00BA69-CA7E-4810-87E6-6872DC026AD4}">
      <dgm:prSet/>
      <dgm:spPr/>
      <dgm:t>
        <a:bodyPr/>
        <a:lstStyle/>
        <a:p>
          <a:endParaRPr lang="en-GB"/>
        </a:p>
      </dgm:t>
    </dgm:pt>
    <dgm:pt modelId="{6F07ADB7-5F02-4675-9927-0E8B39442B07}">
      <dgm:prSet phldrT="[Text]"/>
      <dgm:spPr/>
      <dgm:t>
        <a:bodyPr/>
        <a:lstStyle/>
        <a:p>
          <a:pPr rtl="0"/>
          <a:r>
            <a:rPr lang="en-GB" dirty="0">
              <a:latin typeface="Arial"/>
              <a:cs typeface="Arial"/>
            </a:rPr>
            <a:t>The pilot has been tuned following an expert advice driven approach based on:</a:t>
          </a:r>
        </a:p>
      </dgm:t>
    </dgm:pt>
    <dgm:pt modelId="{9B824815-8C7F-408D-8566-77F07CFF0C53}" type="parTrans" cxnId="{EF73821C-93A2-4739-BB00-10B089AA845E}">
      <dgm:prSet/>
      <dgm:spPr/>
      <dgm:t>
        <a:bodyPr/>
        <a:lstStyle/>
        <a:p>
          <a:endParaRPr lang="en-GB"/>
        </a:p>
      </dgm:t>
    </dgm:pt>
    <dgm:pt modelId="{C8170A13-352B-442E-8B49-E05FB5713B51}" type="sibTrans" cxnId="{EF73821C-93A2-4739-BB00-10B089AA845E}">
      <dgm:prSet/>
      <dgm:spPr/>
      <dgm:t>
        <a:bodyPr/>
        <a:lstStyle/>
        <a:p>
          <a:endParaRPr lang="en-GB"/>
        </a:p>
      </dgm:t>
    </dgm:pt>
    <dgm:pt modelId="{80FFB110-D639-43EA-8985-5B64D2870335}">
      <dgm:prSet phldrT="[Text]"/>
      <dgm:spPr/>
      <dgm:t>
        <a:bodyPr/>
        <a:lstStyle/>
        <a:p>
          <a:pPr rtl="0"/>
          <a:r>
            <a:rPr lang="en-GB" dirty="0">
              <a:latin typeface="Arial"/>
              <a:cs typeface="Arial"/>
            </a:rPr>
            <a:t>Screener’s feedback</a:t>
          </a:r>
        </a:p>
      </dgm:t>
    </dgm:pt>
    <dgm:pt modelId="{907A2426-13BF-4BB7-8683-0AFED07D7A87}" type="parTrans" cxnId="{39E805FB-7930-4399-B405-D3C60A6833CF}">
      <dgm:prSet/>
      <dgm:spPr/>
    </dgm:pt>
    <dgm:pt modelId="{B6ABB96B-DB78-4104-92D4-C268B77C91E8}" type="sibTrans" cxnId="{39E805FB-7930-4399-B405-D3C60A6833CF}">
      <dgm:prSet/>
      <dgm:spPr/>
    </dgm:pt>
    <dgm:pt modelId="{9A546065-DE45-4FE0-A210-87EE0404127B}">
      <dgm:prSet phldrT="[Text]"/>
      <dgm:spPr/>
      <dgm:t>
        <a:bodyPr/>
        <a:lstStyle/>
        <a:p>
          <a:pPr rtl="0"/>
          <a:r>
            <a:rPr lang="en-GB" dirty="0">
              <a:latin typeface="Arial"/>
              <a:cs typeface="Arial"/>
            </a:rPr>
            <a:t>Configuration analysis and experimentation</a:t>
          </a:r>
        </a:p>
      </dgm:t>
    </dgm:pt>
    <dgm:pt modelId="{B06E4A82-79A0-4B8B-9009-50EDAE4B5199}" type="parTrans" cxnId="{8C01BD73-A056-40F5-8A5C-FC76CB513422}">
      <dgm:prSet/>
      <dgm:spPr/>
    </dgm:pt>
    <dgm:pt modelId="{32389784-30C2-4259-814D-9FC5FBDA6A99}" type="sibTrans" cxnId="{8C01BD73-A056-40F5-8A5C-FC76CB513422}">
      <dgm:prSet/>
      <dgm:spPr/>
    </dgm:pt>
    <dgm:pt modelId="{041D889F-C1E8-4ACA-8DBF-D7CE607F1D8A}">
      <dgm:prSet phldrT="[Text]"/>
      <dgm:spPr/>
      <dgm:t>
        <a:bodyPr/>
        <a:lstStyle/>
        <a:p>
          <a:pPr rtl="0"/>
          <a:r>
            <a:rPr lang="en-GB" dirty="0">
              <a:latin typeface="Arial"/>
              <a:cs typeface="Arial"/>
            </a:rPr>
            <a:t>Team’s previous expertise with Search and Match solutions</a:t>
          </a:r>
        </a:p>
      </dgm:t>
    </dgm:pt>
    <dgm:pt modelId="{267093DD-20F1-4AE6-BB68-703C82DE762A}" type="parTrans" cxnId="{E9D4B238-0AF3-46E2-B453-9CCE6E102EB8}">
      <dgm:prSet/>
      <dgm:spPr/>
    </dgm:pt>
    <dgm:pt modelId="{EB160AEA-67A6-4699-90FD-DC1612129AEB}" type="sibTrans" cxnId="{E9D4B238-0AF3-46E2-B453-9CCE6E102EB8}">
      <dgm:prSet/>
      <dgm:spPr/>
    </dgm:pt>
    <dgm:pt modelId="{A0A1E2EE-1B90-450A-8181-01CBE0BA9204}" type="pres">
      <dgm:prSet presAssocID="{8F38C3BC-9410-45EA-938D-B58F6E2511C0}" presName="linear" presStyleCnt="0">
        <dgm:presLayoutVars>
          <dgm:dir/>
          <dgm:animLvl val="lvl"/>
          <dgm:resizeHandles val="exact"/>
        </dgm:presLayoutVars>
      </dgm:prSet>
      <dgm:spPr/>
    </dgm:pt>
    <dgm:pt modelId="{FBEAE7F1-BADC-439D-99A0-2BCF6C05F063}" type="pres">
      <dgm:prSet presAssocID="{4A9C3735-AB9A-4D1B-A0FB-3C1AFA835605}" presName="parentLin" presStyleCnt="0"/>
      <dgm:spPr/>
    </dgm:pt>
    <dgm:pt modelId="{7BB7E01B-7A1B-41BF-9A1A-97A8ACD34A90}" type="pres">
      <dgm:prSet presAssocID="{4A9C3735-AB9A-4D1B-A0FB-3C1AFA835605}" presName="parentLeftMargin" presStyleLbl="node1" presStyleIdx="0" presStyleCnt="1"/>
      <dgm:spPr/>
    </dgm:pt>
    <dgm:pt modelId="{5C708BA7-3055-4A6C-9E34-C93F0A34551E}" type="pres">
      <dgm:prSet presAssocID="{4A9C3735-AB9A-4D1B-A0FB-3C1AFA83560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07A31C7-A458-41A3-8373-EE3ABB2D7C9E}" type="pres">
      <dgm:prSet presAssocID="{4A9C3735-AB9A-4D1B-A0FB-3C1AFA835605}" presName="negativeSpace" presStyleCnt="0"/>
      <dgm:spPr/>
    </dgm:pt>
    <dgm:pt modelId="{DBE5BBEC-36FF-4A78-A3A3-404C2223AFF7}" type="pres">
      <dgm:prSet presAssocID="{4A9C3735-AB9A-4D1B-A0FB-3C1AFA835605}" presName="childText" presStyleLbl="conFgAcc1" presStyleIdx="0" presStyleCnt="1" custLinFactNeighborX="0" custLinFactNeighborY="20231">
        <dgm:presLayoutVars>
          <dgm:bulletEnabled val="1"/>
        </dgm:presLayoutVars>
      </dgm:prSet>
      <dgm:spPr/>
    </dgm:pt>
  </dgm:ptLst>
  <dgm:cxnLst>
    <dgm:cxn modelId="{EF73821C-93A2-4739-BB00-10B089AA845E}" srcId="{4A9C3735-AB9A-4D1B-A0FB-3C1AFA835605}" destId="{6F07ADB7-5F02-4675-9927-0E8B39442B07}" srcOrd="0" destOrd="0" parTransId="{9B824815-8C7F-408D-8566-77F07CFF0C53}" sibTransId="{C8170A13-352B-442E-8B49-E05FB5713B51}"/>
    <dgm:cxn modelId="{E9D4B238-0AF3-46E2-B453-9CCE6E102EB8}" srcId="{6F07ADB7-5F02-4675-9927-0E8B39442B07}" destId="{041D889F-C1E8-4ACA-8DBF-D7CE607F1D8A}" srcOrd="2" destOrd="0" parTransId="{267093DD-20F1-4AE6-BB68-703C82DE762A}" sibTransId="{EB160AEA-67A6-4699-90FD-DC1612129AEB}"/>
    <dgm:cxn modelId="{25051667-4D54-4F8E-90F0-74318AF8DDD9}" type="presOf" srcId="{80FFB110-D639-43EA-8985-5B64D2870335}" destId="{DBE5BBEC-36FF-4A78-A3A3-404C2223AFF7}" srcOrd="0" destOrd="1" presId="urn:microsoft.com/office/officeart/2005/8/layout/list1"/>
    <dgm:cxn modelId="{2D00BA69-CA7E-4810-87E6-6872DC026AD4}" srcId="{8F38C3BC-9410-45EA-938D-B58F6E2511C0}" destId="{4A9C3735-AB9A-4D1B-A0FB-3C1AFA835605}" srcOrd="0" destOrd="0" parTransId="{F7CA5765-DB85-4DD6-A8D6-2B5FA2E3A9BF}" sibTransId="{522229F5-DF93-4854-955E-C9BAF17D2E62}"/>
    <dgm:cxn modelId="{4726D671-4BB0-494A-9D2F-F93B1B4F57F7}" type="presOf" srcId="{4A9C3735-AB9A-4D1B-A0FB-3C1AFA835605}" destId="{5C708BA7-3055-4A6C-9E34-C93F0A34551E}" srcOrd="1" destOrd="0" presId="urn:microsoft.com/office/officeart/2005/8/layout/list1"/>
    <dgm:cxn modelId="{8C01BD73-A056-40F5-8A5C-FC76CB513422}" srcId="{6F07ADB7-5F02-4675-9927-0E8B39442B07}" destId="{9A546065-DE45-4FE0-A210-87EE0404127B}" srcOrd="1" destOrd="0" parTransId="{B06E4A82-79A0-4B8B-9009-50EDAE4B5199}" sibTransId="{32389784-30C2-4259-814D-9FC5FBDA6A99}"/>
    <dgm:cxn modelId="{2B84EF96-2783-438B-A21D-9E83E11CE7C2}" type="presOf" srcId="{8F38C3BC-9410-45EA-938D-B58F6E2511C0}" destId="{A0A1E2EE-1B90-450A-8181-01CBE0BA9204}" srcOrd="0" destOrd="0" presId="urn:microsoft.com/office/officeart/2005/8/layout/list1"/>
    <dgm:cxn modelId="{3B056CB1-12A9-47D2-9151-8CE6E0B58FA6}" type="presOf" srcId="{041D889F-C1E8-4ACA-8DBF-D7CE607F1D8A}" destId="{DBE5BBEC-36FF-4A78-A3A3-404C2223AFF7}" srcOrd="0" destOrd="3" presId="urn:microsoft.com/office/officeart/2005/8/layout/list1"/>
    <dgm:cxn modelId="{0AE293B5-BA00-4454-8D9A-297C72249ECC}" type="presOf" srcId="{4A9C3735-AB9A-4D1B-A0FB-3C1AFA835605}" destId="{7BB7E01B-7A1B-41BF-9A1A-97A8ACD34A90}" srcOrd="0" destOrd="0" presId="urn:microsoft.com/office/officeart/2005/8/layout/list1"/>
    <dgm:cxn modelId="{7639D0BA-4D6E-489E-BB0B-ED8F142F6725}" type="presOf" srcId="{9A546065-DE45-4FE0-A210-87EE0404127B}" destId="{DBE5BBEC-36FF-4A78-A3A3-404C2223AFF7}" srcOrd="0" destOrd="2" presId="urn:microsoft.com/office/officeart/2005/8/layout/list1"/>
    <dgm:cxn modelId="{73AEEACA-6069-4F39-B300-C298DBCC9FE0}" type="presOf" srcId="{6F07ADB7-5F02-4675-9927-0E8B39442B07}" destId="{DBE5BBEC-36FF-4A78-A3A3-404C2223AFF7}" srcOrd="0" destOrd="0" presId="urn:microsoft.com/office/officeart/2005/8/layout/list1"/>
    <dgm:cxn modelId="{39E805FB-7930-4399-B405-D3C60A6833CF}" srcId="{6F07ADB7-5F02-4675-9927-0E8B39442B07}" destId="{80FFB110-D639-43EA-8985-5B64D2870335}" srcOrd="0" destOrd="0" parTransId="{907A2426-13BF-4BB7-8683-0AFED07D7A87}" sibTransId="{B6ABB96B-DB78-4104-92D4-C268B77C91E8}"/>
    <dgm:cxn modelId="{BBB70894-E931-4E41-A985-19DEBD8C9F1B}" type="presParOf" srcId="{A0A1E2EE-1B90-450A-8181-01CBE0BA9204}" destId="{FBEAE7F1-BADC-439D-99A0-2BCF6C05F063}" srcOrd="0" destOrd="0" presId="urn:microsoft.com/office/officeart/2005/8/layout/list1"/>
    <dgm:cxn modelId="{2A509544-30E0-48A4-9A36-8767DF362F53}" type="presParOf" srcId="{FBEAE7F1-BADC-439D-99A0-2BCF6C05F063}" destId="{7BB7E01B-7A1B-41BF-9A1A-97A8ACD34A90}" srcOrd="0" destOrd="0" presId="urn:microsoft.com/office/officeart/2005/8/layout/list1"/>
    <dgm:cxn modelId="{3E2F3BA1-A712-4A13-9F2D-D1E3B5337580}" type="presParOf" srcId="{FBEAE7F1-BADC-439D-99A0-2BCF6C05F063}" destId="{5C708BA7-3055-4A6C-9E34-C93F0A34551E}" srcOrd="1" destOrd="0" presId="urn:microsoft.com/office/officeart/2005/8/layout/list1"/>
    <dgm:cxn modelId="{779EF3E9-CD60-44AE-859D-6F1A40C0373F}" type="presParOf" srcId="{A0A1E2EE-1B90-450A-8181-01CBE0BA9204}" destId="{807A31C7-A458-41A3-8373-EE3ABB2D7C9E}" srcOrd="1" destOrd="0" presId="urn:microsoft.com/office/officeart/2005/8/layout/list1"/>
    <dgm:cxn modelId="{D5F661A2-B8C0-4C9B-8C5E-48B4E81CB703}" type="presParOf" srcId="{A0A1E2EE-1B90-450A-8181-01CBE0BA9204}" destId="{DBE5BBEC-36FF-4A78-A3A3-404C2223AFF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F38C3BC-9410-45EA-938D-B58F6E2511C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A9C3735-AB9A-4D1B-A0FB-3C1AFA835605}">
      <dgm:prSet phldrT="[Text]"/>
      <dgm:spPr/>
      <dgm:t>
        <a:bodyPr/>
        <a:lstStyle/>
        <a:p>
          <a:pPr rtl="0"/>
          <a:r>
            <a:rPr lang="en-US" b="0" i="0" u="none" strike="noStrike" cap="none" baseline="0" noProof="0">
              <a:solidFill>
                <a:schemeClr val="bg1"/>
              </a:solidFill>
              <a:latin typeface="Arial"/>
              <a:cs typeface="Arial"/>
            </a:rPr>
            <a:t>Evaluation Positive and Negative results</a:t>
          </a:r>
        </a:p>
      </dgm:t>
    </dgm:pt>
    <dgm:pt modelId="{F7CA5765-DB85-4DD6-A8D6-2B5FA2E3A9BF}" type="parTrans" cxnId="{2D00BA69-CA7E-4810-87E6-6872DC026AD4}">
      <dgm:prSet/>
      <dgm:spPr/>
      <dgm:t>
        <a:bodyPr/>
        <a:lstStyle/>
        <a:p>
          <a:endParaRPr lang="en-GB"/>
        </a:p>
      </dgm:t>
    </dgm:pt>
    <dgm:pt modelId="{522229F5-DF93-4854-955E-C9BAF17D2E62}" type="sibTrans" cxnId="{2D00BA69-CA7E-4810-87E6-6872DC026AD4}">
      <dgm:prSet/>
      <dgm:spPr/>
      <dgm:t>
        <a:bodyPr/>
        <a:lstStyle/>
        <a:p>
          <a:endParaRPr lang="en-GB"/>
        </a:p>
      </dgm:t>
    </dgm:pt>
    <dgm:pt modelId="{6F07ADB7-5F02-4675-9927-0E8B39442B07}">
      <dgm:prSet phldrT="[Text]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 T</a:t>
          </a:r>
          <a:r>
            <a:rPr lang="en-GB" dirty="0" err="1">
              <a:latin typeface="Arial"/>
              <a:cs typeface="Arial"/>
            </a:rPr>
            <a:t>humbs</a:t>
          </a:r>
          <a:r>
            <a:rPr lang="en-US" dirty="0">
              <a:latin typeface="Arial"/>
              <a:cs typeface="Arial"/>
            </a:rPr>
            <a:t> </a:t>
          </a:r>
          <a:r>
            <a:rPr lang="en-GB" dirty="0">
              <a:latin typeface="Arial"/>
              <a:cs typeface="Arial"/>
            </a:rPr>
            <a:t>up</a:t>
          </a:r>
          <a:r>
            <a:rPr lang="en-US" dirty="0">
              <a:latin typeface="Arial"/>
              <a:cs typeface="Arial"/>
            </a:rPr>
            <a:t>/thumbs down feedback has been gathered from the screeners</a:t>
          </a:r>
          <a:endParaRPr lang="en-GB" dirty="0">
            <a:latin typeface="Arial"/>
            <a:cs typeface="Arial"/>
          </a:endParaRPr>
        </a:p>
      </dgm:t>
    </dgm:pt>
    <dgm:pt modelId="{9B824815-8C7F-408D-8566-77F07CFF0C53}" type="parTrans" cxnId="{EF73821C-93A2-4739-BB00-10B089AA845E}">
      <dgm:prSet/>
      <dgm:spPr/>
      <dgm:t>
        <a:bodyPr/>
        <a:lstStyle/>
        <a:p>
          <a:endParaRPr lang="en-GB"/>
        </a:p>
      </dgm:t>
    </dgm:pt>
    <dgm:pt modelId="{C8170A13-352B-442E-8B49-E05FB5713B51}" type="sibTrans" cxnId="{EF73821C-93A2-4739-BB00-10B089AA845E}">
      <dgm:prSet/>
      <dgm:spPr/>
      <dgm:t>
        <a:bodyPr/>
        <a:lstStyle/>
        <a:p>
          <a:endParaRPr lang="en-GB"/>
        </a:p>
      </dgm:t>
    </dgm:pt>
    <dgm:pt modelId="{46B82D54-91FD-42D9-A435-431FBD37C6D8}">
      <dgm:prSet phldr="0"/>
      <dgm:spPr/>
      <dgm:t>
        <a:bodyPr/>
        <a:lstStyle/>
        <a:p>
          <a:pPr rtl="0"/>
          <a:r>
            <a:rPr lang="en-US" sz="3400" dirty="0">
              <a:solidFill>
                <a:schemeClr val="bg1"/>
              </a:solidFill>
              <a:latin typeface="Arial"/>
              <a:cs typeface="Arial"/>
            </a:rPr>
            <a:t>Parameters to be optimized</a:t>
          </a:r>
        </a:p>
      </dgm:t>
    </dgm:pt>
    <dgm:pt modelId="{49721CC4-5464-4DCE-8D17-6717B6631CFC}" type="parTrans" cxnId="{73FA031C-8AA5-4214-AC5E-C5BEFEE97B9A}">
      <dgm:prSet/>
      <dgm:spPr/>
    </dgm:pt>
    <dgm:pt modelId="{D3C855E2-0F7F-4B8A-B325-761DFA21E36B}" type="sibTrans" cxnId="{73FA031C-8AA5-4214-AC5E-C5BEFEE97B9A}">
      <dgm:prSet/>
      <dgm:spPr/>
    </dgm:pt>
    <dgm:pt modelId="{E4181C70-16D4-4A6D-8900-410725DC4618}">
      <dgm:prSet phldr="0"/>
      <dgm:spPr/>
      <dgm:t>
        <a:bodyPr/>
        <a:lstStyle/>
        <a:p>
          <a:pPr rtl="0"/>
          <a:r>
            <a:rPr lang="en-US" sz="2600" dirty="0">
              <a:latin typeface="Arial"/>
              <a:cs typeface="Arial"/>
            </a:rPr>
            <a:t>Weights</a:t>
          </a:r>
        </a:p>
      </dgm:t>
    </dgm:pt>
    <dgm:pt modelId="{9DFD6584-33DA-4989-A0AD-7576B2BA8F19}" type="parTrans" cxnId="{F1857284-1B0A-452E-A409-B97D6B141BE7}">
      <dgm:prSet/>
      <dgm:spPr/>
    </dgm:pt>
    <dgm:pt modelId="{2A1ADC8A-8FE7-4FA7-823A-3AFB240B5F72}" type="sibTrans" cxnId="{F1857284-1B0A-452E-A409-B97D6B141BE7}">
      <dgm:prSet/>
      <dgm:spPr/>
    </dgm:pt>
    <dgm:pt modelId="{BC1BB002-2AA1-4600-9271-11AD1A1E9C48}">
      <dgm:prSet phldr="0"/>
      <dgm:spPr/>
      <dgm:t>
        <a:bodyPr/>
        <a:lstStyle/>
        <a:p>
          <a:pPr rtl="0"/>
          <a:r>
            <a:rPr lang="en-US" sz="2600">
              <a:latin typeface="Arial"/>
              <a:cs typeface="Arial"/>
            </a:rPr>
            <a:t>Location</a:t>
          </a:r>
        </a:p>
      </dgm:t>
    </dgm:pt>
    <dgm:pt modelId="{AE29C585-82D4-4D90-9492-D1DAC07198E1}" type="parTrans" cxnId="{401D0455-335F-49DC-9D1E-3483E3EDD867}">
      <dgm:prSet/>
      <dgm:spPr/>
    </dgm:pt>
    <dgm:pt modelId="{630FEA80-89A2-43F2-A6C4-365E6B393572}" type="sibTrans" cxnId="{401D0455-335F-49DC-9D1E-3483E3EDD867}">
      <dgm:prSet/>
      <dgm:spPr/>
    </dgm:pt>
    <dgm:pt modelId="{AE54242F-F033-45F9-8FB4-4FD4B703D8B6}">
      <dgm:prSet phldr="0"/>
      <dgm:spPr/>
      <dgm:t>
        <a:bodyPr/>
        <a:lstStyle/>
        <a:p>
          <a:pPr rtl="0"/>
          <a:r>
            <a:rPr lang="en-US" sz="2600">
              <a:latin typeface="Arial"/>
              <a:cs typeface="Arial"/>
            </a:rPr>
            <a:t>Region</a:t>
          </a:r>
        </a:p>
      </dgm:t>
    </dgm:pt>
    <dgm:pt modelId="{C2FFA062-C1EA-4EF7-8953-73BC68A28826}" type="parTrans" cxnId="{514F90C9-0033-4D70-8299-E2DB82877EA6}">
      <dgm:prSet/>
      <dgm:spPr/>
    </dgm:pt>
    <dgm:pt modelId="{3ACE3AD1-439B-44BE-84EB-64BD2E223712}" type="sibTrans" cxnId="{514F90C9-0033-4D70-8299-E2DB82877EA6}">
      <dgm:prSet/>
      <dgm:spPr/>
    </dgm:pt>
    <dgm:pt modelId="{13CECB4F-9855-4391-9BCB-7ED6B2BF4993}">
      <dgm:prSet phldr="0"/>
      <dgm:spPr/>
      <dgm:t>
        <a:bodyPr/>
        <a:lstStyle/>
        <a:p>
          <a:pPr rtl="0"/>
          <a:r>
            <a:rPr lang="en-US" sz="2600">
              <a:latin typeface="Arial"/>
              <a:cs typeface="Arial"/>
            </a:rPr>
            <a:t>Key Terms List Weights</a:t>
          </a:r>
        </a:p>
      </dgm:t>
    </dgm:pt>
    <dgm:pt modelId="{7C7D47DA-2279-4CFD-8F58-EDD7C62040C5}" type="parTrans" cxnId="{77450C04-31AA-45C0-A25B-34E9D2AEEAB0}">
      <dgm:prSet/>
      <dgm:spPr/>
    </dgm:pt>
    <dgm:pt modelId="{98F027FD-9B45-4DE7-9C85-822DB86DC8AC}" type="sibTrans" cxnId="{77450C04-31AA-45C0-A25B-34E9D2AEEAB0}">
      <dgm:prSet/>
      <dgm:spPr/>
    </dgm:pt>
    <dgm:pt modelId="{A38E32A1-B131-4CD9-BCEF-A91066A7BCFA}">
      <dgm:prSet phldrT="[Text]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Using machine learning, an optimization algorithm is executed to evaluate positive and negative results and predict optimum values for system parameters</a:t>
          </a:r>
        </a:p>
      </dgm:t>
    </dgm:pt>
    <dgm:pt modelId="{7B20D90B-E713-42F4-AE2F-B993559C01BF}" type="sibTrans" cxnId="{27C53E83-41DC-421B-A79E-D370BD052D2A}">
      <dgm:prSet/>
      <dgm:spPr/>
    </dgm:pt>
    <dgm:pt modelId="{6EBFE309-013D-43FA-8234-4CE6C7BF2BB9}" type="parTrans" cxnId="{27C53E83-41DC-421B-A79E-D370BD052D2A}">
      <dgm:prSet/>
      <dgm:spPr/>
    </dgm:pt>
    <dgm:pt modelId="{A0A1E2EE-1B90-450A-8181-01CBE0BA9204}" type="pres">
      <dgm:prSet presAssocID="{8F38C3BC-9410-45EA-938D-B58F6E2511C0}" presName="linear" presStyleCnt="0">
        <dgm:presLayoutVars>
          <dgm:dir/>
          <dgm:animLvl val="lvl"/>
          <dgm:resizeHandles val="exact"/>
        </dgm:presLayoutVars>
      </dgm:prSet>
      <dgm:spPr/>
    </dgm:pt>
    <dgm:pt modelId="{FBEAE7F1-BADC-439D-99A0-2BCF6C05F063}" type="pres">
      <dgm:prSet presAssocID="{4A9C3735-AB9A-4D1B-A0FB-3C1AFA835605}" presName="parentLin" presStyleCnt="0"/>
      <dgm:spPr/>
    </dgm:pt>
    <dgm:pt modelId="{7BB7E01B-7A1B-41BF-9A1A-97A8ACD34A90}" type="pres">
      <dgm:prSet presAssocID="{4A9C3735-AB9A-4D1B-A0FB-3C1AFA835605}" presName="parentLeftMargin" presStyleLbl="node1" presStyleIdx="0" presStyleCnt="2"/>
      <dgm:spPr/>
    </dgm:pt>
    <dgm:pt modelId="{5C708BA7-3055-4A6C-9E34-C93F0A34551E}" type="pres">
      <dgm:prSet presAssocID="{4A9C3735-AB9A-4D1B-A0FB-3C1AFA835605}" presName="parentText" presStyleLbl="node1" presStyleIdx="0" presStyleCnt="2" custLinFactNeighborX="45768" custLinFactNeighborY="-35441">
        <dgm:presLayoutVars>
          <dgm:chMax val="0"/>
          <dgm:bulletEnabled val="1"/>
        </dgm:presLayoutVars>
      </dgm:prSet>
      <dgm:spPr/>
    </dgm:pt>
    <dgm:pt modelId="{807A31C7-A458-41A3-8373-EE3ABB2D7C9E}" type="pres">
      <dgm:prSet presAssocID="{4A9C3735-AB9A-4D1B-A0FB-3C1AFA835605}" presName="negativeSpace" presStyleCnt="0"/>
      <dgm:spPr/>
    </dgm:pt>
    <dgm:pt modelId="{DBE5BBEC-36FF-4A78-A3A3-404C2223AFF7}" type="pres">
      <dgm:prSet presAssocID="{4A9C3735-AB9A-4D1B-A0FB-3C1AFA835605}" presName="childText" presStyleLbl="conFgAcc1" presStyleIdx="0" presStyleCnt="2" custLinFactNeighborX="0" custLinFactNeighborY="20231">
        <dgm:presLayoutVars>
          <dgm:bulletEnabled val="1"/>
        </dgm:presLayoutVars>
      </dgm:prSet>
      <dgm:spPr/>
    </dgm:pt>
    <dgm:pt modelId="{343BD863-6C33-4562-A8B1-39DB6668692B}" type="pres">
      <dgm:prSet presAssocID="{522229F5-DF93-4854-955E-C9BAF17D2E62}" presName="spaceBetweenRectangles" presStyleCnt="0"/>
      <dgm:spPr/>
    </dgm:pt>
    <dgm:pt modelId="{E461CC58-9428-4CA1-8B9B-CD5999F9393F}" type="pres">
      <dgm:prSet presAssocID="{46B82D54-91FD-42D9-A435-431FBD37C6D8}" presName="parentLin" presStyleCnt="0"/>
      <dgm:spPr/>
    </dgm:pt>
    <dgm:pt modelId="{CA3AE377-3C6D-429D-8D11-808AB3E943A4}" type="pres">
      <dgm:prSet presAssocID="{46B82D54-91FD-42D9-A435-431FBD37C6D8}" presName="parentLeftMargin" presStyleLbl="node1" presStyleIdx="0" presStyleCnt="2"/>
      <dgm:spPr/>
    </dgm:pt>
    <dgm:pt modelId="{67F35CB2-7863-48D9-A5E1-A6530E880DD2}" type="pres">
      <dgm:prSet presAssocID="{46B82D54-91FD-42D9-A435-431FBD37C6D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2B1CA8E-A85F-42FA-B6E4-01724656E880}" type="pres">
      <dgm:prSet presAssocID="{46B82D54-91FD-42D9-A435-431FBD37C6D8}" presName="negativeSpace" presStyleCnt="0"/>
      <dgm:spPr/>
    </dgm:pt>
    <dgm:pt modelId="{5DECB5FA-B74D-4EEE-81B0-9F596CD3A2A0}" type="pres">
      <dgm:prSet presAssocID="{46B82D54-91FD-42D9-A435-431FBD37C6D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7450C04-31AA-45C0-A25B-34E9D2AEEAB0}" srcId="{46B82D54-91FD-42D9-A435-431FBD37C6D8}" destId="{13CECB4F-9855-4391-9BCB-7ED6B2BF4993}" srcOrd="3" destOrd="0" parTransId="{7C7D47DA-2279-4CFD-8F58-EDD7C62040C5}" sibTransId="{98F027FD-9B45-4DE7-9C85-822DB86DC8AC}"/>
    <dgm:cxn modelId="{73FA031C-8AA5-4214-AC5E-C5BEFEE97B9A}" srcId="{8F38C3BC-9410-45EA-938D-B58F6E2511C0}" destId="{46B82D54-91FD-42D9-A435-431FBD37C6D8}" srcOrd="1" destOrd="0" parTransId="{49721CC4-5464-4DCE-8D17-6717B6631CFC}" sibTransId="{D3C855E2-0F7F-4B8A-B325-761DFA21E36B}"/>
    <dgm:cxn modelId="{EF73821C-93A2-4739-BB00-10B089AA845E}" srcId="{4A9C3735-AB9A-4D1B-A0FB-3C1AFA835605}" destId="{6F07ADB7-5F02-4675-9927-0E8B39442B07}" srcOrd="0" destOrd="0" parTransId="{9B824815-8C7F-408D-8566-77F07CFF0C53}" sibTransId="{C8170A13-352B-442E-8B49-E05FB5713B51}"/>
    <dgm:cxn modelId="{E330651D-AD58-4B3F-A3DF-5A46715A8933}" type="presOf" srcId="{AE54242F-F033-45F9-8FB4-4FD4B703D8B6}" destId="{5DECB5FA-B74D-4EEE-81B0-9F596CD3A2A0}" srcOrd="0" destOrd="2" presId="urn:microsoft.com/office/officeart/2005/8/layout/list1"/>
    <dgm:cxn modelId="{F6B73322-6004-4A89-B686-9CDBD5CE1F2C}" type="presOf" srcId="{13CECB4F-9855-4391-9BCB-7ED6B2BF4993}" destId="{5DECB5FA-B74D-4EEE-81B0-9F596CD3A2A0}" srcOrd="0" destOrd="3" presId="urn:microsoft.com/office/officeart/2005/8/layout/list1"/>
    <dgm:cxn modelId="{FD7DEF28-5B7F-4BF4-A1A9-05F6225AFBF2}" type="presOf" srcId="{46B82D54-91FD-42D9-A435-431FBD37C6D8}" destId="{67F35CB2-7863-48D9-A5E1-A6530E880DD2}" srcOrd="1" destOrd="0" presId="urn:microsoft.com/office/officeart/2005/8/layout/list1"/>
    <dgm:cxn modelId="{2D00BA69-CA7E-4810-87E6-6872DC026AD4}" srcId="{8F38C3BC-9410-45EA-938D-B58F6E2511C0}" destId="{4A9C3735-AB9A-4D1B-A0FB-3C1AFA835605}" srcOrd="0" destOrd="0" parTransId="{F7CA5765-DB85-4DD6-A8D6-2B5FA2E3A9BF}" sibTransId="{522229F5-DF93-4854-955E-C9BAF17D2E62}"/>
    <dgm:cxn modelId="{4726D671-4BB0-494A-9D2F-F93B1B4F57F7}" type="presOf" srcId="{4A9C3735-AB9A-4D1B-A0FB-3C1AFA835605}" destId="{5C708BA7-3055-4A6C-9E34-C93F0A34551E}" srcOrd="1" destOrd="0" presId="urn:microsoft.com/office/officeart/2005/8/layout/list1"/>
    <dgm:cxn modelId="{401D0455-335F-49DC-9D1E-3483E3EDD867}" srcId="{46B82D54-91FD-42D9-A435-431FBD37C6D8}" destId="{BC1BB002-2AA1-4600-9271-11AD1A1E9C48}" srcOrd="1" destOrd="0" parTransId="{AE29C585-82D4-4D90-9492-D1DAC07198E1}" sibTransId="{630FEA80-89A2-43F2-A6C4-365E6B393572}"/>
    <dgm:cxn modelId="{27C53E83-41DC-421B-A79E-D370BD052D2A}" srcId="{4A9C3735-AB9A-4D1B-A0FB-3C1AFA835605}" destId="{A38E32A1-B131-4CD9-BCEF-A91066A7BCFA}" srcOrd="1" destOrd="0" parTransId="{6EBFE309-013D-43FA-8234-4CE6C7BF2BB9}" sibTransId="{7B20D90B-E713-42F4-AE2F-B993559C01BF}"/>
    <dgm:cxn modelId="{F1857284-1B0A-452E-A409-B97D6B141BE7}" srcId="{46B82D54-91FD-42D9-A435-431FBD37C6D8}" destId="{E4181C70-16D4-4A6D-8900-410725DC4618}" srcOrd="0" destOrd="0" parTransId="{9DFD6584-33DA-4989-A0AD-7576B2BA8F19}" sibTransId="{2A1ADC8A-8FE7-4FA7-823A-3AFB240B5F72}"/>
    <dgm:cxn modelId="{2B84EF96-2783-438B-A21D-9E83E11CE7C2}" type="presOf" srcId="{8F38C3BC-9410-45EA-938D-B58F6E2511C0}" destId="{A0A1E2EE-1B90-450A-8181-01CBE0BA9204}" srcOrd="0" destOrd="0" presId="urn:microsoft.com/office/officeart/2005/8/layout/list1"/>
    <dgm:cxn modelId="{0AE293B5-BA00-4454-8D9A-297C72249ECC}" type="presOf" srcId="{4A9C3735-AB9A-4D1B-A0FB-3C1AFA835605}" destId="{7BB7E01B-7A1B-41BF-9A1A-97A8ACD34A90}" srcOrd="0" destOrd="0" presId="urn:microsoft.com/office/officeart/2005/8/layout/list1"/>
    <dgm:cxn modelId="{99B865B7-42B4-4017-A916-575B8785BA1F}" type="presOf" srcId="{A38E32A1-B131-4CD9-BCEF-A91066A7BCFA}" destId="{DBE5BBEC-36FF-4A78-A3A3-404C2223AFF7}" srcOrd="0" destOrd="1" presId="urn:microsoft.com/office/officeart/2005/8/layout/list1"/>
    <dgm:cxn modelId="{A08269BA-F1DF-490D-AF89-0DE305C1DA7C}" type="presOf" srcId="{46B82D54-91FD-42D9-A435-431FBD37C6D8}" destId="{CA3AE377-3C6D-429D-8D11-808AB3E943A4}" srcOrd="0" destOrd="0" presId="urn:microsoft.com/office/officeart/2005/8/layout/list1"/>
    <dgm:cxn modelId="{AD88E2C4-A096-4B34-8A88-097637C6B02F}" type="presOf" srcId="{BC1BB002-2AA1-4600-9271-11AD1A1E9C48}" destId="{5DECB5FA-B74D-4EEE-81B0-9F596CD3A2A0}" srcOrd="0" destOrd="1" presId="urn:microsoft.com/office/officeart/2005/8/layout/list1"/>
    <dgm:cxn modelId="{514F90C9-0033-4D70-8299-E2DB82877EA6}" srcId="{46B82D54-91FD-42D9-A435-431FBD37C6D8}" destId="{AE54242F-F033-45F9-8FB4-4FD4B703D8B6}" srcOrd="2" destOrd="0" parTransId="{C2FFA062-C1EA-4EF7-8953-73BC68A28826}" sibTransId="{3ACE3AD1-439B-44BE-84EB-64BD2E223712}"/>
    <dgm:cxn modelId="{73AEEACA-6069-4F39-B300-C298DBCC9FE0}" type="presOf" srcId="{6F07ADB7-5F02-4675-9927-0E8B39442B07}" destId="{DBE5BBEC-36FF-4A78-A3A3-404C2223AFF7}" srcOrd="0" destOrd="0" presId="urn:microsoft.com/office/officeart/2005/8/layout/list1"/>
    <dgm:cxn modelId="{154758E9-00AD-4367-8BD5-985968D27C66}" type="presOf" srcId="{E4181C70-16D4-4A6D-8900-410725DC4618}" destId="{5DECB5FA-B74D-4EEE-81B0-9F596CD3A2A0}" srcOrd="0" destOrd="0" presId="urn:microsoft.com/office/officeart/2005/8/layout/list1"/>
    <dgm:cxn modelId="{BBB70894-E931-4E41-A985-19DEBD8C9F1B}" type="presParOf" srcId="{A0A1E2EE-1B90-450A-8181-01CBE0BA9204}" destId="{FBEAE7F1-BADC-439D-99A0-2BCF6C05F063}" srcOrd="0" destOrd="0" presId="urn:microsoft.com/office/officeart/2005/8/layout/list1"/>
    <dgm:cxn modelId="{2A509544-30E0-48A4-9A36-8767DF362F53}" type="presParOf" srcId="{FBEAE7F1-BADC-439D-99A0-2BCF6C05F063}" destId="{7BB7E01B-7A1B-41BF-9A1A-97A8ACD34A90}" srcOrd="0" destOrd="0" presId="urn:microsoft.com/office/officeart/2005/8/layout/list1"/>
    <dgm:cxn modelId="{3E2F3BA1-A712-4A13-9F2D-D1E3B5337580}" type="presParOf" srcId="{FBEAE7F1-BADC-439D-99A0-2BCF6C05F063}" destId="{5C708BA7-3055-4A6C-9E34-C93F0A34551E}" srcOrd="1" destOrd="0" presId="urn:microsoft.com/office/officeart/2005/8/layout/list1"/>
    <dgm:cxn modelId="{779EF3E9-CD60-44AE-859D-6F1A40C0373F}" type="presParOf" srcId="{A0A1E2EE-1B90-450A-8181-01CBE0BA9204}" destId="{807A31C7-A458-41A3-8373-EE3ABB2D7C9E}" srcOrd="1" destOrd="0" presId="urn:microsoft.com/office/officeart/2005/8/layout/list1"/>
    <dgm:cxn modelId="{D5F661A2-B8C0-4C9B-8C5E-48B4E81CB703}" type="presParOf" srcId="{A0A1E2EE-1B90-450A-8181-01CBE0BA9204}" destId="{DBE5BBEC-36FF-4A78-A3A3-404C2223AFF7}" srcOrd="2" destOrd="0" presId="urn:microsoft.com/office/officeart/2005/8/layout/list1"/>
    <dgm:cxn modelId="{48F4AEEC-4B9E-4BD4-AB9D-6C3CDF5AF64B}" type="presParOf" srcId="{A0A1E2EE-1B90-450A-8181-01CBE0BA9204}" destId="{343BD863-6C33-4562-A8B1-39DB6668692B}" srcOrd="3" destOrd="0" presId="urn:microsoft.com/office/officeart/2005/8/layout/list1"/>
    <dgm:cxn modelId="{E43AFD11-A511-4CD3-8EEF-7C6FCA0148C0}" type="presParOf" srcId="{A0A1E2EE-1B90-450A-8181-01CBE0BA9204}" destId="{E461CC58-9428-4CA1-8B9B-CD5999F9393F}" srcOrd="4" destOrd="0" presId="urn:microsoft.com/office/officeart/2005/8/layout/list1"/>
    <dgm:cxn modelId="{324E6027-3C67-4675-A20F-F81CEBD1448E}" type="presParOf" srcId="{E461CC58-9428-4CA1-8B9B-CD5999F9393F}" destId="{CA3AE377-3C6D-429D-8D11-808AB3E943A4}" srcOrd="0" destOrd="0" presId="urn:microsoft.com/office/officeart/2005/8/layout/list1"/>
    <dgm:cxn modelId="{092D2F61-65D7-4F49-BE9D-6B355619AC8E}" type="presParOf" srcId="{E461CC58-9428-4CA1-8B9B-CD5999F9393F}" destId="{67F35CB2-7863-48D9-A5E1-A6530E880DD2}" srcOrd="1" destOrd="0" presId="urn:microsoft.com/office/officeart/2005/8/layout/list1"/>
    <dgm:cxn modelId="{FF04D8D1-D1B6-4C19-8F4A-2A0427F22F3D}" type="presParOf" srcId="{A0A1E2EE-1B90-450A-8181-01CBE0BA9204}" destId="{12B1CA8E-A85F-42FA-B6E4-01724656E880}" srcOrd="5" destOrd="0" presId="urn:microsoft.com/office/officeart/2005/8/layout/list1"/>
    <dgm:cxn modelId="{1B0D6CF2-C5A4-41E8-970D-7B235DE1A2D4}" type="presParOf" srcId="{A0A1E2EE-1B90-450A-8181-01CBE0BA9204}" destId="{5DECB5FA-B74D-4EEE-81B0-9F596CD3A2A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F38C3BC-9410-45EA-938D-B58F6E2511C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A9C3735-AB9A-4D1B-A0FB-3C1AFA835605}">
      <dgm:prSet phldrT="[Text]"/>
      <dgm:spPr/>
      <dgm:t>
        <a:bodyPr/>
        <a:lstStyle/>
        <a:p>
          <a:pPr rtl="0"/>
          <a:r>
            <a:rPr lang="en-US" b="0" i="0" u="none" strike="noStrike" cap="none" baseline="0" noProof="0" dirty="0">
              <a:solidFill>
                <a:schemeClr val="bg1"/>
              </a:solidFill>
              <a:latin typeface="Arial"/>
              <a:cs typeface="Arial"/>
            </a:rPr>
            <a:t>Optimization/Machine Learning</a:t>
          </a:r>
        </a:p>
      </dgm:t>
    </dgm:pt>
    <dgm:pt modelId="{F7CA5765-DB85-4DD6-A8D6-2B5FA2E3A9BF}" type="parTrans" cxnId="{2D00BA69-CA7E-4810-87E6-6872DC026AD4}">
      <dgm:prSet/>
      <dgm:spPr/>
      <dgm:t>
        <a:bodyPr/>
        <a:lstStyle/>
        <a:p>
          <a:endParaRPr lang="en-GB"/>
        </a:p>
      </dgm:t>
    </dgm:pt>
    <dgm:pt modelId="{522229F5-DF93-4854-955E-C9BAF17D2E62}" type="sibTrans" cxnId="{2D00BA69-CA7E-4810-87E6-6872DC026AD4}">
      <dgm:prSet/>
      <dgm:spPr/>
      <dgm:t>
        <a:bodyPr/>
        <a:lstStyle/>
        <a:p>
          <a:endParaRPr lang="en-GB"/>
        </a:p>
      </dgm:t>
    </dgm:pt>
    <dgm:pt modelId="{6F07ADB7-5F02-4675-9927-0E8B39442B07}">
      <dgm:prSet phldrT="[Text]"/>
      <dgm:spPr/>
      <dgm:t>
        <a:bodyPr/>
        <a:lstStyle/>
        <a:p>
          <a:pPr rtl="0"/>
          <a:r>
            <a:rPr lang="en-US" dirty="0"/>
            <a:t>The optimization component is a general-purpose component which can be integrated with any API</a:t>
          </a:r>
          <a:endParaRPr lang="en-GB" dirty="0">
            <a:latin typeface="Arial"/>
            <a:cs typeface="Arial"/>
          </a:endParaRPr>
        </a:p>
      </dgm:t>
    </dgm:pt>
    <dgm:pt modelId="{9B824815-8C7F-408D-8566-77F07CFF0C53}" type="parTrans" cxnId="{EF73821C-93A2-4739-BB00-10B089AA845E}">
      <dgm:prSet/>
      <dgm:spPr/>
      <dgm:t>
        <a:bodyPr/>
        <a:lstStyle/>
        <a:p>
          <a:endParaRPr lang="en-GB"/>
        </a:p>
      </dgm:t>
    </dgm:pt>
    <dgm:pt modelId="{C8170A13-352B-442E-8B49-E05FB5713B51}" type="sibTrans" cxnId="{EF73821C-93A2-4739-BB00-10B089AA845E}">
      <dgm:prSet/>
      <dgm:spPr/>
      <dgm:t>
        <a:bodyPr/>
        <a:lstStyle/>
        <a:p>
          <a:endParaRPr lang="en-GB"/>
        </a:p>
      </dgm:t>
    </dgm:pt>
    <dgm:pt modelId="{6D72C3D4-ECF1-403F-844A-7ED62E304646}">
      <dgm:prSet phldrT="[Text]"/>
      <dgm:spPr/>
      <dgm:t>
        <a:bodyPr/>
        <a:lstStyle/>
        <a:p>
          <a:pPr rtl="0"/>
          <a:r>
            <a:rPr lang="en-US" dirty="0"/>
            <a:t>It sits side-by-side with the application and it consumes its services in order to adjust parameters and find optimum values</a:t>
          </a:r>
          <a:endParaRPr lang="en-GB" dirty="0">
            <a:latin typeface="Arial"/>
            <a:cs typeface="Arial"/>
          </a:endParaRPr>
        </a:p>
      </dgm:t>
    </dgm:pt>
    <dgm:pt modelId="{A84A42BF-07EE-410C-9091-6A5AEE6AF051}" type="parTrans" cxnId="{6437014B-2768-4223-A58B-983A12EEC9C0}">
      <dgm:prSet/>
      <dgm:spPr/>
      <dgm:t>
        <a:bodyPr/>
        <a:lstStyle/>
        <a:p>
          <a:endParaRPr lang="en-US"/>
        </a:p>
      </dgm:t>
    </dgm:pt>
    <dgm:pt modelId="{104EEBE2-887B-4B23-A920-755FFCC48B45}" type="sibTrans" cxnId="{6437014B-2768-4223-A58B-983A12EEC9C0}">
      <dgm:prSet/>
      <dgm:spPr/>
      <dgm:t>
        <a:bodyPr/>
        <a:lstStyle/>
        <a:p>
          <a:endParaRPr lang="en-US"/>
        </a:p>
      </dgm:t>
    </dgm:pt>
    <dgm:pt modelId="{FD265848-86FB-416C-9CB2-FAD170690347}">
      <dgm:prSet phldrT="[Text]"/>
      <dgm:spPr/>
      <dgm:t>
        <a:bodyPr/>
        <a:lstStyle/>
        <a:p>
          <a:pPr rtl="0"/>
          <a:r>
            <a:rPr lang="en-GB" dirty="0">
              <a:solidFill>
                <a:schemeClr val="bg1"/>
              </a:solidFill>
              <a:latin typeface="Arial"/>
              <a:cs typeface="Arial"/>
            </a:rPr>
            <a:t> </a:t>
          </a:r>
        </a:p>
      </dgm:t>
    </dgm:pt>
    <dgm:pt modelId="{B19C01F9-FE19-4734-AE89-8EB36CE3709F}" type="parTrans" cxnId="{130025F8-ED67-4779-88FA-99A382C8CAB0}">
      <dgm:prSet/>
      <dgm:spPr/>
      <dgm:t>
        <a:bodyPr/>
        <a:lstStyle/>
        <a:p>
          <a:endParaRPr lang="en-US"/>
        </a:p>
      </dgm:t>
    </dgm:pt>
    <dgm:pt modelId="{F75162D7-B574-40F6-B410-8186C4CD0E9B}" type="sibTrans" cxnId="{130025F8-ED67-4779-88FA-99A382C8CAB0}">
      <dgm:prSet/>
      <dgm:spPr/>
      <dgm:t>
        <a:bodyPr/>
        <a:lstStyle/>
        <a:p>
          <a:endParaRPr lang="en-US"/>
        </a:p>
      </dgm:t>
    </dgm:pt>
    <dgm:pt modelId="{6616010B-B664-40AD-9967-765F1056ED62}">
      <dgm:prSet phldrT="[Text]"/>
      <dgm:spPr/>
      <dgm:t>
        <a:bodyPr/>
        <a:lstStyle/>
        <a:p>
          <a:pPr rtl="0"/>
          <a:r>
            <a:rPr lang="en-GB" dirty="0">
              <a:solidFill>
                <a:schemeClr val="bg1"/>
              </a:solidFill>
              <a:latin typeface="Arial"/>
              <a:cs typeface="Arial"/>
            </a:rPr>
            <a:t> </a:t>
          </a:r>
        </a:p>
      </dgm:t>
    </dgm:pt>
    <dgm:pt modelId="{EC14375D-AA96-4C4B-87BA-E5B310B4F741}" type="parTrans" cxnId="{7E311312-5104-477A-8CFE-AF6931F0039F}">
      <dgm:prSet/>
      <dgm:spPr/>
      <dgm:t>
        <a:bodyPr/>
        <a:lstStyle/>
        <a:p>
          <a:endParaRPr lang="en-US"/>
        </a:p>
      </dgm:t>
    </dgm:pt>
    <dgm:pt modelId="{484C00BD-E419-435E-B46D-19FAF2F6B6C3}" type="sibTrans" cxnId="{7E311312-5104-477A-8CFE-AF6931F0039F}">
      <dgm:prSet/>
      <dgm:spPr/>
      <dgm:t>
        <a:bodyPr/>
        <a:lstStyle/>
        <a:p>
          <a:endParaRPr lang="en-US"/>
        </a:p>
      </dgm:t>
    </dgm:pt>
    <dgm:pt modelId="{DB0142F9-3D0E-4244-8407-5062D32C34BC}">
      <dgm:prSet phldrT="[Text]"/>
      <dgm:spPr/>
      <dgm:t>
        <a:bodyPr/>
        <a:lstStyle/>
        <a:p>
          <a:pPr rtl="0"/>
          <a:r>
            <a:rPr lang="en-GB" dirty="0">
              <a:solidFill>
                <a:schemeClr val="bg1"/>
              </a:solidFill>
              <a:latin typeface="Arial"/>
              <a:cs typeface="Arial"/>
            </a:rPr>
            <a:t> </a:t>
          </a:r>
        </a:p>
      </dgm:t>
    </dgm:pt>
    <dgm:pt modelId="{D3810911-24CE-46FB-B9F7-0BB8201EEEDC}" type="parTrans" cxnId="{7F910ABE-4C07-483D-BE4C-3599429B6A6E}">
      <dgm:prSet/>
      <dgm:spPr/>
      <dgm:t>
        <a:bodyPr/>
        <a:lstStyle/>
        <a:p>
          <a:endParaRPr lang="en-US"/>
        </a:p>
      </dgm:t>
    </dgm:pt>
    <dgm:pt modelId="{06DE6309-7A1F-459D-AEAE-ECF7403A2181}" type="sibTrans" cxnId="{7F910ABE-4C07-483D-BE4C-3599429B6A6E}">
      <dgm:prSet/>
      <dgm:spPr/>
      <dgm:t>
        <a:bodyPr/>
        <a:lstStyle/>
        <a:p>
          <a:endParaRPr lang="en-US"/>
        </a:p>
      </dgm:t>
    </dgm:pt>
    <dgm:pt modelId="{05A045E3-E96E-41D3-A174-7EE50C8C6806}">
      <dgm:prSet phldrT="[Text]"/>
      <dgm:spPr/>
      <dgm:t>
        <a:bodyPr/>
        <a:lstStyle/>
        <a:p>
          <a:pPr rtl="0"/>
          <a:r>
            <a:rPr lang="en-GB" dirty="0">
              <a:solidFill>
                <a:schemeClr val="bg1"/>
              </a:solidFill>
              <a:latin typeface="Arial"/>
              <a:cs typeface="Arial"/>
            </a:rPr>
            <a:t> </a:t>
          </a:r>
          <a:r>
            <a:rPr lang="en-GB" dirty="0">
              <a:latin typeface="Arial"/>
              <a:cs typeface="Arial"/>
            </a:rPr>
            <a:t> </a:t>
          </a:r>
          <a:endParaRPr lang="en-GB" dirty="0">
            <a:solidFill>
              <a:schemeClr val="bg1"/>
            </a:solidFill>
            <a:latin typeface="Arial"/>
            <a:cs typeface="Arial"/>
          </a:endParaRPr>
        </a:p>
      </dgm:t>
    </dgm:pt>
    <dgm:pt modelId="{CEF4D67C-A3C2-4CBC-9115-F4EE73899DBA}" type="parTrans" cxnId="{EE2251BF-FB11-4280-A049-155CDFA3DE7D}">
      <dgm:prSet/>
      <dgm:spPr/>
      <dgm:t>
        <a:bodyPr/>
        <a:lstStyle/>
        <a:p>
          <a:endParaRPr lang="en-US"/>
        </a:p>
      </dgm:t>
    </dgm:pt>
    <dgm:pt modelId="{BECF5E88-2095-4FBE-9A62-4B224C496590}" type="sibTrans" cxnId="{EE2251BF-FB11-4280-A049-155CDFA3DE7D}">
      <dgm:prSet/>
      <dgm:spPr/>
      <dgm:t>
        <a:bodyPr/>
        <a:lstStyle/>
        <a:p>
          <a:endParaRPr lang="en-US"/>
        </a:p>
      </dgm:t>
    </dgm:pt>
    <dgm:pt modelId="{E731CB37-2858-44A4-A676-12F0677C763C}">
      <dgm:prSet phldrT="[Text]"/>
      <dgm:spPr/>
      <dgm:t>
        <a:bodyPr/>
        <a:lstStyle/>
        <a:p>
          <a:pPr rtl="0"/>
          <a:r>
            <a:rPr lang="en-GB" dirty="0">
              <a:solidFill>
                <a:schemeClr val="bg1"/>
              </a:solidFill>
              <a:latin typeface="Arial"/>
              <a:cs typeface="Arial"/>
            </a:rPr>
            <a:t> </a:t>
          </a:r>
        </a:p>
      </dgm:t>
    </dgm:pt>
    <dgm:pt modelId="{1B410CE6-6CBA-40D2-B6E2-C10C17DD5E60}" type="parTrans" cxnId="{525C5365-D780-4677-BFD4-B6C9A01C7364}">
      <dgm:prSet/>
      <dgm:spPr/>
      <dgm:t>
        <a:bodyPr/>
        <a:lstStyle/>
        <a:p>
          <a:endParaRPr lang="en-US"/>
        </a:p>
      </dgm:t>
    </dgm:pt>
    <dgm:pt modelId="{48498DA1-C034-4437-8C49-289E9146F022}" type="sibTrans" cxnId="{525C5365-D780-4677-BFD4-B6C9A01C7364}">
      <dgm:prSet/>
      <dgm:spPr/>
      <dgm:t>
        <a:bodyPr/>
        <a:lstStyle/>
        <a:p>
          <a:endParaRPr lang="en-US"/>
        </a:p>
      </dgm:t>
    </dgm:pt>
    <dgm:pt modelId="{A9B002FF-1D84-470C-97AE-F82D1DD0382A}">
      <dgm:prSet phldrT="[Text]" phldr="1"/>
      <dgm:spPr/>
      <dgm:t>
        <a:bodyPr/>
        <a:lstStyle/>
        <a:p>
          <a:pPr rtl="0"/>
          <a:endParaRPr lang="en-GB" dirty="0">
            <a:solidFill>
              <a:schemeClr val="bg1"/>
            </a:solidFill>
            <a:latin typeface="Arial"/>
            <a:cs typeface="Arial"/>
          </a:endParaRPr>
        </a:p>
      </dgm:t>
    </dgm:pt>
    <dgm:pt modelId="{5B734FFD-A686-4420-AD76-6746FD355F6D}" type="parTrans" cxnId="{3C3EE0AA-A740-41D2-B9AA-F16C889A93E2}">
      <dgm:prSet/>
      <dgm:spPr/>
      <dgm:t>
        <a:bodyPr/>
        <a:lstStyle/>
        <a:p>
          <a:endParaRPr lang="en-US"/>
        </a:p>
      </dgm:t>
    </dgm:pt>
    <dgm:pt modelId="{6FF5314D-B7BB-4866-8666-BE7FE5F7C6FD}" type="sibTrans" cxnId="{3C3EE0AA-A740-41D2-B9AA-F16C889A93E2}">
      <dgm:prSet/>
      <dgm:spPr/>
      <dgm:t>
        <a:bodyPr/>
        <a:lstStyle/>
        <a:p>
          <a:endParaRPr lang="en-US"/>
        </a:p>
      </dgm:t>
    </dgm:pt>
    <dgm:pt modelId="{AC5398E3-F3BB-4B93-9026-D3EB264A7E22}">
      <dgm:prSet phldrT="[Text]" phldr="1"/>
      <dgm:spPr/>
      <dgm:t>
        <a:bodyPr/>
        <a:lstStyle/>
        <a:p>
          <a:pPr rtl="0"/>
          <a:endParaRPr lang="en-GB" dirty="0">
            <a:solidFill>
              <a:schemeClr val="bg1"/>
            </a:solidFill>
            <a:latin typeface="Arial"/>
            <a:cs typeface="Arial"/>
          </a:endParaRPr>
        </a:p>
      </dgm:t>
    </dgm:pt>
    <dgm:pt modelId="{46802E13-5F29-4590-AD26-49BC96C40366}" type="parTrans" cxnId="{9566FE04-18E7-4ABA-8C3F-8884075ECF10}">
      <dgm:prSet/>
      <dgm:spPr/>
      <dgm:t>
        <a:bodyPr/>
        <a:lstStyle/>
        <a:p>
          <a:endParaRPr lang="en-US"/>
        </a:p>
      </dgm:t>
    </dgm:pt>
    <dgm:pt modelId="{B3927C20-B255-4AEB-B8C5-3D854F5DFE7A}" type="sibTrans" cxnId="{9566FE04-18E7-4ABA-8C3F-8884075ECF10}">
      <dgm:prSet/>
      <dgm:spPr/>
      <dgm:t>
        <a:bodyPr/>
        <a:lstStyle/>
        <a:p>
          <a:endParaRPr lang="en-US"/>
        </a:p>
      </dgm:t>
    </dgm:pt>
    <dgm:pt modelId="{A0A1E2EE-1B90-450A-8181-01CBE0BA9204}" type="pres">
      <dgm:prSet presAssocID="{8F38C3BC-9410-45EA-938D-B58F6E2511C0}" presName="linear" presStyleCnt="0">
        <dgm:presLayoutVars>
          <dgm:dir/>
          <dgm:animLvl val="lvl"/>
          <dgm:resizeHandles val="exact"/>
        </dgm:presLayoutVars>
      </dgm:prSet>
      <dgm:spPr/>
    </dgm:pt>
    <dgm:pt modelId="{FBEAE7F1-BADC-439D-99A0-2BCF6C05F063}" type="pres">
      <dgm:prSet presAssocID="{4A9C3735-AB9A-4D1B-A0FB-3C1AFA835605}" presName="parentLin" presStyleCnt="0"/>
      <dgm:spPr/>
    </dgm:pt>
    <dgm:pt modelId="{7BB7E01B-7A1B-41BF-9A1A-97A8ACD34A90}" type="pres">
      <dgm:prSet presAssocID="{4A9C3735-AB9A-4D1B-A0FB-3C1AFA835605}" presName="parentLeftMargin" presStyleLbl="node1" presStyleIdx="0" presStyleCnt="1"/>
      <dgm:spPr/>
    </dgm:pt>
    <dgm:pt modelId="{5C708BA7-3055-4A6C-9E34-C93F0A34551E}" type="pres">
      <dgm:prSet presAssocID="{4A9C3735-AB9A-4D1B-A0FB-3C1AFA835605}" presName="parentText" presStyleLbl="node1" presStyleIdx="0" presStyleCnt="1" custLinFactNeighborX="45768" custLinFactNeighborY="-35441">
        <dgm:presLayoutVars>
          <dgm:chMax val="0"/>
          <dgm:bulletEnabled val="1"/>
        </dgm:presLayoutVars>
      </dgm:prSet>
      <dgm:spPr/>
    </dgm:pt>
    <dgm:pt modelId="{807A31C7-A458-41A3-8373-EE3ABB2D7C9E}" type="pres">
      <dgm:prSet presAssocID="{4A9C3735-AB9A-4D1B-A0FB-3C1AFA835605}" presName="negativeSpace" presStyleCnt="0"/>
      <dgm:spPr/>
    </dgm:pt>
    <dgm:pt modelId="{DBE5BBEC-36FF-4A78-A3A3-404C2223AFF7}" type="pres">
      <dgm:prSet presAssocID="{4A9C3735-AB9A-4D1B-A0FB-3C1AFA835605}" presName="childText" presStyleLbl="conFgAcc1" presStyleIdx="0" presStyleCnt="1" custLinFactNeighborX="0" custLinFactNeighborY="20231">
        <dgm:presLayoutVars>
          <dgm:bulletEnabled val="1"/>
        </dgm:presLayoutVars>
      </dgm:prSet>
      <dgm:spPr/>
    </dgm:pt>
  </dgm:ptLst>
  <dgm:cxnLst>
    <dgm:cxn modelId="{9566FE04-18E7-4ABA-8C3F-8884075ECF10}" srcId="{4A9C3735-AB9A-4D1B-A0FB-3C1AFA835605}" destId="{AC5398E3-F3BB-4B93-9026-D3EB264A7E22}" srcOrd="7" destOrd="0" parTransId="{46802E13-5F29-4590-AD26-49BC96C40366}" sibTransId="{B3927C20-B255-4AEB-B8C5-3D854F5DFE7A}"/>
    <dgm:cxn modelId="{7E311312-5104-477A-8CFE-AF6931F0039F}" srcId="{4A9C3735-AB9A-4D1B-A0FB-3C1AFA835605}" destId="{6616010B-B664-40AD-9967-765F1056ED62}" srcOrd="3" destOrd="0" parTransId="{EC14375D-AA96-4C4B-87BA-E5B310B4F741}" sibTransId="{484C00BD-E419-435E-B46D-19FAF2F6B6C3}"/>
    <dgm:cxn modelId="{EF73821C-93A2-4739-BB00-10B089AA845E}" srcId="{4A9C3735-AB9A-4D1B-A0FB-3C1AFA835605}" destId="{6F07ADB7-5F02-4675-9927-0E8B39442B07}" srcOrd="0" destOrd="0" parTransId="{9B824815-8C7F-408D-8566-77F07CFF0C53}" sibTransId="{C8170A13-352B-442E-8B49-E05FB5713B51}"/>
    <dgm:cxn modelId="{058EF726-1A4E-4F5D-8219-B0906F52076B}" type="presOf" srcId="{E731CB37-2858-44A4-A676-12F0677C763C}" destId="{DBE5BBEC-36FF-4A78-A3A3-404C2223AFF7}" srcOrd="0" destOrd="8" presId="urn:microsoft.com/office/officeart/2005/8/layout/list1"/>
    <dgm:cxn modelId="{293F833D-5FD4-4E1A-B33B-6282DC78E787}" type="presOf" srcId="{FD265848-86FB-416C-9CB2-FAD170690347}" destId="{DBE5BBEC-36FF-4A78-A3A3-404C2223AFF7}" srcOrd="0" destOrd="2" presId="urn:microsoft.com/office/officeart/2005/8/layout/list1"/>
    <dgm:cxn modelId="{ABAA4A3E-8E1C-462B-A06F-1CFDA58E06D8}" type="presOf" srcId="{05A045E3-E96E-41D3-A174-7EE50C8C6806}" destId="{DBE5BBEC-36FF-4A78-A3A3-404C2223AFF7}" srcOrd="0" destOrd="5" presId="urn:microsoft.com/office/officeart/2005/8/layout/list1"/>
    <dgm:cxn modelId="{525C5365-D780-4677-BFD4-B6C9A01C7364}" srcId="{4A9C3735-AB9A-4D1B-A0FB-3C1AFA835605}" destId="{E731CB37-2858-44A4-A676-12F0677C763C}" srcOrd="8" destOrd="0" parTransId="{1B410CE6-6CBA-40D2-B6E2-C10C17DD5E60}" sibTransId="{48498DA1-C034-4437-8C49-289E9146F022}"/>
    <dgm:cxn modelId="{2D00BA69-CA7E-4810-87E6-6872DC026AD4}" srcId="{8F38C3BC-9410-45EA-938D-B58F6E2511C0}" destId="{4A9C3735-AB9A-4D1B-A0FB-3C1AFA835605}" srcOrd="0" destOrd="0" parTransId="{F7CA5765-DB85-4DD6-A8D6-2B5FA2E3A9BF}" sibTransId="{522229F5-DF93-4854-955E-C9BAF17D2E62}"/>
    <dgm:cxn modelId="{6437014B-2768-4223-A58B-983A12EEC9C0}" srcId="{4A9C3735-AB9A-4D1B-A0FB-3C1AFA835605}" destId="{6D72C3D4-ECF1-403F-844A-7ED62E304646}" srcOrd="1" destOrd="0" parTransId="{A84A42BF-07EE-410C-9091-6A5AEE6AF051}" sibTransId="{104EEBE2-887B-4B23-A920-755FFCC48B45}"/>
    <dgm:cxn modelId="{4726D671-4BB0-494A-9D2F-F93B1B4F57F7}" type="presOf" srcId="{4A9C3735-AB9A-4D1B-A0FB-3C1AFA835605}" destId="{5C708BA7-3055-4A6C-9E34-C93F0A34551E}" srcOrd="1" destOrd="0" presId="urn:microsoft.com/office/officeart/2005/8/layout/list1"/>
    <dgm:cxn modelId="{35A53D5A-A57F-4018-831A-0C8AD20017F4}" type="presOf" srcId="{AC5398E3-F3BB-4B93-9026-D3EB264A7E22}" destId="{DBE5BBEC-36FF-4A78-A3A3-404C2223AFF7}" srcOrd="0" destOrd="7" presId="urn:microsoft.com/office/officeart/2005/8/layout/list1"/>
    <dgm:cxn modelId="{2B84EF96-2783-438B-A21D-9E83E11CE7C2}" type="presOf" srcId="{8F38C3BC-9410-45EA-938D-B58F6E2511C0}" destId="{A0A1E2EE-1B90-450A-8181-01CBE0BA9204}" srcOrd="0" destOrd="0" presId="urn:microsoft.com/office/officeart/2005/8/layout/list1"/>
    <dgm:cxn modelId="{3C3EE0AA-A740-41D2-B9AA-F16C889A93E2}" srcId="{4A9C3735-AB9A-4D1B-A0FB-3C1AFA835605}" destId="{A9B002FF-1D84-470C-97AE-F82D1DD0382A}" srcOrd="6" destOrd="0" parTransId="{5B734FFD-A686-4420-AD76-6746FD355F6D}" sibTransId="{6FF5314D-B7BB-4866-8666-BE7FE5F7C6FD}"/>
    <dgm:cxn modelId="{EE7A88AC-1774-4594-B3A1-8A23B177CA18}" type="presOf" srcId="{6616010B-B664-40AD-9967-765F1056ED62}" destId="{DBE5BBEC-36FF-4A78-A3A3-404C2223AFF7}" srcOrd="0" destOrd="3" presId="urn:microsoft.com/office/officeart/2005/8/layout/list1"/>
    <dgm:cxn modelId="{0AE293B5-BA00-4454-8D9A-297C72249ECC}" type="presOf" srcId="{4A9C3735-AB9A-4D1B-A0FB-3C1AFA835605}" destId="{7BB7E01B-7A1B-41BF-9A1A-97A8ACD34A90}" srcOrd="0" destOrd="0" presId="urn:microsoft.com/office/officeart/2005/8/layout/list1"/>
    <dgm:cxn modelId="{7F910ABE-4C07-483D-BE4C-3599429B6A6E}" srcId="{4A9C3735-AB9A-4D1B-A0FB-3C1AFA835605}" destId="{DB0142F9-3D0E-4244-8407-5062D32C34BC}" srcOrd="4" destOrd="0" parTransId="{D3810911-24CE-46FB-B9F7-0BB8201EEEDC}" sibTransId="{06DE6309-7A1F-459D-AEAE-ECF7403A2181}"/>
    <dgm:cxn modelId="{EE2251BF-FB11-4280-A049-155CDFA3DE7D}" srcId="{4A9C3735-AB9A-4D1B-A0FB-3C1AFA835605}" destId="{05A045E3-E96E-41D3-A174-7EE50C8C6806}" srcOrd="5" destOrd="0" parTransId="{CEF4D67C-A3C2-4CBC-9115-F4EE73899DBA}" sibTransId="{BECF5E88-2095-4FBE-9A62-4B224C496590}"/>
    <dgm:cxn modelId="{73AEEACA-6069-4F39-B300-C298DBCC9FE0}" type="presOf" srcId="{6F07ADB7-5F02-4675-9927-0E8B39442B07}" destId="{DBE5BBEC-36FF-4A78-A3A3-404C2223AFF7}" srcOrd="0" destOrd="0" presId="urn:microsoft.com/office/officeart/2005/8/layout/list1"/>
    <dgm:cxn modelId="{3FF675DE-55E1-4684-8EAD-0CCAB85915ED}" type="presOf" srcId="{A9B002FF-1D84-470C-97AE-F82D1DD0382A}" destId="{DBE5BBEC-36FF-4A78-A3A3-404C2223AFF7}" srcOrd="0" destOrd="6" presId="urn:microsoft.com/office/officeart/2005/8/layout/list1"/>
    <dgm:cxn modelId="{130025F8-ED67-4779-88FA-99A382C8CAB0}" srcId="{4A9C3735-AB9A-4D1B-A0FB-3C1AFA835605}" destId="{FD265848-86FB-416C-9CB2-FAD170690347}" srcOrd="2" destOrd="0" parTransId="{B19C01F9-FE19-4734-AE89-8EB36CE3709F}" sibTransId="{F75162D7-B574-40F6-B410-8186C4CD0E9B}"/>
    <dgm:cxn modelId="{7E0FD9F9-B4EC-4A8F-9E58-8B3C5B6B4F2E}" type="presOf" srcId="{DB0142F9-3D0E-4244-8407-5062D32C34BC}" destId="{DBE5BBEC-36FF-4A78-A3A3-404C2223AFF7}" srcOrd="0" destOrd="4" presId="urn:microsoft.com/office/officeart/2005/8/layout/list1"/>
    <dgm:cxn modelId="{EB177EFD-F750-47E4-92C4-22C3D8E3DF65}" type="presOf" srcId="{6D72C3D4-ECF1-403F-844A-7ED62E304646}" destId="{DBE5BBEC-36FF-4A78-A3A3-404C2223AFF7}" srcOrd="0" destOrd="1" presId="urn:microsoft.com/office/officeart/2005/8/layout/list1"/>
    <dgm:cxn modelId="{BBB70894-E931-4E41-A985-19DEBD8C9F1B}" type="presParOf" srcId="{A0A1E2EE-1B90-450A-8181-01CBE0BA9204}" destId="{FBEAE7F1-BADC-439D-99A0-2BCF6C05F063}" srcOrd="0" destOrd="0" presId="urn:microsoft.com/office/officeart/2005/8/layout/list1"/>
    <dgm:cxn modelId="{2A509544-30E0-48A4-9A36-8767DF362F53}" type="presParOf" srcId="{FBEAE7F1-BADC-439D-99A0-2BCF6C05F063}" destId="{7BB7E01B-7A1B-41BF-9A1A-97A8ACD34A90}" srcOrd="0" destOrd="0" presId="urn:microsoft.com/office/officeart/2005/8/layout/list1"/>
    <dgm:cxn modelId="{3E2F3BA1-A712-4A13-9F2D-D1E3B5337580}" type="presParOf" srcId="{FBEAE7F1-BADC-439D-99A0-2BCF6C05F063}" destId="{5C708BA7-3055-4A6C-9E34-C93F0A34551E}" srcOrd="1" destOrd="0" presId="urn:microsoft.com/office/officeart/2005/8/layout/list1"/>
    <dgm:cxn modelId="{779EF3E9-CD60-44AE-859D-6F1A40C0373F}" type="presParOf" srcId="{A0A1E2EE-1B90-450A-8181-01CBE0BA9204}" destId="{807A31C7-A458-41A3-8373-EE3ABB2D7C9E}" srcOrd="1" destOrd="0" presId="urn:microsoft.com/office/officeart/2005/8/layout/list1"/>
    <dgm:cxn modelId="{D5F661A2-B8C0-4C9B-8C5E-48B4E81CB703}" type="presParOf" srcId="{A0A1E2EE-1B90-450A-8181-01CBE0BA9204}" destId="{DBE5BBEC-36FF-4A78-A3A3-404C2223AFF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F38C3BC-9410-45EA-938D-B58F6E2511C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A9C3735-AB9A-4D1B-A0FB-3C1AFA835605}">
      <dgm:prSet phldrT="[Text]"/>
      <dgm:spPr/>
      <dgm:t>
        <a:bodyPr/>
        <a:lstStyle/>
        <a:p>
          <a:pPr rtl="0"/>
          <a:r>
            <a:rPr lang="en-US" b="0" i="0" u="none" strike="noStrike" cap="none" baseline="0" noProof="0" dirty="0">
              <a:solidFill>
                <a:schemeClr val="bg1"/>
              </a:solidFill>
              <a:latin typeface="Arial"/>
              <a:cs typeface="Arial"/>
            </a:rPr>
            <a:t>Pilot</a:t>
          </a:r>
        </a:p>
      </dgm:t>
    </dgm:pt>
    <dgm:pt modelId="{F7CA5765-DB85-4DD6-A8D6-2B5FA2E3A9BF}" type="parTrans" cxnId="{2D00BA69-CA7E-4810-87E6-6872DC026AD4}">
      <dgm:prSet/>
      <dgm:spPr/>
      <dgm:t>
        <a:bodyPr/>
        <a:lstStyle/>
        <a:p>
          <a:endParaRPr lang="en-GB"/>
        </a:p>
      </dgm:t>
    </dgm:pt>
    <dgm:pt modelId="{522229F5-DF93-4854-955E-C9BAF17D2E62}" type="sibTrans" cxnId="{2D00BA69-CA7E-4810-87E6-6872DC026AD4}">
      <dgm:prSet/>
      <dgm:spPr/>
      <dgm:t>
        <a:bodyPr/>
        <a:lstStyle/>
        <a:p>
          <a:endParaRPr lang="en-GB"/>
        </a:p>
      </dgm:t>
    </dgm:pt>
    <dgm:pt modelId="{6F07ADB7-5F02-4675-9927-0E8B39442B07}">
      <dgm:prSet phldrT="[Text]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This exercise has been done for the pilot, however predicted values were not used as the training data (thumbs up/thumbs down) was not enough.</a:t>
          </a:r>
          <a:endParaRPr lang="en-GB" dirty="0">
            <a:latin typeface="Arial"/>
            <a:cs typeface="Arial"/>
          </a:endParaRPr>
        </a:p>
      </dgm:t>
    </dgm:pt>
    <dgm:pt modelId="{9B824815-8C7F-408D-8566-77F07CFF0C53}" type="parTrans" cxnId="{EF73821C-93A2-4739-BB00-10B089AA845E}">
      <dgm:prSet/>
      <dgm:spPr/>
      <dgm:t>
        <a:bodyPr/>
        <a:lstStyle/>
        <a:p>
          <a:endParaRPr lang="en-GB"/>
        </a:p>
      </dgm:t>
    </dgm:pt>
    <dgm:pt modelId="{C8170A13-352B-442E-8B49-E05FB5713B51}" type="sibTrans" cxnId="{EF73821C-93A2-4739-BB00-10B089AA845E}">
      <dgm:prSet/>
      <dgm:spPr/>
      <dgm:t>
        <a:bodyPr/>
        <a:lstStyle/>
        <a:p>
          <a:endParaRPr lang="en-GB"/>
        </a:p>
      </dgm:t>
    </dgm:pt>
    <dgm:pt modelId="{46B82D54-91FD-42D9-A435-431FBD37C6D8}">
      <dgm:prSet phldr="0"/>
      <dgm:spPr/>
      <dgm:t>
        <a:bodyPr/>
        <a:lstStyle/>
        <a:p>
          <a:pPr rtl="0"/>
          <a:r>
            <a:rPr lang="en-US" sz="3400" dirty="0">
              <a:solidFill>
                <a:schemeClr val="bg1"/>
              </a:solidFill>
              <a:latin typeface="Arial"/>
              <a:cs typeface="Arial"/>
            </a:rPr>
            <a:t>Production</a:t>
          </a:r>
        </a:p>
      </dgm:t>
    </dgm:pt>
    <dgm:pt modelId="{49721CC4-5464-4DCE-8D17-6717B6631CFC}" type="parTrans" cxnId="{73FA031C-8AA5-4214-AC5E-C5BEFEE97B9A}">
      <dgm:prSet/>
      <dgm:spPr/>
    </dgm:pt>
    <dgm:pt modelId="{D3C855E2-0F7F-4B8A-B325-761DFA21E36B}" type="sibTrans" cxnId="{73FA031C-8AA5-4214-AC5E-C5BEFEE97B9A}">
      <dgm:prSet/>
      <dgm:spPr/>
    </dgm:pt>
    <dgm:pt modelId="{E4181C70-16D4-4A6D-8900-410725DC4618}">
      <dgm:prSet phldr="0"/>
      <dgm:spPr/>
      <dgm:t>
        <a:bodyPr/>
        <a:lstStyle/>
        <a:p>
          <a:pPr rtl="0"/>
          <a:r>
            <a:rPr lang="en-US" sz="2600" dirty="0">
              <a:latin typeface="Arial"/>
              <a:cs typeface="Arial"/>
            </a:rPr>
            <a:t>For production, users’ behavior, actual placements and other judgements can be tracked in order to learn from them periodically and to improve the performance of the solution.</a:t>
          </a:r>
        </a:p>
      </dgm:t>
    </dgm:pt>
    <dgm:pt modelId="{9DFD6584-33DA-4989-A0AD-7576B2BA8F19}" type="parTrans" cxnId="{F1857284-1B0A-452E-A409-B97D6B141BE7}">
      <dgm:prSet/>
      <dgm:spPr/>
    </dgm:pt>
    <dgm:pt modelId="{2A1ADC8A-8FE7-4FA7-823A-3AFB240B5F72}" type="sibTrans" cxnId="{F1857284-1B0A-452E-A409-B97D6B141BE7}">
      <dgm:prSet/>
      <dgm:spPr/>
    </dgm:pt>
    <dgm:pt modelId="{A0A1E2EE-1B90-450A-8181-01CBE0BA9204}" type="pres">
      <dgm:prSet presAssocID="{8F38C3BC-9410-45EA-938D-B58F6E2511C0}" presName="linear" presStyleCnt="0">
        <dgm:presLayoutVars>
          <dgm:dir/>
          <dgm:animLvl val="lvl"/>
          <dgm:resizeHandles val="exact"/>
        </dgm:presLayoutVars>
      </dgm:prSet>
      <dgm:spPr/>
    </dgm:pt>
    <dgm:pt modelId="{FBEAE7F1-BADC-439D-99A0-2BCF6C05F063}" type="pres">
      <dgm:prSet presAssocID="{4A9C3735-AB9A-4D1B-A0FB-3C1AFA835605}" presName="parentLin" presStyleCnt="0"/>
      <dgm:spPr/>
    </dgm:pt>
    <dgm:pt modelId="{7BB7E01B-7A1B-41BF-9A1A-97A8ACD34A90}" type="pres">
      <dgm:prSet presAssocID="{4A9C3735-AB9A-4D1B-A0FB-3C1AFA835605}" presName="parentLeftMargin" presStyleLbl="node1" presStyleIdx="0" presStyleCnt="2"/>
      <dgm:spPr/>
    </dgm:pt>
    <dgm:pt modelId="{5C708BA7-3055-4A6C-9E34-C93F0A34551E}" type="pres">
      <dgm:prSet presAssocID="{4A9C3735-AB9A-4D1B-A0FB-3C1AFA83560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7A31C7-A458-41A3-8373-EE3ABB2D7C9E}" type="pres">
      <dgm:prSet presAssocID="{4A9C3735-AB9A-4D1B-A0FB-3C1AFA835605}" presName="negativeSpace" presStyleCnt="0"/>
      <dgm:spPr/>
    </dgm:pt>
    <dgm:pt modelId="{DBE5BBEC-36FF-4A78-A3A3-404C2223AFF7}" type="pres">
      <dgm:prSet presAssocID="{4A9C3735-AB9A-4D1B-A0FB-3C1AFA835605}" presName="childText" presStyleLbl="conFgAcc1" presStyleIdx="0" presStyleCnt="2" custLinFactNeighborX="0" custLinFactNeighborY="20231">
        <dgm:presLayoutVars>
          <dgm:bulletEnabled val="1"/>
        </dgm:presLayoutVars>
      </dgm:prSet>
      <dgm:spPr/>
    </dgm:pt>
    <dgm:pt modelId="{343BD863-6C33-4562-A8B1-39DB6668692B}" type="pres">
      <dgm:prSet presAssocID="{522229F5-DF93-4854-955E-C9BAF17D2E62}" presName="spaceBetweenRectangles" presStyleCnt="0"/>
      <dgm:spPr/>
    </dgm:pt>
    <dgm:pt modelId="{E461CC58-9428-4CA1-8B9B-CD5999F9393F}" type="pres">
      <dgm:prSet presAssocID="{46B82D54-91FD-42D9-A435-431FBD37C6D8}" presName="parentLin" presStyleCnt="0"/>
      <dgm:spPr/>
    </dgm:pt>
    <dgm:pt modelId="{CA3AE377-3C6D-429D-8D11-808AB3E943A4}" type="pres">
      <dgm:prSet presAssocID="{46B82D54-91FD-42D9-A435-431FBD37C6D8}" presName="parentLeftMargin" presStyleLbl="node1" presStyleIdx="0" presStyleCnt="2"/>
      <dgm:spPr/>
    </dgm:pt>
    <dgm:pt modelId="{67F35CB2-7863-48D9-A5E1-A6530E880DD2}" type="pres">
      <dgm:prSet presAssocID="{46B82D54-91FD-42D9-A435-431FBD37C6D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2B1CA8E-A85F-42FA-B6E4-01724656E880}" type="pres">
      <dgm:prSet presAssocID="{46B82D54-91FD-42D9-A435-431FBD37C6D8}" presName="negativeSpace" presStyleCnt="0"/>
      <dgm:spPr/>
    </dgm:pt>
    <dgm:pt modelId="{5DECB5FA-B74D-4EEE-81B0-9F596CD3A2A0}" type="pres">
      <dgm:prSet presAssocID="{46B82D54-91FD-42D9-A435-431FBD37C6D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3FA031C-8AA5-4214-AC5E-C5BEFEE97B9A}" srcId="{8F38C3BC-9410-45EA-938D-B58F6E2511C0}" destId="{46B82D54-91FD-42D9-A435-431FBD37C6D8}" srcOrd="1" destOrd="0" parTransId="{49721CC4-5464-4DCE-8D17-6717B6631CFC}" sibTransId="{D3C855E2-0F7F-4B8A-B325-761DFA21E36B}"/>
    <dgm:cxn modelId="{EF73821C-93A2-4739-BB00-10B089AA845E}" srcId="{4A9C3735-AB9A-4D1B-A0FB-3C1AFA835605}" destId="{6F07ADB7-5F02-4675-9927-0E8B39442B07}" srcOrd="0" destOrd="0" parTransId="{9B824815-8C7F-408D-8566-77F07CFF0C53}" sibTransId="{C8170A13-352B-442E-8B49-E05FB5713B51}"/>
    <dgm:cxn modelId="{FD7DEF28-5B7F-4BF4-A1A9-05F6225AFBF2}" type="presOf" srcId="{46B82D54-91FD-42D9-A435-431FBD37C6D8}" destId="{67F35CB2-7863-48D9-A5E1-A6530E880DD2}" srcOrd="1" destOrd="0" presId="urn:microsoft.com/office/officeart/2005/8/layout/list1"/>
    <dgm:cxn modelId="{2D00BA69-CA7E-4810-87E6-6872DC026AD4}" srcId="{8F38C3BC-9410-45EA-938D-B58F6E2511C0}" destId="{4A9C3735-AB9A-4D1B-A0FB-3C1AFA835605}" srcOrd="0" destOrd="0" parTransId="{F7CA5765-DB85-4DD6-A8D6-2B5FA2E3A9BF}" sibTransId="{522229F5-DF93-4854-955E-C9BAF17D2E62}"/>
    <dgm:cxn modelId="{4726D671-4BB0-494A-9D2F-F93B1B4F57F7}" type="presOf" srcId="{4A9C3735-AB9A-4D1B-A0FB-3C1AFA835605}" destId="{5C708BA7-3055-4A6C-9E34-C93F0A34551E}" srcOrd="1" destOrd="0" presId="urn:microsoft.com/office/officeart/2005/8/layout/list1"/>
    <dgm:cxn modelId="{F1857284-1B0A-452E-A409-B97D6B141BE7}" srcId="{46B82D54-91FD-42D9-A435-431FBD37C6D8}" destId="{E4181C70-16D4-4A6D-8900-410725DC4618}" srcOrd="0" destOrd="0" parTransId="{9DFD6584-33DA-4989-A0AD-7576B2BA8F19}" sibTransId="{2A1ADC8A-8FE7-4FA7-823A-3AFB240B5F72}"/>
    <dgm:cxn modelId="{2B84EF96-2783-438B-A21D-9E83E11CE7C2}" type="presOf" srcId="{8F38C3BC-9410-45EA-938D-B58F6E2511C0}" destId="{A0A1E2EE-1B90-450A-8181-01CBE0BA9204}" srcOrd="0" destOrd="0" presId="urn:microsoft.com/office/officeart/2005/8/layout/list1"/>
    <dgm:cxn modelId="{0AE293B5-BA00-4454-8D9A-297C72249ECC}" type="presOf" srcId="{4A9C3735-AB9A-4D1B-A0FB-3C1AFA835605}" destId="{7BB7E01B-7A1B-41BF-9A1A-97A8ACD34A90}" srcOrd="0" destOrd="0" presId="urn:microsoft.com/office/officeart/2005/8/layout/list1"/>
    <dgm:cxn modelId="{A08269BA-F1DF-490D-AF89-0DE305C1DA7C}" type="presOf" srcId="{46B82D54-91FD-42D9-A435-431FBD37C6D8}" destId="{CA3AE377-3C6D-429D-8D11-808AB3E943A4}" srcOrd="0" destOrd="0" presId="urn:microsoft.com/office/officeart/2005/8/layout/list1"/>
    <dgm:cxn modelId="{73AEEACA-6069-4F39-B300-C298DBCC9FE0}" type="presOf" srcId="{6F07ADB7-5F02-4675-9927-0E8B39442B07}" destId="{DBE5BBEC-36FF-4A78-A3A3-404C2223AFF7}" srcOrd="0" destOrd="0" presId="urn:microsoft.com/office/officeart/2005/8/layout/list1"/>
    <dgm:cxn modelId="{154758E9-00AD-4367-8BD5-985968D27C66}" type="presOf" srcId="{E4181C70-16D4-4A6D-8900-410725DC4618}" destId="{5DECB5FA-B74D-4EEE-81B0-9F596CD3A2A0}" srcOrd="0" destOrd="0" presId="urn:microsoft.com/office/officeart/2005/8/layout/list1"/>
    <dgm:cxn modelId="{BBB70894-E931-4E41-A985-19DEBD8C9F1B}" type="presParOf" srcId="{A0A1E2EE-1B90-450A-8181-01CBE0BA9204}" destId="{FBEAE7F1-BADC-439D-99A0-2BCF6C05F063}" srcOrd="0" destOrd="0" presId="urn:microsoft.com/office/officeart/2005/8/layout/list1"/>
    <dgm:cxn modelId="{2A509544-30E0-48A4-9A36-8767DF362F53}" type="presParOf" srcId="{FBEAE7F1-BADC-439D-99A0-2BCF6C05F063}" destId="{7BB7E01B-7A1B-41BF-9A1A-97A8ACD34A90}" srcOrd="0" destOrd="0" presId="urn:microsoft.com/office/officeart/2005/8/layout/list1"/>
    <dgm:cxn modelId="{3E2F3BA1-A712-4A13-9F2D-D1E3B5337580}" type="presParOf" srcId="{FBEAE7F1-BADC-439D-99A0-2BCF6C05F063}" destId="{5C708BA7-3055-4A6C-9E34-C93F0A34551E}" srcOrd="1" destOrd="0" presId="urn:microsoft.com/office/officeart/2005/8/layout/list1"/>
    <dgm:cxn modelId="{779EF3E9-CD60-44AE-859D-6F1A40C0373F}" type="presParOf" srcId="{A0A1E2EE-1B90-450A-8181-01CBE0BA9204}" destId="{807A31C7-A458-41A3-8373-EE3ABB2D7C9E}" srcOrd="1" destOrd="0" presId="urn:microsoft.com/office/officeart/2005/8/layout/list1"/>
    <dgm:cxn modelId="{D5F661A2-B8C0-4C9B-8C5E-48B4E81CB703}" type="presParOf" srcId="{A0A1E2EE-1B90-450A-8181-01CBE0BA9204}" destId="{DBE5BBEC-36FF-4A78-A3A3-404C2223AFF7}" srcOrd="2" destOrd="0" presId="urn:microsoft.com/office/officeart/2005/8/layout/list1"/>
    <dgm:cxn modelId="{48F4AEEC-4B9E-4BD4-AB9D-6C3CDF5AF64B}" type="presParOf" srcId="{A0A1E2EE-1B90-450A-8181-01CBE0BA9204}" destId="{343BD863-6C33-4562-A8B1-39DB6668692B}" srcOrd="3" destOrd="0" presId="urn:microsoft.com/office/officeart/2005/8/layout/list1"/>
    <dgm:cxn modelId="{E43AFD11-A511-4CD3-8EEF-7C6FCA0148C0}" type="presParOf" srcId="{A0A1E2EE-1B90-450A-8181-01CBE0BA9204}" destId="{E461CC58-9428-4CA1-8B9B-CD5999F9393F}" srcOrd="4" destOrd="0" presId="urn:microsoft.com/office/officeart/2005/8/layout/list1"/>
    <dgm:cxn modelId="{324E6027-3C67-4675-A20F-F81CEBD1448E}" type="presParOf" srcId="{E461CC58-9428-4CA1-8B9B-CD5999F9393F}" destId="{CA3AE377-3C6D-429D-8D11-808AB3E943A4}" srcOrd="0" destOrd="0" presId="urn:microsoft.com/office/officeart/2005/8/layout/list1"/>
    <dgm:cxn modelId="{092D2F61-65D7-4F49-BE9D-6B355619AC8E}" type="presParOf" srcId="{E461CC58-9428-4CA1-8B9B-CD5999F9393F}" destId="{67F35CB2-7863-48D9-A5E1-A6530E880DD2}" srcOrd="1" destOrd="0" presId="urn:microsoft.com/office/officeart/2005/8/layout/list1"/>
    <dgm:cxn modelId="{FF04D8D1-D1B6-4C19-8F4A-2A0427F22F3D}" type="presParOf" srcId="{A0A1E2EE-1B90-450A-8181-01CBE0BA9204}" destId="{12B1CA8E-A85F-42FA-B6E4-01724656E880}" srcOrd="5" destOrd="0" presId="urn:microsoft.com/office/officeart/2005/8/layout/list1"/>
    <dgm:cxn modelId="{1B0D6CF2-C5A4-41E8-970D-7B235DE1A2D4}" type="presParOf" srcId="{A0A1E2EE-1B90-450A-8181-01CBE0BA9204}" destId="{5DECB5FA-B74D-4EEE-81B0-9F596CD3A2A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F38C3BC-9410-45EA-938D-B58F6E2511C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A9C3735-AB9A-4D1B-A0FB-3C1AFA835605}">
      <dgm:prSet phldrT="[Text]"/>
      <dgm:spPr/>
      <dgm:t>
        <a:bodyPr/>
        <a:lstStyle/>
        <a:p>
          <a:pPr rtl="0"/>
          <a:r>
            <a:rPr lang="en-US" b="0" i="0" u="none" strike="noStrike" cap="none" baseline="0" noProof="0" dirty="0">
              <a:solidFill>
                <a:schemeClr val="bg1"/>
              </a:solidFill>
              <a:latin typeface="Arial"/>
              <a:cs typeface="Arial"/>
            </a:rPr>
            <a:t>Transparency</a:t>
          </a:r>
        </a:p>
      </dgm:t>
    </dgm:pt>
    <dgm:pt modelId="{F7CA5765-DB85-4DD6-A8D6-2B5FA2E3A9BF}" type="parTrans" cxnId="{2D00BA69-CA7E-4810-87E6-6872DC026AD4}">
      <dgm:prSet/>
      <dgm:spPr/>
      <dgm:t>
        <a:bodyPr/>
        <a:lstStyle/>
        <a:p>
          <a:endParaRPr lang="en-GB"/>
        </a:p>
      </dgm:t>
    </dgm:pt>
    <dgm:pt modelId="{522229F5-DF93-4854-955E-C9BAF17D2E62}" type="sibTrans" cxnId="{2D00BA69-CA7E-4810-87E6-6872DC026AD4}">
      <dgm:prSet/>
      <dgm:spPr/>
      <dgm:t>
        <a:bodyPr/>
        <a:lstStyle/>
        <a:p>
          <a:endParaRPr lang="en-GB"/>
        </a:p>
      </dgm:t>
    </dgm:pt>
    <dgm:pt modelId="{1CDED1E1-F58D-4D5F-8F16-F6D15BC02CFA}">
      <dgm:prSet/>
      <dgm:spPr/>
      <dgm:t>
        <a:bodyPr/>
        <a:lstStyle/>
        <a:p>
          <a:r>
            <a:rPr lang="en-US" dirty="0"/>
            <a:t>Detailed explanations for every single match score is provided, including matched terms, partial scores and other factors that affected the final score.</a:t>
          </a:r>
        </a:p>
      </dgm:t>
    </dgm:pt>
    <dgm:pt modelId="{2C6DDAC6-EF9D-4F8C-8E51-AF69178F8313}" type="parTrans" cxnId="{35DF5023-B9FA-4412-9EA3-C98EA1D59208}">
      <dgm:prSet/>
      <dgm:spPr/>
    </dgm:pt>
    <dgm:pt modelId="{C6AAA50B-D6E3-4202-BFDF-9F40EA2E3C66}" type="sibTrans" cxnId="{35DF5023-B9FA-4412-9EA3-C98EA1D59208}">
      <dgm:prSet/>
      <dgm:spPr/>
    </dgm:pt>
    <dgm:pt modelId="{7C7BA4C3-DD3D-4122-AB37-AF77176DF397}">
      <dgm:prSet phldrT="[Text]"/>
      <dgm:spPr/>
      <dgm:t>
        <a:bodyPr/>
        <a:lstStyle/>
        <a:p>
          <a:r>
            <a:rPr lang="en-US" dirty="0"/>
            <a:t>Some of the matching parameters can be modified via API so the user can measure the effect of adjusting weights manually.</a:t>
          </a:r>
        </a:p>
      </dgm:t>
    </dgm:pt>
    <dgm:pt modelId="{C521C48D-8460-4B28-9ACF-89298FDA16C4}" type="parTrans" cxnId="{4281209E-58C3-43BC-AF2F-D1AB0FE55053}">
      <dgm:prSet/>
      <dgm:spPr/>
    </dgm:pt>
    <dgm:pt modelId="{3157AC6F-EB46-4B1D-9AA6-39E5FA8F272A}" type="sibTrans" cxnId="{4281209E-58C3-43BC-AF2F-D1AB0FE55053}">
      <dgm:prSet/>
      <dgm:spPr/>
    </dgm:pt>
    <dgm:pt modelId="{A0A1E2EE-1B90-450A-8181-01CBE0BA9204}" type="pres">
      <dgm:prSet presAssocID="{8F38C3BC-9410-45EA-938D-B58F6E2511C0}" presName="linear" presStyleCnt="0">
        <dgm:presLayoutVars>
          <dgm:dir/>
          <dgm:animLvl val="lvl"/>
          <dgm:resizeHandles val="exact"/>
        </dgm:presLayoutVars>
      </dgm:prSet>
      <dgm:spPr/>
    </dgm:pt>
    <dgm:pt modelId="{FBEAE7F1-BADC-439D-99A0-2BCF6C05F063}" type="pres">
      <dgm:prSet presAssocID="{4A9C3735-AB9A-4D1B-A0FB-3C1AFA835605}" presName="parentLin" presStyleCnt="0"/>
      <dgm:spPr/>
    </dgm:pt>
    <dgm:pt modelId="{7BB7E01B-7A1B-41BF-9A1A-97A8ACD34A90}" type="pres">
      <dgm:prSet presAssocID="{4A9C3735-AB9A-4D1B-A0FB-3C1AFA835605}" presName="parentLeftMargin" presStyleLbl="node1" presStyleIdx="0" presStyleCnt="1"/>
      <dgm:spPr/>
    </dgm:pt>
    <dgm:pt modelId="{5C708BA7-3055-4A6C-9E34-C93F0A34551E}" type="pres">
      <dgm:prSet presAssocID="{4A9C3735-AB9A-4D1B-A0FB-3C1AFA83560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07A31C7-A458-41A3-8373-EE3ABB2D7C9E}" type="pres">
      <dgm:prSet presAssocID="{4A9C3735-AB9A-4D1B-A0FB-3C1AFA835605}" presName="negativeSpace" presStyleCnt="0"/>
      <dgm:spPr/>
    </dgm:pt>
    <dgm:pt modelId="{DBE5BBEC-36FF-4A78-A3A3-404C2223AFF7}" type="pres">
      <dgm:prSet presAssocID="{4A9C3735-AB9A-4D1B-A0FB-3C1AFA835605}" presName="childText" presStyleLbl="conFgAcc1" presStyleIdx="0" presStyleCnt="1" custLinFactNeighborX="0" custLinFactNeighborY="20231">
        <dgm:presLayoutVars>
          <dgm:bulletEnabled val="1"/>
        </dgm:presLayoutVars>
      </dgm:prSet>
      <dgm:spPr/>
    </dgm:pt>
  </dgm:ptLst>
  <dgm:cxnLst>
    <dgm:cxn modelId="{35DF5023-B9FA-4412-9EA3-C98EA1D59208}" srcId="{4A9C3735-AB9A-4D1B-A0FB-3C1AFA835605}" destId="{1CDED1E1-F58D-4D5F-8F16-F6D15BC02CFA}" srcOrd="0" destOrd="0" parTransId="{2C6DDAC6-EF9D-4F8C-8E51-AF69178F8313}" sibTransId="{C6AAA50B-D6E3-4202-BFDF-9F40EA2E3C66}"/>
    <dgm:cxn modelId="{0008F92E-DFC2-4657-8276-AC1BA3BAA5CD}" type="presOf" srcId="{1CDED1E1-F58D-4D5F-8F16-F6D15BC02CFA}" destId="{DBE5BBEC-36FF-4A78-A3A3-404C2223AFF7}" srcOrd="0" destOrd="0" presId="urn:microsoft.com/office/officeart/2005/8/layout/list1"/>
    <dgm:cxn modelId="{2D00BA69-CA7E-4810-87E6-6872DC026AD4}" srcId="{8F38C3BC-9410-45EA-938D-B58F6E2511C0}" destId="{4A9C3735-AB9A-4D1B-A0FB-3C1AFA835605}" srcOrd="0" destOrd="0" parTransId="{F7CA5765-DB85-4DD6-A8D6-2B5FA2E3A9BF}" sibTransId="{522229F5-DF93-4854-955E-C9BAF17D2E62}"/>
    <dgm:cxn modelId="{4726D671-4BB0-494A-9D2F-F93B1B4F57F7}" type="presOf" srcId="{4A9C3735-AB9A-4D1B-A0FB-3C1AFA835605}" destId="{5C708BA7-3055-4A6C-9E34-C93F0A34551E}" srcOrd="1" destOrd="0" presId="urn:microsoft.com/office/officeart/2005/8/layout/list1"/>
    <dgm:cxn modelId="{7C06F374-9F96-4B5A-9D97-B443EE6014F8}" type="presOf" srcId="{7C7BA4C3-DD3D-4122-AB37-AF77176DF397}" destId="{DBE5BBEC-36FF-4A78-A3A3-404C2223AFF7}" srcOrd="0" destOrd="1" presId="urn:microsoft.com/office/officeart/2005/8/layout/list1"/>
    <dgm:cxn modelId="{2B84EF96-2783-438B-A21D-9E83E11CE7C2}" type="presOf" srcId="{8F38C3BC-9410-45EA-938D-B58F6E2511C0}" destId="{A0A1E2EE-1B90-450A-8181-01CBE0BA9204}" srcOrd="0" destOrd="0" presId="urn:microsoft.com/office/officeart/2005/8/layout/list1"/>
    <dgm:cxn modelId="{4281209E-58C3-43BC-AF2F-D1AB0FE55053}" srcId="{4A9C3735-AB9A-4D1B-A0FB-3C1AFA835605}" destId="{7C7BA4C3-DD3D-4122-AB37-AF77176DF397}" srcOrd="1" destOrd="0" parTransId="{C521C48D-8460-4B28-9ACF-89298FDA16C4}" sibTransId="{3157AC6F-EB46-4B1D-9AA6-39E5FA8F272A}"/>
    <dgm:cxn modelId="{0AE293B5-BA00-4454-8D9A-297C72249ECC}" type="presOf" srcId="{4A9C3735-AB9A-4D1B-A0FB-3C1AFA835605}" destId="{7BB7E01B-7A1B-41BF-9A1A-97A8ACD34A90}" srcOrd="0" destOrd="0" presId="urn:microsoft.com/office/officeart/2005/8/layout/list1"/>
    <dgm:cxn modelId="{BBB70894-E931-4E41-A985-19DEBD8C9F1B}" type="presParOf" srcId="{A0A1E2EE-1B90-450A-8181-01CBE0BA9204}" destId="{FBEAE7F1-BADC-439D-99A0-2BCF6C05F063}" srcOrd="0" destOrd="0" presId="urn:microsoft.com/office/officeart/2005/8/layout/list1"/>
    <dgm:cxn modelId="{2A509544-30E0-48A4-9A36-8767DF362F53}" type="presParOf" srcId="{FBEAE7F1-BADC-439D-99A0-2BCF6C05F063}" destId="{7BB7E01B-7A1B-41BF-9A1A-97A8ACD34A90}" srcOrd="0" destOrd="0" presId="urn:microsoft.com/office/officeart/2005/8/layout/list1"/>
    <dgm:cxn modelId="{3E2F3BA1-A712-4A13-9F2D-D1E3B5337580}" type="presParOf" srcId="{FBEAE7F1-BADC-439D-99A0-2BCF6C05F063}" destId="{5C708BA7-3055-4A6C-9E34-C93F0A34551E}" srcOrd="1" destOrd="0" presId="urn:microsoft.com/office/officeart/2005/8/layout/list1"/>
    <dgm:cxn modelId="{779EF3E9-CD60-44AE-859D-6F1A40C0373F}" type="presParOf" srcId="{A0A1E2EE-1B90-450A-8181-01CBE0BA9204}" destId="{807A31C7-A458-41A3-8373-EE3ABB2D7C9E}" srcOrd="1" destOrd="0" presId="urn:microsoft.com/office/officeart/2005/8/layout/list1"/>
    <dgm:cxn modelId="{D5F661A2-B8C0-4C9B-8C5E-48B4E81CB703}" type="presParOf" srcId="{A0A1E2EE-1B90-450A-8181-01CBE0BA9204}" destId="{DBE5BBEC-36FF-4A78-A3A3-404C2223AFF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38C3BC-9410-45EA-938D-B58F6E2511C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A9C3735-AB9A-4D1B-A0FB-3C1AFA835605}">
      <dgm:prSet phldrT="[Text]"/>
      <dgm:spPr/>
      <dgm:t>
        <a:bodyPr/>
        <a:lstStyle/>
        <a:p>
          <a:pPr rtl="0"/>
          <a:r>
            <a:rPr lang="en-GB" b="0">
              <a:latin typeface="Arial"/>
              <a:cs typeface="Arial"/>
            </a:rPr>
            <a:t>Compares</a:t>
          </a:r>
          <a:r>
            <a:rPr lang="en-GB" b="0" i="0" u="none" strike="noStrike" cap="none" baseline="0" noProof="0">
              <a:latin typeface="Arial"/>
              <a:cs typeface="Arial"/>
            </a:rPr>
            <a:t> Similarities</a:t>
          </a:r>
          <a:r>
            <a:rPr lang="en-GB" b="0" i="0" u="none" strike="noStrike" cap="none" baseline="0" noProof="0">
              <a:solidFill>
                <a:srgbClr val="010000"/>
              </a:solidFill>
              <a:latin typeface="Arial"/>
              <a:cs typeface="Arial"/>
            </a:rPr>
            <a:t> </a:t>
          </a:r>
          <a:r>
            <a:rPr lang="en-GB" b="0" i="0" u="none" strike="noStrike" cap="none" baseline="0" noProof="0">
              <a:solidFill>
                <a:schemeClr val="bg1"/>
              </a:solidFill>
              <a:latin typeface="Arial"/>
              <a:cs typeface="Arial"/>
            </a:rPr>
            <a:t>between Items</a:t>
          </a:r>
        </a:p>
      </dgm:t>
    </dgm:pt>
    <dgm:pt modelId="{F7CA5765-DB85-4DD6-A8D6-2B5FA2E3A9BF}" type="parTrans" cxnId="{2D00BA69-CA7E-4810-87E6-6872DC026AD4}">
      <dgm:prSet/>
      <dgm:spPr/>
      <dgm:t>
        <a:bodyPr/>
        <a:lstStyle/>
        <a:p>
          <a:endParaRPr lang="en-GB"/>
        </a:p>
      </dgm:t>
    </dgm:pt>
    <dgm:pt modelId="{522229F5-DF93-4854-955E-C9BAF17D2E62}" type="sibTrans" cxnId="{2D00BA69-CA7E-4810-87E6-6872DC026AD4}">
      <dgm:prSet/>
      <dgm:spPr/>
      <dgm:t>
        <a:bodyPr/>
        <a:lstStyle/>
        <a:p>
          <a:endParaRPr lang="en-GB"/>
        </a:p>
      </dgm:t>
    </dgm:pt>
    <dgm:pt modelId="{2C8C4497-6991-4DCE-BB8F-74ACA807795E}">
      <dgm:prSet phldrT="[Text]"/>
      <dgm:spPr/>
      <dgm:t>
        <a:bodyPr/>
        <a:lstStyle/>
        <a:p>
          <a:pPr rtl="0"/>
          <a:r>
            <a:rPr lang="en-GB">
              <a:latin typeface="Arial"/>
              <a:cs typeface="Arial"/>
            </a:rPr>
            <a:t>Characteristics To Compare</a:t>
          </a:r>
        </a:p>
      </dgm:t>
    </dgm:pt>
    <dgm:pt modelId="{7B118215-AEFC-4132-9F10-EC4E4A2898FE}" type="parTrans" cxnId="{BF961544-C05B-4A97-8012-1E585271B642}">
      <dgm:prSet/>
      <dgm:spPr/>
      <dgm:t>
        <a:bodyPr/>
        <a:lstStyle/>
        <a:p>
          <a:endParaRPr lang="en-GB"/>
        </a:p>
      </dgm:t>
    </dgm:pt>
    <dgm:pt modelId="{7134966F-634F-4E84-A6EF-C62A6DA7AFA5}" type="sibTrans" cxnId="{BF961544-C05B-4A97-8012-1E585271B642}">
      <dgm:prSet/>
      <dgm:spPr/>
      <dgm:t>
        <a:bodyPr/>
        <a:lstStyle/>
        <a:p>
          <a:endParaRPr lang="en-GB"/>
        </a:p>
      </dgm:t>
    </dgm:pt>
    <dgm:pt modelId="{AA9F8F30-DD57-452F-BE05-F49D3DD2DFBA}">
      <dgm:prSet/>
      <dgm:spPr/>
      <dgm:t>
        <a:bodyPr/>
        <a:lstStyle/>
        <a:p>
          <a:pPr rtl="0"/>
          <a:r>
            <a:rPr lang="en-GB">
              <a:latin typeface="Arial"/>
              <a:cs typeface="Arial"/>
            </a:rPr>
            <a:t>People (Candidates)</a:t>
          </a:r>
        </a:p>
      </dgm:t>
    </dgm:pt>
    <dgm:pt modelId="{B75A7C15-F0E6-4052-8A5E-89CB0F8399F8}" type="parTrans" cxnId="{F4B4AFCF-FDE4-4CFA-9A1D-2C63FDAB6CE1}">
      <dgm:prSet/>
      <dgm:spPr/>
      <dgm:t>
        <a:bodyPr/>
        <a:lstStyle/>
        <a:p>
          <a:endParaRPr lang="en-GB"/>
        </a:p>
      </dgm:t>
    </dgm:pt>
    <dgm:pt modelId="{28EDB467-947B-4B8D-8AED-C7F4A53BBCB8}" type="sibTrans" cxnId="{F4B4AFCF-FDE4-4CFA-9A1D-2C63FDAB6CE1}">
      <dgm:prSet/>
      <dgm:spPr/>
      <dgm:t>
        <a:bodyPr/>
        <a:lstStyle/>
        <a:p>
          <a:endParaRPr lang="en-GB"/>
        </a:p>
      </dgm:t>
    </dgm:pt>
    <dgm:pt modelId="{4BB4AFF1-B682-4B72-8836-9E7344F9223E}">
      <dgm:prSet/>
      <dgm:spPr/>
      <dgm:t>
        <a:bodyPr/>
        <a:lstStyle/>
        <a:p>
          <a:pPr rtl="0"/>
          <a:r>
            <a:rPr lang="en-GB">
              <a:latin typeface="Arial"/>
              <a:cs typeface="Arial"/>
            </a:rPr>
            <a:t>List of Skills</a:t>
          </a:r>
        </a:p>
      </dgm:t>
    </dgm:pt>
    <dgm:pt modelId="{E30E48CD-795F-418F-B031-CA39651787C4}" type="parTrans" cxnId="{BB59E3F5-1AD4-486F-9B45-6033D7EA5FAB}">
      <dgm:prSet/>
      <dgm:spPr/>
      <dgm:t>
        <a:bodyPr/>
        <a:lstStyle/>
        <a:p>
          <a:endParaRPr lang="en-GB"/>
        </a:p>
      </dgm:t>
    </dgm:pt>
    <dgm:pt modelId="{9738EB0B-97AD-49AE-866E-CBA273C79A58}" type="sibTrans" cxnId="{BB59E3F5-1AD4-486F-9B45-6033D7EA5FAB}">
      <dgm:prSet/>
      <dgm:spPr/>
      <dgm:t>
        <a:bodyPr/>
        <a:lstStyle/>
        <a:p>
          <a:endParaRPr lang="en-GB"/>
        </a:p>
      </dgm:t>
    </dgm:pt>
    <dgm:pt modelId="{6F07ADB7-5F02-4675-9927-0E8B39442B07}">
      <dgm:prSet phldrT="[Text]"/>
      <dgm:spPr/>
      <dgm:t>
        <a:bodyPr/>
        <a:lstStyle/>
        <a:p>
          <a:r>
            <a:rPr lang="en-GB">
              <a:latin typeface="Arial"/>
              <a:cs typeface="Arial"/>
            </a:rPr>
            <a:t>Roles (Jobs)</a:t>
          </a:r>
        </a:p>
      </dgm:t>
    </dgm:pt>
    <dgm:pt modelId="{9B824815-8C7F-408D-8566-77F07CFF0C53}" type="parTrans" cxnId="{EF73821C-93A2-4739-BB00-10B089AA845E}">
      <dgm:prSet/>
      <dgm:spPr/>
      <dgm:t>
        <a:bodyPr/>
        <a:lstStyle/>
        <a:p>
          <a:endParaRPr lang="en-GB"/>
        </a:p>
      </dgm:t>
    </dgm:pt>
    <dgm:pt modelId="{C8170A13-352B-442E-8B49-E05FB5713B51}" type="sibTrans" cxnId="{EF73821C-93A2-4739-BB00-10B089AA845E}">
      <dgm:prSet/>
      <dgm:spPr/>
      <dgm:t>
        <a:bodyPr/>
        <a:lstStyle/>
        <a:p>
          <a:endParaRPr lang="en-GB"/>
        </a:p>
      </dgm:t>
    </dgm:pt>
    <dgm:pt modelId="{BA4729A8-2F4D-4477-AA61-6A24F9ADC309}">
      <dgm:prSet phldr="0"/>
      <dgm:spPr/>
      <dgm:t>
        <a:bodyPr/>
        <a:lstStyle/>
        <a:p>
          <a:pPr rtl="0"/>
          <a:r>
            <a:rPr lang="en-GB">
              <a:latin typeface="Arial"/>
              <a:cs typeface="Arial"/>
            </a:rPr>
            <a:t>Region Value</a:t>
          </a:r>
        </a:p>
      </dgm:t>
    </dgm:pt>
    <dgm:pt modelId="{11C38C61-08B1-4924-AF59-113DF6BA36E0}" type="parTrans" cxnId="{096B0277-CF73-4A38-9E57-61A7BFDAFF70}">
      <dgm:prSet/>
      <dgm:spPr/>
    </dgm:pt>
    <dgm:pt modelId="{F673489E-4F5E-4946-AA10-2BB1D51D167E}" type="sibTrans" cxnId="{096B0277-CF73-4A38-9E57-61A7BFDAFF70}">
      <dgm:prSet/>
      <dgm:spPr/>
    </dgm:pt>
    <dgm:pt modelId="{3A2A158E-168D-41BB-9754-13BF9EF17E17}">
      <dgm:prSet phldr="0"/>
      <dgm:spPr/>
      <dgm:t>
        <a:bodyPr/>
        <a:lstStyle/>
        <a:p>
          <a:pPr rtl="0"/>
          <a:r>
            <a:rPr lang="en-GB">
              <a:latin typeface="Arial"/>
              <a:cs typeface="Arial"/>
            </a:rPr>
            <a:t>Location Value</a:t>
          </a:r>
        </a:p>
      </dgm:t>
    </dgm:pt>
    <dgm:pt modelId="{78481B4C-B447-498F-94B6-DCB627BEDA3E}" type="parTrans" cxnId="{1D1DFFAA-DAB3-4B0B-B57B-EE06EF459FBD}">
      <dgm:prSet/>
      <dgm:spPr/>
    </dgm:pt>
    <dgm:pt modelId="{5464299A-7F0B-416C-BF19-D9F3D7DDE847}" type="sibTrans" cxnId="{1D1DFFAA-DAB3-4B0B-B57B-EE06EF459FBD}">
      <dgm:prSet/>
      <dgm:spPr/>
    </dgm:pt>
    <dgm:pt modelId="{CEBE65A6-07B9-4B1C-A17D-3B6342057BC0}">
      <dgm:prSet phldr="0"/>
      <dgm:spPr/>
      <dgm:t>
        <a:bodyPr/>
        <a:lstStyle/>
        <a:p>
          <a:pPr rtl="0"/>
          <a:r>
            <a:rPr lang="en-GB">
              <a:latin typeface="Arial"/>
              <a:cs typeface="Arial"/>
            </a:rPr>
            <a:t>Career Level Filter</a:t>
          </a:r>
        </a:p>
      </dgm:t>
    </dgm:pt>
    <dgm:pt modelId="{8F6804A8-D298-4773-B983-536CF7E964AC}" type="parTrans" cxnId="{0378AFBE-FC69-4A17-A0B2-70D56A909053}">
      <dgm:prSet/>
      <dgm:spPr/>
    </dgm:pt>
    <dgm:pt modelId="{D47A17E3-7EFD-4F70-87B2-768E85E77924}" type="sibTrans" cxnId="{0378AFBE-FC69-4A17-A0B2-70D56A909053}">
      <dgm:prSet/>
      <dgm:spPr/>
    </dgm:pt>
    <dgm:pt modelId="{1ECD6A63-FC65-4BE6-9DE0-077F8BB6A81C}">
      <dgm:prSet phldr="0"/>
      <dgm:spPr/>
      <dgm:t>
        <a:bodyPr/>
        <a:lstStyle/>
        <a:p>
          <a:pPr rtl="0"/>
          <a:r>
            <a:rPr lang="en-GB">
              <a:latin typeface="Arial"/>
              <a:cs typeface="Arial"/>
            </a:rPr>
            <a:t>Geographical Unit Filter</a:t>
          </a:r>
        </a:p>
      </dgm:t>
    </dgm:pt>
    <dgm:pt modelId="{AD8BAFEE-0CFA-42A3-BDCD-A0E343C6C0AD}" type="parTrans" cxnId="{AA8FAD94-644C-42FC-8FFA-29F6298CF5DE}">
      <dgm:prSet/>
      <dgm:spPr/>
    </dgm:pt>
    <dgm:pt modelId="{12A27CDF-5D5A-4CB0-A967-FC9607F5BD1C}" type="sibTrans" cxnId="{AA8FAD94-644C-42FC-8FFA-29F6298CF5DE}">
      <dgm:prSet/>
      <dgm:spPr/>
    </dgm:pt>
    <dgm:pt modelId="{CF317423-7ACE-4B9E-BA7B-E413550708A5}">
      <dgm:prSet phldr="0"/>
      <dgm:spPr/>
      <dgm:t>
        <a:bodyPr/>
        <a:lstStyle/>
        <a:p>
          <a:pPr rtl="0"/>
          <a:r>
            <a:rPr lang="en-GB">
              <a:latin typeface="Arial"/>
              <a:cs typeface="Arial"/>
            </a:rPr>
            <a:t>List of Key Terms</a:t>
          </a:r>
        </a:p>
      </dgm:t>
    </dgm:pt>
    <dgm:pt modelId="{4C0E36B9-CC57-40F7-8022-0FB1AE56452A}" type="parTrans" cxnId="{32806CEE-AD9B-4D4E-9FE4-D33691AD85CA}">
      <dgm:prSet/>
      <dgm:spPr/>
    </dgm:pt>
    <dgm:pt modelId="{6E912440-DAEA-48C0-B3B3-1D0F060586F8}" type="sibTrans" cxnId="{32806CEE-AD9B-4D4E-9FE4-D33691AD85CA}">
      <dgm:prSet/>
      <dgm:spPr/>
    </dgm:pt>
    <dgm:pt modelId="{C2FFC939-7EFC-466D-870C-634EAE8A3452}">
      <dgm:prSet phldr="0"/>
      <dgm:spPr/>
      <dgm:t>
        <a:bodyPr/>
        <a:lstStyle/>
        <a:p>
          <a:pPr rtl="0"/>
          <a:r>
            <a:rPr lang="en-GB">
              <a:latin typeface="Arial"/>
              <a:cs typeface="Arial"/>
            </a:rPr>
            <a:t>List of Topics</a:t>
          </a:r>
        </a:p>
      </dgm:t>
    </dgm:pt>
    <dgm:pt modelId="{BF99CA35-96C5-4F3F-97CD-DC4269DE12CC}" type="parTrans" cxnId="{E683F787-AF5C-41FD-9258-60F4C631F365}">
      <dgm:prSet/>
      <dgm:spPr/>
    </dgm:pt>
    <dgm:pt modelId="{E74DD01A-7FC9-4E0D-849E-A25F16C69E65}" type="sibTrans" cxnId="{E683F787-AF5C-41FD-9258-60F4C631F365}">
      <dgm:prSet/>
      <dgm:spPr/>
    </dgm:pt>
    <dgm:pt modelId="{A0A1E2EE-1B90-450A-8181-01CBE0BA9204}" type="pres">
      <dgm:prSet presAssocID="{8F38C3BC-9410-45EA-938D-B58F6E2511C0}" presName="linear" presStyleCnt="0">
        <dgm:presLayoutVars>
          <dgm:dir/>
          <dgm:animLvl val="lvl"/>
          <dgm:resizeHandles val="exact"/>
        </dgm:presLayoutVars>
      </dgm:prSet>
      <dgm:spPr/>
    </dgm:pt>
    <dgm:pt modelId="{FBEAE7F1-BADC-439D-99A0-2BCF6C05F063}" type="pres">
      <dgm:prSet presAssocID="{4A9C3735-AB9A-4D1B-A0FB-3C1AFA835605}" presName="parentLin" presStyleCnt="0"/>
      <dgm:spPr/>
    </dgm:pt>
    <dgm:pt modelId="{7BB7E01B-7A1B-41BF-9A1A-97A8ACD34A90}" type="pres">
      <dgm:prSet presAssocID="{4A9C3735-AB9A-4D1B-A0FB-3C1AFA835605}" presName="parentLeftMargin" presStyleLbl="node1" presStyleIdx="0" presStyleCnt="2"/>
      <dgm:spPr/>
    </dgm:pt>
    <dgm:pt modelId="{5C708BA7-3055-4A6C-9E34-C93F0A34551E}" type="pres">
      <dgm:prSet presAssocID="{4A9C3735-AB9A-4D1B-A0FB-3C1AFA83560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7A31C7-A458-41A3-8373-EE3ABB2D7C9E}" type="pres">
      <dgm:prSet presAssocID="{4A9C3735-AB9A-4D1B-A0FB-3C1AFA835605}" presName="negativeSpace" presStyleCnt="0"/>
      <dgm:spPr/>
    </dgm:pt>
    <dgm:pt modelId="{DBE5BBEC-36FF-4A78-A3A3-404C2223AFF7}" type="pres">
      <dgm:prSet presAssocID="{4A9C3735-AB9A-4D1B-A0FB-3C1AFA835605}" presName="childText" presStyleLbl="conFgAcc1" presStyleIdx="0" presStyleCnt="2" custLinFactNeighborX="0" custLinFactNeighborY="20231">
        <dgm:presLayoutVars>
          <dgm:bulletEnabled val="1"/>
        </dgm:presLayoutVars>
      </dgm:prSet>
      <dgm:spPr/>
    </dgm:pt>
    <dgm:pt modelId="{9D5D82D7-A17D-48C7-B9CB-B24FB76C5455}" type="pres">
      <dgm:prSet presAssocID="{522229F5-DF93-4854-955E-C9BAF17D2E62}" presName="spaceBetweenRectangles" presStyleCnt="0"/>
      <dgm:spPr/>
    </dgm:pt>
    <dgm:pt modelId="{EDCE6C2A-5E37-4CCC-81E3-DC855B1C9F04}" type="pres">
      <dgm:prSet presAssocID="{2C8C4497-6991-4DCE-BB8F-74ACA807795E}" presName="parentLin" presStyleCnt="0"/>
      <dgm:spPr/>
    </dgm:pt>
    <dgm:pt modelId="{45F5A541-22DB-4BF3-8F18-ABE2700071F7}" type="pres">
      <dgm:prSet presAssocID="{2C8C4497-6991-4DCE-BB8F-74ACA807795E}" presName="parentLeftMargin" presStyleLbl="node1" presStyleIdx="0" presStyleCnt="2"/>
      <dgm:spPr/>
    </dgm:pt>
    <dgm:pt modelId="{17BF90DD-AD2D-4F6E-9C3F-B1DD936957EE}" type="pres">
      <dgm:prSet presAssocID="{2C8C4497-6991-4DCE-BB8F-74ACA807795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D9F7BDB-CF51-440F-A5A8-8E4CF610075E}" type="pres">
      <dgm:prSet presAssocID="{2C8C4497-6991-4DCE-BB8F-74ACA807795E}" presName="negativeSpace" presStyleCnt="0"/>
      <dgm:spPr/>
    </dgm:pt>
    <dgm:pt modelId="{9614D40E-AA6B-407F-8A5D-08E9B907F6CF}" type="pres">
      <dgm:prSet presAssocID="{2C8C4497-6991-4DCE-BB8F-74ACA807795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0FB980A-242C-49B2-B95D-98C108AD241C}" type="presOf" srcId="{2C8C4497-6991-4DCE-BB8F-74ACA807795E}" destId="{45F5A541-22DB-4BF3-8F18-ABE2700071F7}" srcOrd="0" destOrd="0" presId="urn:microsoft.com/office/officeart/2005/8/layout/list1"/>
    <dgm:cxn modelId="{EF73821C-93A2-4739-BB00-10B089AA845E}" srcId="{4A9C3735-AB9A-4D1B-A0FB-3C1AFA835605}" destId="{6F07ADB7-5F02-4675-9927-0E8B39442B07}" srcOrd="1" destOrd="0" parTransId="{9B824815-8C7F-408D-8566-77F07CFF0C53}" sibTransId="{C8170A13-352B-442E-8B49-E05FB5713B51}"/>
    <dgm:cxn modelId="{78CA1822-CAFD-4FCE-A8DD-51E13C1C8DB9}" type="presOf" srcId="{1ECD6A63-FC65-4BE6-9DE0-077F8BB6A81C}" destId="{9614D40E-AA6B-407F-8A5D-08E9B907F6CF}" srcOrd="0" destOrd="6" presId="urn:microsoft.com/office/officeart/2005/8/layout/list1"/>
    <dgm:cxn modelId="{0952BB31-CC76-4608-AB27-DC3C45D2A745}" type="presOf" srcId="{CF317423-7ACE-4B9E-BA7B-E413550708A5}" destId="{9614D40E-AA6B-407F-8A5D-08E9B907F6CF}" srcOrd="0" destOrd="1" presId="urn:microsoft.com/office/officeart/2005/8/layout/list1"/>
    <dgm:cxn modelId="{5014EE3A-CB7C-4A77-AEB8-1C86D6913AFD}" type="presOf" srcId="{BA4729A8-2F4D-4477-AA61-6A24F9ADC309}" destId="{9614D40E-AA6B-407F-8A5D-08E9B907F6CF}" srcOrd="0" destOrd="3" presId="urn:microsoft.com/office/officeart/2005/8/layout/list1"/>
    <dgm:cxn modelId="{E6483260-07F7-432D-B521-0A06E2544C08}" type="presOf" srcId="{CEBE65A6-07B9-4B1C-A17D-3B6342057BC0}" destId="{9614D40E-AA6B-407F-8A5D-08E9B907F6CF}" srcOrd="0" destOrd="5" presId="urn:microsoft.com/office/officeart/2005/8/layout/list1"/>
    <dgm:cxn modelId="{BF961544-C05B-4A97-8012-1E585271B642}" srcId="{8F38C3BC-9410-45EA-938D-B58F6E2511C0}" destId="{2C8C4497-6991-4DCE-BB8F-74ACA807795E}" srcOrd="1" destOrd="0" parTransId="{7B118215-AEFC-4132-9F10-EC4E4A2898FE}" sibTransId="{7134966F-634F-4E84-A6EF-C62A6DA7AFA5}"/>
    <dgm:cxn modelId="{667A4E48-131C-4C1F-8FCF-C013888F6F5D}" type="presOf" srcId="{6F07ADB7-5F02-4675-9927-0E8B39442B07}" destId="{DBE5BBEC-36FF-4A78-A3A3-404C2223AFF7}" srcOrd="0" destOrd="1" presId="urn:microsoft.com/office/officeart/2005/8/layout/list1"/>
    <dgm:cxn modelId="{2D00BA69-CA7E-4810-87E6-6872DC026AD4}" srcId="{8F38C3BC-9410-45EA-938D-B58F6E2511C0}" destId="{4A9C3735-AB9A-4D1B-A0FB-3C1AFA835605}" srcOrd="0" destOrd="0" parTransId="{F7CA5765-DB85-4DD6-A8D6-2B5FA2E3A9BF}" sibTransId="{522229F5-DF93-4854-955E-C9BAF17D2E62}"/>
    <dgm:cxn modelId="{28988052-471B-48A3-9C16-16445524538F}" type="presOf" srcId="{AA9F8F30-DD57-452F-BE05-F49D3DD2DFBA}" destId="{DBE5BBEC-36FF-4A78-A3A3-404C2223AFF7}" srcOrd="0" destOrd="0" presId="urn:microsoft.com/office/officeart/2005/8/layout/list1"/>
    <dgm:cxn modelId="{096B0277-CF73-4A38-9E57-61A7BFDAFF70}" srcId="{2C8C4497-6991-4DCE-BB8F-74ACA807795E}" destId="{BA4729A8-2F4D-4477-AA61-6A24F9ADC309}" srcOrd="3" destOrd="0" parTransId="{11C38C61-08B1-4924-AF59-113DF6BA36E0}" sibTransId="{F673489E-4F5E-4946-AA10-2BB1D51D167E}"/>
    <dgm:cxn modelId="{FECFD57F-8B32-4DC1-8BAE-C58E7B581B18}" type="presOf" srcId="{4A9C3735-AB9A-4D1B-A0FB-3C1AFA835605}" destId="{7BB7E01B-7A1B-41BF-9A1A-97A8ACD34A90}" srcOrd="0" destOrd="0" presId="urn:microsoft.com/office/officeart/2005/8/layout/list1"/>
    <dgm:cxn modelId="{E683F787-AF5C-41FD-9258-60F4C631F365}" srcId="{2C8C4497-6991-4DCE-BB8F-74ACA807795E}" destId="{C2FFC939-7EFC-466D-870C-634EAE8A3452}" srcOrd="2" destOrd="0" parTransId="{BF99CA35-96C5-4F3F-97CD-DC4269DE12CC}" sibTransId="{E74DD01A-7FC9-4E0D-849E-A25F16C69E65}"/>
    <dgm:cxn modelId="{EF16C28F-1F80-4DC1-A471-117D790D4886}" type="presOf" srcId="{4A9C3735-AB9A-4D1B-A0FB-3C1AFA835605}" destId="{5C708BA7-3055-4A6C-9E34-C93F0A34551E}" srcOrd="1" destOrd="0" presId="urn:microsoft.com/office/officeart/2005/8/layout/list1"/>
    <dgm:cxn modelId="{AA8FAD94-644C-42FC-8FFA-29F6298CF5DE}" srcId="{2C8C4497-6991-4DCE-BB8F-74ACA807795E}" destId="{1ECD6A63-FC65-4BE6-9DE0-077F8BB6A81C}" srcOrd="6" destOrd="0" parTransId="{AD8BAFEE-0CFA-42A3-BDCD-A0E343C6C0AD}" sibTransId="{12A27CDF-5D5A-4CB0-A967-FC9607F5BD1C}"/>
    <dgm:cxn modelId="{2B84EF96-2783-438B-A21D-9E83E11CE7C2}" type="presOf" srcId="{8F38C3BC-9410-45EA-938D-B58F6E2511C0}" destId="{A0A1E2EE-1B90-450A-8181-01CBE0BA9204}" srcOrd="0" destOrd="0" presId="urn:microsoft.com/office/officeart/2005/8/layout/list1"/>
    <dgm:cxn modelId="{1D1DFFAA-DAB3-4B0B-B57B-EE06EF459FBD}" srcId="{2C8C4497-6991-4DCE-BB8F-74ACA807795E}" destId="{3A2A158E-168D-41BB-9754-13BF9EF17E17}" srcOrd="4" destOrd="0" parTransId="{78481B4C-B447-498F-94B6-DCB627BEDA3E}" sibTransId="{5464299A-7F0B-416C-BF19-D9F3D7DDE847}"/>
    <dgm:cxn modelId="{0378AFBE-FC69-4A17-A0B2-70D56A909053}" srcId="{2C8C4497-6991-4DCE-BB8F-74ACA807795E}" destId="{CEBE65A6-07B9-4B1C-A17D-3B6342057BC0}" srcOrd="5" destOrd="0" parTransId="{8F6804A8-D298-4773-B983-536CF7E964AC}" sibTransId="{D47A17E3-7EFD-4F70-87B2-768E85E77924}"/>
    <dgm:cxn modelId="{DFB4E8C8-58DE-4B57-915C-D18A556EEA65}" type="presOf" srcId="{2C8C4497-6991-4DCE-BB8F-74ACA807795E}" destId="{17BF90DD-AD2D-4F6E-9C3F-B1DD936957EE}" srcOrd="1" destOrd="0" presId="urn:microsoft.com/office/officeart/2005/8/layout/list1"/>
    <dgm:cxn modelId="{654B69C9-DA7A-4005-84B4-FBA5BDAF1EAB}" type="presOf" srcId="{3A2A158E-168D-41BB-9754-13BF9EF17E17}" destId="{9614D40E-AA6B-407F-8A5D-08E9B907F6CF}" srcOrd="0" destOrd="4" presId="urn:microsoft.com/office/officeart/2005/8/layout/list1"/>
    <dgm:cxn modelId="{F4B4AFCF-FDE4-4CFA-9A1D-2C63FDAB6CE1}" srcId="{4A9C3735-AB9A-4D1B-A0FB-3C1AFA835605}" destId="{AA9F8F30-DD57-452F-BE05-F49D3DD2DFBA}" srcOrd="0" destOrd="0" parTransId="{B75A7C15-F0E6-4052-8A5E-89CB0F8399F8}" sibTransId="{28EDB467-947B-4B8D-8AED-C7F4A53BBCB8}"/>
    <dgm:cxn modelId="{6F3F19D1-F4CC-40EE-93F9-04CCEEC7D3F9}" type="presOf" srcId="{4BB4AFF1-B682-4B72-8836-9E7344F9223E}" destId="{9614D40E-AA6B-407F-8A5D-08E9B907F6CF}" srcOrd="0" destOrd="0" presId="urn:microsoft.com/office/officeart/2005/8/layout/list1"/>
    <dgm:cxn modelId="{32806CEE-AD9B-4D4E-9FE4-D33691AD85CA}" srcId="{2C8C4497-6991-4DCE-BB8F-74ACA807795E}" destId="{CF317423-7ACE-4B9E-BA7B-E413550708A5}" srcOrd="1" destOrd="0" parTransId="{4C0E36B9-CC57-40F7-8022-0FB1AE56452A}" sibTransId="{6E912440-DAEA-48C0-B3B3-1D0F060586F8}"/>
    <dgm:cxn modelId="{523700F3-3730-4711-A715-FB00BF9692CA}" type="presOf" srcId="{C2FFC939-7EFC-466D-870C-634EAE8A3452}" destId="{9614D40E-AA6B-407F-8A5D-08E9B907F6CF}" srcOrd="0" destOrd="2" presId="urn:microsoft.com/office/officeart/2005/8/layout/list1"/>
    <dgm:cxn modelId="{BB59E3F5-1AD4-486F-9B45-6033D7EA5FAB}" srcId="{2C8C4497-6991-4DCE-BB8F-74ACA807795E}" destId="{4BB4AFF1-B682-4B72-8836-9E7344F9223E}" srcOrd="0" destOrd="0" parTransId="{E30E48CD-795F-418F-B031-CA39651787C4}" sibTransId="{9738EB0B-97AD-49AE-866E-CBA273C79A58}"/>
    <dgm:cxn modelId="{5E54CAE6-C9BE-4CD0-B2CF-B06906917320}" type="presParOf" srcId="{A0A1E2EE-1B90-450A-8181-01CBE0BA9204}" destId="{FBEAE7F1-BADC-439D-99A0-2BCF6C05F063}" srcOrd="0" destOrd="0" presId="urn:microsoft.com/office/officeart/2005/8/layout/list1"/>
    <dgm:cxn modelId="{F2A3669F-D405-4945-B65D-7700CE699CC7}" type="presParOf" srcId="{FBEAE7F1-BADC-439D-99A0-2BCF6C05F063}" destId="{7BB7E01B-7A1B-41BF-9A1A-97A8ACD34A90}" srcOrd="0" destOrd="0" presId="urn:microsoft.com/office/officeart/2005/8/layout/list1"/>
    <dgm:cxn modelId="{FB9E25BF-4D3A-472A-9E6C-2CFDD812F453}" type="presParOf" srcId="{FBEAE7F1-BADC-439D-99A0-2BCF6C05F063}" destId="{5C708BA7-3055-4A6C-9E34-C93F0A34551E}" srcOrd="1" destOrd="0" presId="urn:microsoft.com/office/officeart/2005/8/layout/list1"/>
    <dgm:cxn modelId="{5D03455B-524D-40C6-BB22-0873F85FEAD5}" type="presParOf" srcId="{A0A1E2EE-1B90-450A-8181-01CBE0BA9204}" destId="{807A31C7-A458-41A3-8373-EE3ABB2D7C9E}" srcOrd="1" destOrd="0" presId="urn:microsoft.com/office/officeart/2005/8/layout/list1"/>
    <dgm:cxn modelId="{54BDBF73-A504-4B77-9C74-BE47125D9972}" type="presParOf" srcId="{A0A1E2EE-1B90-450A-8181-01CBE0BA9204}" destId="{DBE5BBEC-36FF-4A78-A3A3-404C2223AFF7}" srcOrd="2" destOrd="0" presId="urn:microsoft.com/office/officeart/2005/8/layout/list1"/>
    <dgm:cxn modelId="{AB4ED634-54B6-457B-AFA3-F9CE3ACFFC96}" type="presParOf" srcId="{A0A1E2EE-1B90-450A-8181-01CBE0BA9204}" destId="{9D5D82D7-A17D-48C7-B9CB-B24FB76C5455}" srcOrd="3" destOrd="0" presId="urn:microsoft.com/office/officeart/2005/8/layout/list1"/>
    <dgm:cxn modelId="{CB9D19AE-6597-47AB-ADBD-5C55AF916DA5}" type="presParOf" srcId="{A0A1E2EE-1B90-450A-8181-01CBE0BA9204}" destId="{EDCE6C2A-5E37-4CCC-81E3-DC855B1C9F04}" srcOrd="4" destOrd="0" presId="urn:microsoft.com/office/officeart/2005/8/layout/list1"/>
    <dgm:cxn modelId="{EA5C35DE-F3B9-430D-B4B8-2B69063877AB}" type="presParOf" srcId="{EDCE6C2A-5E37-4CCC-81E3-DC855B1C9F04}" destId="{45F5A541-22DB-4BF3-8F18-ABE2700071F7}" srcOrd="0" destOrd="0" presId="urn:microsoft.com/office/officeart/2005/8/layout/list1"/>
    <dgm:cxn modelId="{29C8925F-A4E6-4032-ABF6-7C93339501D0}" type="presParOf" srcId="{EDCE6C2A-5E37-4CCC-81E3-DC855B1C9F04}" destId="{17BF90DD-AD2D-4F6E-9C3F-B1DD936957EE}" srcOrd="1" destOrd="0" presId="urn:microsoft.com/office/officeart/2005/8/layout/list1"/>
    <dgm:cxn modelId="{A4820C34-78D4-4FA6-82E5-72A48096289E}" type="presParOf" srcId="{A0A1E2EE-1B90-450A-8181-01CBE0BA9204}" destId="{0D9F7BDB-CF51-440F-A5A8-8E4CF610075E}" srcOrd="5" destOrd="0" presId="urn:microsoft.com/office/officeart/2005/8/layout/list1"/>
    <dgm:cxn modelId="{E9770282-8EC5-45DC-9658-190589843041}" type="presParOf" srcId="{A0A1E2EE-1B90-450A-8181-01CBE0BA9204}" destId="{9614D40E-AA6B-407F-8A5D-08E9B907F6C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F38C3BC-9410-45EA-938D-B58F6E2511C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A9C3735-AB9A-4D1B-A0FB-3C1AFA835605}">
      <dgm:prSet phldrT="[Text]"/>
      <dgm:spPr/>
      <dgm:t>
        <a:bodyPr/>
        <a:lstStyle/>
        <a:p>
          <a:pPr rtl="0"/>
          <a:r>
            <a:rPr lang="en-US" b="0" i="0" u="none" strike="noStrike" cap="none" baseline="0" noProof="0">
              <a:solidFill>
                <a:schemeClr val="bg1"/>
              </a:solidFill>
              <a:latin typeface="Arial"/>
              <a:cs typeface="Arial"/>
            </a:rPr>
            <a:t>Equality</a:t>
          </a:r>
        </a:p>
      </dgm:t>
    </dgm:pt>
    <dgm:pt modelId="{F7CA5765-DB85-4DD6-A8D6-2B5FA2E3A9BF}" type="parTrans" cxnId="{2D00BA69-CA7E-4810-87E6-6872DC026AD4}">
      <dgm:prSet/>
      <dgm:spPr/>
      <dgm:t>
        <a:bodyPr/>
        <a:lstStyle/>
        <a:p>
          <a:endParaRPr lang="en-GB"/>
        </a:p>
      </dgm:t>
    </dgm:pt>
    <dgm:pt modelId="{522229F5-DF93-4854-955E-C9BAF17D2E62}" type="sibTrans" cxnId="{2D00BA69-CA7E-4810-87E6-6872DC026AD4}">
      <dgm:prSet/>
      <dgm:spPr/>
      <dgm:t>
        <a:bodyPr/>
        <a:lstStyle/>
        <a:p>
          <a:endParaRPr lang="en-GB"/>
        </a:p>
      </dgm:t>
    </dgm:pt>
    <dgm:pt modelId="{6F07ADB7-5F02-4675-9927-0E8B39442B07}">
      <dgm:prSet phldrT="[Text]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Analyze words and terms that suggest/imply specific biases, such as gender</a:t>
          </a:r>
          <a:endParaRPr lang="en-GB" dirty="0">
            <a:latin typeface="Arial"/>
            <a:cs typeface="Arial"/>
          </a:endParaRPr>
        </a:p>
      </dgm:t>
    </dgm:pt>
    <dgm:pt modelId="{9B824815-8C7F-408D-8566-77F07CFF0C53}" type="parTrans" cxnId="{EF73821C-93A2-4739-BB00-10B089AA845E}">
      <dgm:prSet/>
      <dgm:spPr/>
      <dgm:t>
        <a:bodyPr/>
        <a:lstStyle/>
        <a:p>
          <a:endParaRPr lang="en-GB"/>
        </a:p>
      </dgm:t>
    </dgm:pt>
    <dgm:pt modelId="{C8170A13-352B-442E-8B49-E05FB5713B51}" type="sibTrans" cxnId="{EF73821C-93A2-4739-BB00-10B089AA845E}">
      <dgm:prSet/>
      <dgm:spPr/>
      <dgm:t>
        <a:bodyPr/>
        <a:lstStyle/>
        <a:p>
          <a:endParaRPr lang="en-GB"/>
        </a:p>
      </dgm:t>
    </dgm:pt>
    <dgm:pt modelId="{DC863389-9462-4805-8EE6-FEEAC47952EA}">
      <dgm:prSet phldrT="[Text]"/>
      <dgm:spPr/>
      <dgm:t>
        <a:bodyPr/>
        <a:lstStyle/>
        <a:p>
          <a:pPr rtl="0"/>
          <a:r>
            <a:rPr lang="en-GB" dirty="0">
              <a:latin typeface="Arial"/>
              <a:cs typeface="Arial"/>
            </a:rPr>
            <a:t>Results</a:t>
          </a:r>
        </a:p>
      </dgm:t>
    </dgm:pt>
    <dgm:pt modelId="{0C596B2E-FB6D-440F-A2FB-0D5422DF345D}" type="parTrans" cxnId="{C6E98D90-C874-4E28-8B88-6CF10C29DB48}">
      <dgm:prSet/>
      <dgm:spPr/>
    </dgm:pt>
    <dgm:pt modelId="{56769746-35CE-419D-84DA-A5AC3AD8E625}" type="sibTrans" cxnId="{C6E98D90-C874-4E28-8B88-6CF10C29DB48}">
      <dgm:prSet/>
      <dgm:spPr/>
    </dgm:pt>
    <dgm:pt modelId="{A3AE6C92-9E91-467B-9DC0-199FA1A89450}">
      <dgm:prSet phldrT="[Text]"/>
      <dgm:spPr/>
      <dgm:t>
        <a:bodyPr/>
        <a:lstStyle/>
        <a:p>
          <a:r>
            <a:rPr lang="en-US" dirty="0">
              <a:latin typeface="Arial"/>
              <a:cs typeface="Arial"/>
            </a:rPr>
            <a:t>Based on gathered evidence, the implemented models and algorithms wouldn’t introduce significant bias towards any particular demographic group</a:t>
          </a:r>
          <a:endParaRPr lang="en-GB" dirty="0">
            <a:latin typeface="Arial"/>
            <a:cs typeface="Arial"/>
          </a:endParaRPr>
        </a:p>
      </dgm:t>
    </dgm:pt>
    <dgm:pt modelId="{6811E3A5-4B44-4163-9D92-938D66EB19C3}" type="parTrans" cxnId="{929C25E7-1F6C-4F07-B35E-53C7B7118258}">
      <dgm:prSet/>
      <dgm:spPr/>
    </dgm:pt>
    <dgm:pt modelId="{60475F18-0E22-463F-AB6A-1D9CF65184EC}" type="sibTrans" cxnId="{929C25E7-1F6C-4F07-B35E-53C7B7118258}">
      <dgm:prSet/>
      <dgm:spPr/>
    </dgm:pt>
    <dgm:pt modelId="{A0A1E2EE-1B90-450A-8181-01CBE0BA9204}" type="pres">
      <dgm:prSet presAssocID="{8F38C3BC-9410-45EA-938D-B58F6E2511C0}" presName="linear" presStyleCnt="0">
        <dgm:presLayoutVars>
          <dgm:dir/>
          <dgm:animLvl val="lvl"/>
          <dgm:resizeHandles val="exact"/>
        </dgm:presLayoutVars>
      </dgm:prSet>
      <dgm:spPr/>
    </dgm:pt>
    <dgm:pt modelId="{FBEAE7F1-BADC-439D-99A0-2BCF6C05F063}" type="pres">
      <dgm:prSet presAssocID="{4A9C3735-AB9A-4D1B-A0FB-3C1AFA835605}" presName="parentLin" presStyleCnt="0"/>
      <dgm:spPr/>
    </dgm:pt>
    <dgm:pt modelId="{7BB7E01B-7A1B-41BF-9A1A-97A8ACD34A90}" type="pres">
      <dgm:prSet presAssocID="{4A9C3735-AB9A-4D1B-A0FB-3C1AFA835605}" presName="parentLeftMargin" presStyleLbl="node1" presStyleIdx="0" presStyleCnt="2"/>
      <dgm:spPr/>
    </dgm:pt>
    <dgm:pt modelId="{5C708BA7-3055-4A6C-9E34-C93F0A34551E}" type="pres">
      <dgm:prSet presAssocID="{4A9C3735-AB9A-4D1B-A0FB-3C1AFA83560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7A31C7-A458-41A3-8373-EE3ABB2D7C9E}" type="pres">
      <dgm:prSet presAssocID="{4A9C3735-AB9A-4D1B-A0FB-3C1AFA835605}" presName="negativeSpace" presStyleCnt="0"/>
      <dgm:spPr/>
    </dgm:pt>
    <dgm:pt modelId="{DBE5BBEC-36FF-4A78-A3A3-404C2223AFF7}" type="pres">
      <dgm:prSet presAssocID="{4A9C3735-AB9A-4D1B-A0FB-3C1AFA835605}" presName="childText" presStyleLbl="conFgAcc1" presStyleIdx="0" presStyleCnt="2" custLinFactNeighborX="0" custLinFactNeighborY="20231">
        <dgm:presLayoutVars>
          <dgm:bulletEnabled val="1"/>
        </dgm:presLayoutVars>
      </dgm:prSet>
      <dgm:spPr/>
    </dgm:pt>
    <dgm:pt modelId="{5E96DD80-3489-4931-AB23-F177D08F0FE9}" type="pres">
      <dgm:prSet presAssocID="{522229F5-DF93-4854-955E-C9BAF17D2E62}" presName="spaceBetweenRectangles" presStyleCnt="0"/>
      <dgm:spPr/>
    </dgm:pt>
    <dgm:pt modelId="{EED82BAA-CB77-43A6-86EE-189A31803503}" type="pres">
      <dgm:prSet presAssocID="{DC863389-9462-4805-8EE6-FEEAC47952EA}" presName="parentLin" presStyleCnt="0"/>
      <dgm:spPr/>
    </dgm:pt>
    <dgm:pt modelId="{4BB6356D-B1F6-4197-9F87-77ED7F3D3796}" type="pres">
      <dgm:prSet presAssocID="{DC863389-9462-4805-8EE6-FEEAC47952EA}" presName="parentLeftMargin" presStyleLbl="node1" presStyleIdx="0" presStyleCnt="2"/>
      <dgm:spPr/>
    </dgm:pt>
    <dgm:pt modelId="{F4BE9701-A441-4DC6-8B2E-30949FE2DBCC}" type="pres">
      <dgm:prSet presAssocID="{DC863389-9462-4805-8EE6-FEEAC47952E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0053E85-9454-47E7-8808-388390363639}" type="pres">
      <dgm:prSet presAssocID="{DC863389-9462-4805-8EE6-FEEAC47952EA}" presName="negativeSpace" presStyleCnt="0"/>
      <dgm:spPr/>
    </dgm:pt>
    <dgm:pt modelId="{F66C1C04-F33B-44F3-A2CE-4FC0E122FA9F}" type="pres">
      <dgm:prSet presAssocID="{DC863389-9462-4805-8EE6-FEEAC47952E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F73821C-93A2-4739-BB00-10B089AA845E}" srcId="{4A9C3735-AB9A-4D1B-A0FB-3C1AFA835605}" destId="{6F07ADB7-5F02-4675-9927-0E8B39442B07}" srcOrd="0" destOrd="0" parTransId="{9B824815-8C7F-408D-8566-77F07CFF0C53}" sibTransId="{C8170A13-352B-442E-8B49-E05FB5713B51}"/>
    <dgm:cxn modelId="{2D00BA69-CA7E-4810-87E6-6872DC026AD4}" srcId="{8F38C3BC-9410-45EA-938D-B58F6E2511C0}" destId="{4A9C3735-AB9A-4D1B-A0FB-3C1AFA835605}" srcOrd="0" destOrd="0" parTransId="{F7CA5765-DB85-4DD6-A8D6-2B5FA2E3A9BF}" sibTransId="{522229F5-DF93-4854-955E-C9BAF17D2E62}"/>
    <dgm:cxn modelId="{4726D671-4BB0-494A-9D2F-F93B1B4F57F7}" type="presOf" srcId="{4A9C3735-AB9A-4D1B-A0FB-3C1AFA835605}" destId="{5C708BA7-3055-4A6C-9E34-C93F0A34551E}" srcOrd="1" destOrd="0" presId="urn:microsoft.com/office/officeart/2005/8/layout/list1"/>
    <dgm:cxn modelId="{C6E98D90-C874-4E28-8B88-6CF10C29DB48}" srcId="{8F38C3BC-9410-45EA-938D-B58F6E2511C0}" destId="{DC863389-9462-4805-8EE6-FEEAC47952EA}" srcOrd="1" destOrd="0" parTransId="{0C596B2E-FB6D-440F-A2FB-0D5422DF345D}" sibTransId="{56769746-35CE-419D-84DA-A5AC3AD8E625}"/>
    <dgm:cxn modelId="{2B84EF96-2783-438B-A21D-9E83E11CE7C2}" type="presOf" srcId="{8F38C3BC-9410-45EA-938D-B58F6E2511C0}" destId="{A0A1E2EE-1B90-450A-8181-01CBE0BA9204}" srcOrd="0" destOrd="0" presId="urn:microsoft.com/office/officeart/2005/8/layout/list1"/>
    <dgm:cxn modelId="{0572FCA4-4F81-4F9B-AB27-7B7FB2CAA4F5}" type="presOf" srcId="{A3AE6C92-9E91-467B-9DC0-199FA1A89450}" destId="{F66C1C04-F33B-44F3-A2CE-4FC0E122FA9F}" srcOrd="0" destOrd="0" presId="urn:microsoft.com/office/officeart/2005/8/layout/list1"/>
    <dgm:cxn modelId="{5093A0B1-ED8D-4006-B2D5-0153949DC104}" type="presOf" srcId="{DC863389-9462-4805-8EE6-FEEAC47952EA}" destId="{4BB6356D-B1F6-4197-9F87-77ED7F3D3796}" srcOrd="0" destOrd="0" presId="urn:microsoft.com/office/officeart/2005/8/layout/list1"/>
    <dgm:cxn modelId="{0AE293B5-BA00-4454-8D9A-297C72249ECC}" type="presOf" srcId="{4A9C3735-AB9A-4D1B-A0FB-3C1AFA835605}" destId="{7BB7E01B-7A1B-41BF-9A1A-97A8ACD34A90}" srcOrd="0" destOrd="0" presId="urn:microsoft.com/office/officeart/2005/8/layout/list1"/>
    <dgm:cxn modelId="{73AEEACA-6069-4F39-B300-C298DBCC9FE0}" type="presOf" srcId="{6F07ADB7-5F02-4675-9927-0E8B39442B07}" destId="{DBE5BBEC-36FF-4A78-A3A3-404C2223AFF7}" srcOrd="0" destOrd="0" presId="urn:microsoft.com/office/officeart/2005/8/layout/list1"/>
    <dgm:cxn modelId="{929C25E7-1F6C-4F07-B35E-53C7B7118258}" srcId="{DC863389-9462-4805-8EE6-FEEAC47952EA}" destId="{A3AE6C92-9E91-467B-9DC0-199FA1A89450}" srcOrd="0" destOrd="0" parTransId="{6811E3A5-4B44-4163-9D92-938D66EB19C3}" sibTransId="{60475F18-0E22-463F-AB6A-1D9CF65184EC}"/>
    <dgm:cxn modelId="{491C15FF-96C0-4823-A3BF-67A0C0502772}" type="presOf" srcId="{DC863389-9462-4805-8EE6-FEEAC47952EA}" destId="{F4BE9701-A441-4DC6-8B2E-30949FE2DBCC}" srcOrd="1" destOrd="0" presId="urn:microsoft.com/office/officeart/2005/8/layout/list1"/>
    <dgm:cxn modelId="{BBB70894-E931-4E41-A985-19DEBD8C9F1B}" type="presParOf" srcId="{A0A1E2EE-1B90-450A-8181-01CBE0BA9204}" destId="{FBEAE7F1-BADC-439D-99A0-2BCF6C05F063}" srcOrd="0" destOrd="0" presId="urn:microsoft.com/office/officeart/2005/8/layout/list1"/>
    <dgm:cxn modelId="{2A509544-30E0-48A4-9A36-8767DF362F53}" type="presParOf" srcId="{FBEAE7F1-BADC-439D-99A0-2BCF6C05F063}" destId="{7BB7E01B-7A1B-41BF-9A1A-97A8ACD34A90}" srcOrd="0" destOrd="0" presId="urn:microsoft.com/office/officeart/2005/8/layout/list1"/>
    <dgm:cxn modelId="{3E2F3BA1-A712-4A13-9F2D-D1E3B5337580}" type="presParOf" srcId="{FBEAE7F1-BADC-439D-99A0-2BCF6C05F063}" destId="{5C708BA7-3055-4A6C-9E34-C93F0A34551E}" srcOrd="1" destOrd="0" presId="urn:microsoft.com/office/officeart/2005/8/layout/list1"/>
    <dgm:cxn modelId="{779EF3E9-CD60-44AE-859D-6F1A40C0373F}" type="presParOf" srcId="{A0A1E2EE-1B90-450A-8181-01CBE0BA9204}" destId="{807A31C7-A458-41A3-8373-EE3ABB2D7C9E}" srcOrd="1" destOrd="0" presId="urn:microsoft.com/office/officeart/2005/8/layout/list1"/>
    <dgm:cxn modelId="{D5F661A2-B8C0-4C9B-8C5E-48B4E81CB703}" type="presParOf" srcId="{A0A1E2EE-1B90-450A-8181-01CBE0BA9204}" destId="{DBE5BBEC-36FF-4A78-A3A3-404C2223AFF7}" srcOrd="2" destOrd="0" presId="urn:microsoft.com/office/officeart/2005/8/layout/list1"/>
    <dgm:cxn modelId="{52D981C6-F931-4C20-A1E6-DC09DC417491}" type="presParOf" srcId="{A0A1E2EE-1B90-450A-8181-01CBE0BA9204}" destId="{5E96DD80-3489-4931-AB23-F177D08F0FE9}" srcOrd="3" destOrd="0" presId="urn:microsoft.com/office/officeart/2005/8/layout/list1"/>
    <dgm:cxn modelId="{04FA1E1E-9015-4F00-AF05-AE3D76251054}" type="presParOf" srcId="{A0A1E2EE-1B90-450A-8181-01CBE0BA9204}" destId="{EED82BAA-CB77-43A6-86EE-189A31803503}" srcOrd="4" destOrd="0" presId="urn:microsoft.com/office/officeart/2005/8/layout/list1"/>
    <dgm:cxn modelId="{916E826F-F0EA-4614-8F80-3A592B685D99}" type="presParOf" srcId="{EED82BAA-CB77-43A6-86EE-189A31803503}" destId="{4BB6356D-B1F6-4197-9F87-77ED7F3D3796}" srcOrd="0" destOrd="0" presId="urn:microsoft.com/office/officeart/2005/8/layout/list1"/>
    <dgm:cxn modelId="{023DF696-5A70-4D33-B590-605E9D7A1D95}" type="presParOf" srcId="{EED82BAA-CB77-43A6-86EE-189A31803503}" destId="{F4BE9701-A441-4DC6-8B2E-30949FE2DBCC}" srcOrd="1" destOrd="0" presId="urn:microsoft.com/office/officeart/2005/8/layout/list1"/>
    <dgm:cxn modelId="{C2C36901-D0BC-4DBB-A9AF-8409B723A427}" type="presParOf" srcId="{A0A1E2EE-1B90-450A-8181-01CBE0BA9204}" destId="{F0053E85-9454-47E7-8808-388390363639}" srcOrd="5" destOrd="0" presId="urn:microsoft.com/office/officeart/2005/8/layout/list1"/>
    <dgm:cxn modelId="{70384127-7054-4F17-B972-2A1ECF71640F}" type="presParOf" srcId="{A0A1E2EE-1B90-450A-8181-01CBE0BA9204}" destId="{F66C1C04-F33B-44F3-A2CE-4FC0E122FA9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38C3BC-9410-45EA-938D-B58F6E2511C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A9C3735-AB9A-4D1B-A0FB-3C1AFA835605}">
      <dgm:prSet phldrT="[Text]"/>
      <dgm:spPr/>
      <dgm:t>
        <a:bodyPr/>
        <a:lstStyle/>
        <a:p>
          <a:pPr rtl="0"/>
          <a:r>
            <a:rPr lang="en-GB" b="0">
              <a:solidFill>
                <a:schemeClr val="bg1"/>
              </a:solidFill>
              <a:latin typeface="Arial"/>
              <a:cs typeface="Arial"/>
            </a:rPr>
            <a:t>List of Skills</a:t>
          </a:r>
          <a:endParaRPr lang="en-GB" b="0" i="0" u="none" strike="noStrike" cap="none" baseline="0" noProof="0">
            <a:solidFill>
              <a:schemeClr val="bg1"/>
            </a:solidFill>
            <a:latin typeface="Arial"/>
            <a:cs typeface="Arial"/>
          </a:endParaRPr>
        </a:p>
      </dgm:t>
    </dgm:pt>
    <dgm:pt modelId="{F7CA5765-DB85-4DD6-A8D6-2B5FA2E3A9BF}" type="parTrans" cxnId="{2D00BA69-CA7E-4810-87E6-6872DC026AD4}">
      <dgm:prSet/>
      <dgm:spPr/>
      <dgm:t>
        <a:bodyPr/>
        <a:lstStyle/>
        <a:p>
          <a:endParaRPr lang="en-GB"/>
        </a:p>
      </dgm:t>
    </dgm:pt>
    <dgm:pt modelId="{522229F5-DF93-4854-955E-C9BAF17D2E62}" type="sibTrans" cxnId="{2D00BA69-CA7E-4810-87E6-6872DC026AD4}">
      <dgm:prSet/>
      <dgm:spPr/>
      <dgm:t>
        <a:bodyPr/>
        <a:lstStyle/>
        <a:p>
          <a:endParaRPr lang="en-GB"/>
        </a:p>
      </dgm:t>
    </dgm:pt>
    <dgm:pt modelId="{2C8C4497-6991-4DCE-BB8F-74ACA807795E}">
      <dgm:prSet phldrT="[Text]"/>
      <dgm:spPr/>
      <dgm:t>
        <a:bodyPr/>
        <a:lstStyle/>
        <a:p>
          <a:pPr rtl="0"/>
          <a:r>
            <a:rPr lang="en-GB">
              <a:latin typeface="Arial"/>
              <a:cs typeface="Arial"/>
            </a:rPr>
            <a:t>List of Key Terms</a:t>
          </a:r>
        </a:p>
      </dgm:t>
    </dgm:pt>
    <dgm:pt modelId="{7B118215-AEFC-4132-9F10-EC4E4A2898FE}" type="parTrans" cxnId="{BF961544-C05B-4A97-8012-1E585271B642}">
      <dgm:prSet/>
      <dgm:spPr/>
      <dgm:t>
        <a:bodyPr/>
        <a:lstStyle/>
        <a:p>
          <a:endParaRPr lang="en-GB"/>
        </a:p>
      </dgm:t>
    </dgm:pt>
    <dgm:pt modelId="{7134966F-634F-4E84-A6EF-C62A6DA7AFA5}" type="sibTrans" cxnId="{BF961544-C05B-4A97-8012-1E585271B642}">
      <dgm:prSet/>
      <dgm:spPr/>
      <dgm:t>
        <a:bodyPr/>
        <a:lstStyle/>
        <a:p>
          <a:endParaRPr lang="en-GB"/>
        </a:p>
      </dgm:t>
    </dgm:pt>
    <dgm:pt modelId="{AA9F8F30-DD57-452F-BE05-F49D3DD2DFBA}">
      <dgm:prSet/>
      <dgm:spPr/>
      <dgm:t>
        <a:bodyPr/>
        <a:lstStyle/>
        <a:p>
          <a:pPr rtl="0"/>
          <a:r>
            <a:rPr lang="en-GB" dirty="0">
              <a:latin typeface="Arial"/>
              <a:cs typeface="Arial"/>
            </a:rPr>
            <a:t>Skills required by the role or possessed by the person with its proficiencies, which are scaled from 1 to 5</a:t>
          </a:r>
        </a:p>
      </dgm:t>
    </dgm:pt>
    <dgm:pt modelId="{B75A7C15-F0E6-4052-8A5E-89CB0F8399F8}" type="parTrans" cxnId="{F4B4AFCF-FDE4-4CFA-9A1D-2C63FDAB6CE1}">
      <dgm:prSet/>
      <dgm:spPr/>
      <dgm:t>
        <a:bodyPr/>
        <a:lstStyle/>
        <a:p>
          <a:endParaRPr lang="en-GB"/>
        </a:p>
      </dgm:t>
    </dgm:pt>
    <dgm:pt modelId="{28EDB467-947B-4B8D-8AED-C7F4A53BBCB8}" type="sibTrans" cxnId="{F4B4AFCF-FDE4-4CFA-9A1D-2C63FDAB6CE1}">
      <dgm:prSet/>
      <dgm:spPr/>
      <dgm:t>
        <a:bodyPr/>
        <a:lstStyle/>
        <a:p>
          <a:endParaRPr lang="en-GB"/>
        </a:p>
      </dgm:t>
    </dgm:pt>
    <dgm:pt modelId="{4BB4AFF1-B682-4B72-8836-9E7344F9223E}">
      <dgm:prSet phldr="0"/>
      <dgm:spPr/>
      <dgm:t>
        <a:bodyPr/>
        <a:lstStyle/>
        <a:p>
          <a:pPr rtl="0"/>
          <a:r>
            <a:rPr lang="en-GB" dirty="0">
              <a:latin typeface="Arial"/>
              <a:cs typeface="Arial"/>
            </a:rPr>
            <a:t>Terms </a:t>
          </a:r>
          <a:r>
            <a:rPr lang="en-GB" dirty="0"/>
            <a:t>which appear many time</a:t>
          </a:r>
          <a:r>
            <a:rPr lang="en-GB" dirty="0">
              <a:latin typeface="Arial"/>
              <a:cs typeface="Arial"/>
            </a:rPr>
            <a:t>s in an item’s summary (profile or job description) but are less frequent in others.</a:t>
          </a:r>
        </a:p>
      </dgm:t>
    </dgm:pt>
    <dgm:pt modelId="{E30E48CD-795F-418F-B031-CA39651787C4}" type="parTrans" cxnId="{BB59E3F5-1AD4-486F-9B45-6033D7EA5FAB}">
      <dgm:prSet/>
      <dgm:spPr/>
      <dgm:t>
        <a:bodyPr/>
        <a:lstStyle/>
        <a:p>
          <a:endParaRPr lang="en-GB"/>
        </a:p>
      </dgm:t>
    </dgm:pt>
    <dgm:pt modelId="{9738EB0B-97AD-49AE-866E-CBA273C79A58}" type="sibTrans" cxnId="{BB59E3F5-1AD4-486F-9B45-6033D7EA5FAB}">
      <dgm:prSet/>
      <dgm:spPr/>
      <dgm:t>
        <a:bodyPr/>
        <a:lstStyle/>
        <a:p>
          <a:endParaRPr lang="en-GB"/>
        </a:p>
      </dgm:t>
    </dgm:pt>
    <dgm:pt modelId="{6F07ADB7-5F02-4675-9927-0E8B39442B07}">
      <dgm:prSet phldrT="[Text]"/>
      <dgm:spPr/>
      <dgm:t>
        <a:bodyPr/>
        <a:lstStyle/>
        <a:p>
          <a:pPr rtl="0"/>
          <a:r>
            <a:rPr lang="en-GB" dirty="0">
              <a:latin typeface="Arial"/>
              <a:cs typeface="Arial"/>
            </a:rPr>
            <a:t>Proximity skills: Additional set of skills related with the original skills (based on Accenture’s skills ontology)</a:t>
          </a:r>
          <a:endParaRPr lang="en-GB" dirty="0"/>
        </a:p>
      </dgm:t>
    </dgm:pt>
    <dgm:pt modelId="{9B824815-8C7F-408D-8566-77F07CFF0C53}" type="parTrans" cxnId="{EF73821C-93A2-4739-BB00-10B089AA845E}">
      <dgm:prSet/>
      <dgm:spPr/>
      <dgm:t>
        <a:bodyPr/>
        <a:lstStyle/>
        <a:p>
          <a:endParaRPr lang="en-GB"/>
        </a:p>
      </dgm:t>
    </dgm:pt>
    <dgm:pt modelId="{C8170A13-352B-442E-8B49-E05FB5713B51}" type="sibTrans" cxnId="{EF73821C-93A2-4739-BB00-10B089AA845E}">
      <dgm:prSet/>
      <dgm:spPr/>
      <dgm:t>
        <a:bodyPr/>
        <a:lstStyle/>
        <a:p>
          <a:endParaRPr lang="en-GB"/>
        </a:p>
      </dgm:t>
    </dgm:pt>
    <dgm:pt modelId="{493C9F3C-5091-41B6-9B51-89A59814B0E8}">
      <dgm:prSet phldr="0"/>
      <dgm:spPr/>
      <dgm:t>
        <a:bodyPr/>
        <a:lstStyle/>
        <a:p>
          <a:pPr rtl="0"/>
          <a:r>
            <a:rPr lang="en-GB">
              <a:latin typeface="Arial"/>
              <a:cs typeface="Arial"/>
            </a:rPr>
            <a:t>List of Topics</a:t>
          </a:r>
          <a:endParaRPr lang="en-GB"/>
        </a:p>
      </dgm:t>
    </dgm:pt>
    <dgm:pt modelId="{72951E66-FA7C-4AC2-86BF-5743016EC889}" type="parTrans" cxnId="{4383C110-754E-4F02-AFD3-10E8F5B23CAA}">
      <dgm:prSet/>
      <dgm:spPr/>
      <dgm:t>
        <a:bodyPr/>
        <a:lstStyle/>
        <a:p>
          <a:endParaRPr lang="en-US"/>
        </a:p>
      </dgm:t>
    </dgm:pt>
    <dgm:pt modelId="{BA250F44-09AE-4B31-A22C-B0450D6243E5}" type="sibTrans" cxnId="{4383C110-754E-4F02-AFD3-10E8F5B23CAA}">
      <dgm:prSet/>
      <dgm:spPr/>
      <dgm:t>
        <a:bodyPr/>
        <a:lstStyle/>
        <a:p>
          <a:endParaRPr lang="en-US"/>
        </a:p>
      </dgm:t>
    </dgm:pt>
    <dgm:pt modelId="{0E44DB0B-4297-4632-98D7-14D818188C55}">
      <dgm:prSet phldr="0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Groups or clusters or related terms that tend to appear together. For example: safety, health, risk assessment, etc.</a:t>
          </a:r>
        </a:p>
      </dgm:t>
    </dgm:pt>
    <dgm:pt modelId="{D9289186-D88E-4F73-8AFB-61CB7DDBB46A}" type="parTrans" cxnId="{BBA3D78A-4DBD-4BE9-ADB9-46608BDD55BC}">
      <dgm:prSet/>
      <dgm:spPr/>
      <dgm:t>
        <a:bodyPr/>
        <a:lstStyle/>
        <a:p>
          <a:endParaRPr lang="en-US"/>
        </a:p>
      </dgm:t>
    </dgm:pt>
    <dgm:pt modelId="{62A98979-C1AF-426D-90CD-2A778809203B}" type="sibTrans" cxnId="{BBA3D78A-4DBD-4BE9-ADB9-46608BDD55BC}">
      <dgm:prSet/>
      <dgm:spPr/>
      <dgm:t>
        <a:bodyPr/>
        <a:lstStyle/>
        <a:p>
          <a:endParaRPr lang="en-US"/>
        </a:p>
      </dgm:t>
    </dgm:pt>
    <dgm:pt modelId="{A0A1E2EE-1B90-450A-8181-01CBE0BA9204}" type="pres">
      <dgm:prSet presAssocID="{8F38C3BC-9410-45EA-938D-B58F6E2511C0}" presName="linear" presStyleCnt="0">
        <dgm:presLayoutVars>
          <dgm:dir/>
          <dgm:animLvl val="lvl"/>
          <dgm:resizeHandles val="exact"/>
        </dgm:presLayoutVars>
      </dgm:prSet>
      <dgm:spPr/>
    </dgm:pt>
    <dgm:pt modelId="{FBEAE7F1-BADC-439D-99A0-2BCF6C05F063}" type="pres">
      <dgm:prSet presAssocID="{4A9C3735-AB9A-4D1B-A0FB-3C1AFA835605}" presName="parentLin" presStyleCnt="0"/>
      <dgm:spPr/>
    </dgm:pt>
    <dgm:pt modelId="{7BB7E01B-7A1B-41BF-9A1A-97A8ACD34A90}" type="pres">
      <dgm:prSet presAssocID="{4A9C3735-AB9A-4D1B-A0FB-3C1AFA835605}" presName="parentLeftMargin" presStyleLbl="node1" presStyleIdx="0" presStyleCnt="3"/>
      <dgm:spPr/>
    </dgm:pt>
    <dgm:pt modelId="{5C708BA7-3055-4A6C-9E34-C93F0A34551E}" type="pres">
      <dgm:prSet presAssocID="{4A9C3735-AB9A-4D1B-A0FB-3C1AFA83560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07A31C7-A458-41A3-8373-EE3ABB2D7C9E}" type="pres">
      <dgm:prSet presAssocID="{4A9C3735-AB9A-4D1B-A0FB-3C1AFA835605}" presName="negativeSpace" presStyleCnt="0"/>
      <dgm:spPr/>
    </dgm:pt>
    <dgm:pt modelId="{DBE5BBEC-36FF-4A78-A3A3-404C2223AFF7}" type="pres">
      <dgm:prSet presAssocID="{4A9C3735-AB9A-4D1B-A0FB-3C1AFA835605}" presName="childText" presStyleLbl="conFgAcc1" presStyleIdx="0" presStyleCnt="3" custLinFactNeighborX="0" custLinFactNeighborY="20231">
        <dgm:presLayoutVars>
          <dgm:bulletEnabled val="1"/>
        </dgm:presLayoutVars>
      </dgm:prSet>
      <dgm:spPr/>
    </dgm:pt>
    <dgm:pt modelId="{9D5D82D7-A17D-48C7-B9CB-B24FB76C5455}" type="pres">
      <dgm:prSet presAssocID="{522229F5-DF93-4854-955E-C9BAF17D2E62}" presName="spaceBetweenRectangles" presStyleCnt="0"/>
      <dgm:spPr/>
    </dgm:pt>
    <dgm:pt modelId="{EDCE6C2A-5E37-4CCC-81E3-DC855B1C9F04}" type="pres">
      <dgm:prSet presAssocID="{2C8C4497-6991-4DCE-BB8F-74ACA807795E}" presName="parentLin" presStyleCnt="0"/>
      <dgm:spPr/>
    </dgm:pt>
    <dgm:pt modelId="{45F5A541-22DB-4BF3-8F18-ABE2700071F7}" type="pres">
      <dgm:prSet presAssocID="{2C8C4497-6991-4DCE-BB8F-74ACA807795E}" presName="parentLeftMargin" presStyleLbl="node1" presStyleIdx="0" presStyleCnt="3"/>
      <dgm:spPr/>
    </dgm:pt>
    <dgm:pt modelId="{17BF90DD-AD2D-4F6E-9C3F-B1DD936957EE}" type="pres">
      <dgm:prSet presAssocID="{2C8C4497-6991-4DCE-BB8F-74ACA80779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D9F7BDB-CF51-440F-A5A8-8E4CF610075E}" type="pres">
      <dgm:prSet presAssocID="{2C8C4497-6991-4DCE-BB8F-74ACA807795E}" presName="negativeSpace" presStyleCnt="0"/>
      <dgm:spPr/>
    </dgm:pt>
    <dgm:pt modelId="{9614D40E-AA6B-407F-8A5D-08E9B907F6CF}" type="pres">
      <dgm:prSet presAssocID="{2C8C4497-6991-4DCE-BB8F-74ACA807795E}" presName="childText" presStyleLbl="conFgAcc1" presStyleIdx="1" presStyleCnt="3">
        <dgm:presLayoutVars>
          <dgm:bulletEnabled val="1"/>
        </dgm:presLayoutVars>
      </dgm:prSet>
      <dgm:spPr/>
    </dgm:pt>
    <dgm:pt modelId="{9649CB87-2212-44C8-B099-79E423BD42CE}" type="pres">
      <dgm:prSet presAssocID="{7134966F-634F-4E84-A6EF-C62A6DA7AFA5}" presName="spaceBetweenRectangles" presStyleCnt="0"/>
      <dgm:spPr/>
    </dgm:pt>
    <dgm:pt modelId="{02E9A31B-6A44-4CB2-85C4-60B390097006}" type="pres">
      <dgm:prSet presAssocID="{493C9F3C-5091-41B6-9B51-89A59814B0E8}" presName="parentLin" presStyleCnt="0"/>
      <dgm:spPr/>
    </dgm:pt>
    <dgm:pt modelId="{11AC3625-7FAC-439F-843C-1F0D5C02D763}" type="pres">
      <dgm:prSet presAssocID="{493C9F3C-5091-41B6-9B51-89A59814B0E8}" presName="parentLeftMargin" presStyleLbl="node1" presStyleIdx="1" presStyleCnt="3"/>
      <dgm:spPr/>
    </dgm:pt>
    <dgm:pt modelId="{218BB9A9-D07D-484C-8E56-AC6D3A3DEAAF}" type="pres">
      <dgm:prSet presAssocID="{493C9F3C-5091-41B6-9B51-89A59814B0E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A3034AE-76D3-4FE0-9E4B-0AF84171B845}" type="pres">
      <dgm:prSet presAssocID="{493C9F3C-5091-41B6-9B51-89A59814B0E8}" presName="negativeSpace" presStyleCnt="0"/>
      <dgm:spPr/>
    </dgm:pt>
    <dgm:pt modelId="{5C32ECF9-8C5D-46A6-BD18-68ABB52C1E7D}" type="pres">
      <dgm:prSet presAssocID="{493C9F3C-5091-41B6-9B51-89A59814B0E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DDCD906-1A55-4401-B400-75921A03CFC7}" type="presOf" srcId="{0E44DB0B-4297-4632-98D7-14D818188C55}" destId="{5C32ECF9-8C5D-46A6-BD18-68ABB52C1E7D}" srcOrd="0" destOrd="0" presId="urn:microsoft.com/office/officeart/2005/8/layout/list1"/>
    <dgm:cxn modelId="{4383C110-754E-4F02-AFD3-10E8F5B23CAA}" srcId="{8F38C3BC-9410-45EA-938D-B58F6E2511C0}" destId="{493C9F3C-5091-41B6-9B51-89A59814B0E8}" srcOrd="2" destOrd="0" parTransId="{72951E66-FA7C-4AC2-86BF-5743016EC889}" sibTransId="{BA250F44-09AE-4B31-A22C-B0450D6243E5}"/>
    <dgm:cxn modelId="{C2A50A12-72A9-405C-A1FD-D38FFD382AD8}" type="presOf" srcId="{493C9F3C-5091-41B6-9B51-89A59814B0E8}" destId="{218BB9A9-D07D-484C-8E56-AC6D3A3DEAAF}" srcOrd="1" destOrd="0" presId="urn:microsoft.com/office/officeart/2005/8/layout/list1"/>
    <dgm:cxn modelId="{EF73821C-93A2-4739-BB00-10B089AA845E}" srcId="{4A9C3735-AB9A-4D1B-A0FB-3C1AFA835605}" destId="{6F07ADB7-5F02-4675-9927-0E8B39442B07}" srcOrd="1" destOrd="0" parTransId="{9B824815-8C7F-408D-8566-77F07CFF0C53}" sibTransId="{C8170A13-352B-442E-8B49-E05FB5713B51}"/>
    <dgm:cxn modelId="{0287DF33-A4D6-4354-B732-5BCE0B159B6A}" type="presOf" srcId="{4BB4AFF1-B682-4B72-8836-9E7344F9223E}" destId="{9614D40E-AA6B-407F-8A5D-08E9B907F6CF}" srcOrd="0" destOrd="0" presId="urn:microsoft.com/office/officeart/2005/8/layout/list1"/>
    <dgm:cxn modelId="{55C77C60-1AC0-47F8-BF63-AB46511FD60C}" type="presOf" srcId="{493C9F3C-5091-41B6-9B51-89A59814B0E8}" destId="{11AC3625-7FAC-439F-843C-1F0D5C02D763}" srcOrd="0" destOrd="0" presId="urn:microsoft.com/office/officeart/2005/8/layout/list1"/>
    <dgm:cxn modelId="{BF961544-C05B-4A97-8012-1E585271B642}" srcId="{8F38C3BC-9410-45EA-938D-B58F6E2511C0}" destId="{2C8C4497-6991-4DCE-BB8F-74ACA807795E}" srcOrd="1" destOrd="0" parTransId="{7B118215-AEFC-4132-9F10-EC4E4A2898FE}" sibTransId="{7134966F-634F-4E84-A6EF-C62A6DA7AFA5}"/>
    <dgm:cxn modelId="{2D00BA69-CA7E-4810-87E6-6872DC026AD4}" srcId="{8F38C3BC-9410-45EA-938D-B58F6E2511C0}" destId="{4A9C3735-AB9A-4D1B-A0FB-3C1AFA835605}" srcOrd="0" destOrd="0" parTransId="{F7CA5765-DB85-4DD6-A8D6-2B5FA2E3A9BF}" sibTransId="{522229F5-DF93-4854-955E-C9BAF17D2E62}"/>
    <dgm:cxn modelId="{6EDDEF4B-4FC9-46BC-B324-972A435F38FE}" type="presOf" srcId="{4A9C3735-AB9A-4D1B-A0FB-3C1AFA835605}" destId="{7BB7E01B-7A1B-41BF-9A1A-97A8ACD34A90}" srcOrd="0" destOrd="0" presId="urn:microsoft.com/office/officeart/2005/8/layout/list1"/>
    <dgm:cxn modelId="{029BC382-3233-403F-94C0-8DC01EF8D0F6}" type="presOf" srcId="{4A9C3735-AB9A-4D1B-A0FB-3C1AFA835605}" destId="{5C708BA7-3055-4A6C-9E34-C93F0A34551E}" srcOrd="1" destOrd="0" presId="urn:microsoft.com/office/officeart/2005/8/layout/list1"/>
    <dgm:cxn modelId="{BBA3D78A-4DBD-4BE9-ADB9-46608BDD55BC}" srcId="{493C9F3C-5091-41B6-9B51-89A59814B0E8}" destId="{0E44DB0B-4297-4632-98D7-14D818188C55}" srcOrd="0" destOrd="0" parTransId="{D9289186-D88E-4F73-8AFB-61CB7DDBB46A}" sibTransId="{62A98979-C1AF-426D-90CD-2A778809203B}"/>
    <dgm:cxn modelId="{EB98988E-BFB3-44CD-B837-CAC3A8A2E927}" type="presOf" srcId="{6F07ADB7-5F02-4675-9927-0E8B39442B07}" destId="{DBE5BBEC-36FF-4A78-A3A3-404C2223AFF7}" srcOrd="0" destOrd="1" presId="urn:microsoft.com/office/officeart/2005/8/layout/list1"/>
    <dgm:cxn modelId="{2B84EF96-2783-438B-A21D-9E83E11CE7C2}" type="presOf" srcId="{8F38C3BC-9410-45EA-938D-B58F6E2511C0}" destId="{A0A1E2EE-1B90-450A-8181-01CBE0BA9204}" srcOrd="0" destOrd="0" presId="urn:microsoft.com/office/officeart/2005/8/layout/list1"/>
    <dgm:cxn modelId="{824434B1-69A3-4529-98F7-9CA932AF0BE0}" type="presOf" srcId="{AA9F8F30-DD57-452F-BE05-F49D3DD2DFBA}" destId="{DBE5BBEC-36FF-4A78-A3A3-404C2223AFF7}" srcOrd="0" destOrd="0" presId="urn:microsoft.com/office/officeart/2005/8/layout/list1"/>
    <dgm:cxn modelId="{6EB899CB-2A27-48D2-AAC2-30B249E9F798}" type="presOf" srcId="{2C8C4497-6991-4DCE-BB8F-74ACA807795E}" destId="{45F5A541-22DB-4BF3-8F18-ABE2700071F7}" srcOrd="0" destOrd="0" presId="urn:microsoft.com/office/officeart/2005/8/layout/list1"/>
    <dgm:cxn modelId="{F4B4AFCF-FDE4-4CFA-9A1D-2C63FDAB6CE1}" srcId="{4A9C3735-AB9A-4D1B-A0FB-3C1AFA835605}" destId="{AA9F8F30-DD57-452F-BE05-F49D3DD2DFBA}" srcOrd="0" destOrd="0" parTransId="{B75A7C15-F0E6-4052-8A5E-89CB0F8399F8}" sibTransId="{28EDB467-947B-4B8D-8AED-C7F4A53BBCB8}"/>
    <dgm:cxn modelId="{BB59E3F5-1AD4-486F-9B45-6033D7EA5FAB}" srcId="{2C8C4497-6991-4DCE-BB8F-74ACA807795E}" destId="{4BB4AFF1-B682-4B72-8836-9E7344F9223E}" srcOrd="0" destOrd="0" parTransId="{E30E48CD-795F-418F-B031-CA39651787C4}" sibTransId="{9738EB0B-97AD-49AE-866E-CBA273C79A58}"/>
    <dgm:cxn modelId="{DECFC1FA-8068-438E-9AF9-EB912E2366BF}" type="presOf" srcId="{2C8C4497-6991-4DCE-BB8F-74ACA807795E}" destId="{17BF90DD-AD2D-4F6E-9C3F-B1DD936957EE}" srcOrd="1" destOrd="0" presId="urn:microsoft.com/office/officeart/2005/8/layout/list1"/>
    <dgm:cxn modelId="{9807256D-316B-4139-993F-712E1AD09091}" type="presParOf" srcId="{A0A1E2EE-1B90-450A-8181-01CBE0BA9204}" destId="{FBEAE7F1-BADC-439D-99A0-2BCF6C05F063}" srcOrd="0" destOrd="0" presId="urn:microsoft.com/office/officeart/2005/8/layout/list1"/>
    <dgm:cxn modelId="{42322909-6254-4F43-BF8E-086A8BC9C86F}" type="presParOf" srcId="{FBEAE7F1-BADC-439D-99A0-2BCF6C05F063}" destId="{7BB7E01B-7A1B-41BF-9A1A-97A8ACD34A90}" srcOrd="0" destOrd="0" presId="urn:microsoft.com/office/officeart/2005/8/layout/list1"/>
    <dgm:cxn modelId="{E52FC04A-7F53-4F67-8E10-591A2BCACB2A}" type="presParOf" srcId="{FBEAE7F1-BADC-439D-99A0-2BCF6C05F063}" destId="{5C708BA7-3055-4A6C-9E34-C93F0A34551E}" srcOrd="1" destOrd="0" presId="urn:microsoft.com/office/officeart/2005/8/layout/list1"/>
    <dgm:cxn modelId="{8B80EECC-014E-4255-BE85-C1DC28BFCA9B}" type="presParOf" srcId="{A0A1E2EE-1B90-450A-8181-01CBE0BA9204}" destId="{807A31C7-A458-41A3-8373-EE3ABB2D7C9E}" srcOrd="1" destOrd="0" presId="urn:microsoft.com/office/officeart/2005/8/layout/list1"/>
    <dgm:cxn modelId="{4CF90C30-C51A-4453-8006-A9F229455C70}" type="presParOf" srcId="{A0A1E2EE-1B90-450A-8181-01CBE0BA9204}" destId="{DBE5BBEC-36FF-4A78-A3A3-404C2223AFF7}" srcOrd="2" destOrd="0" presId="urn:microsoft.com/office/officeart/2005/8/layout/list1"/>
    <dgm:cxn modelId="{711EAFEF-A69C-4FBF-A7FD-B0565E0695D5}" type="presParOf" srcId="{A0A1E2EE-1B90-450A-8181-01CBE0BA9204}" destId="{9D5D82D7-A17D-48C7-B9CB-B24FB76C5455}" srcOrd="3" destOrd="0" presId="urn:microsoft.com/office/officeart/2005/8/layout/list1"/>
    <dgm:cxn modelId="{4C829F32-A06B-414C-8BC4-14664E827468}" type="presParOf" srcId="{A0A1E2EE-1B90-450A-8181-01CBE0BA9204}" destId="{EDCE6C2A-5E37-4CCC-81E3-DC855B1C9F04}" srcOrd="4" destOrd="0" presId="urn:microsoft.com/office/officeart/2005/8/layout/list1"/>
    <dgm:cxn modelId="{B0C3A401-A189-44FF-AA40-87D607F5D466}" type="presParOf" srcId="{EDCE6C2A-5E37-4CCC-81E3-DC855B1C9F04}" destId="{45F5A541-22DB-4BF3-8F18-ABE2700071F7}" srcOrd="0" destOrd="0" presId="urn:microsoft.com/office/officeart/2005/8/layout/list1"/>
    <dgm:cxn modelId="{6FD7A3ED-6994-4536-A9F2-7B3F02CF9D48}" type="presParOf" srcId="{EDCE6C2A-5E37-4CCC-81E3-DC855B1C9F04}" destId="{17BF90DD-AD2D-4F6E-9C3F-B1DD936957EE}" srcOrd="1" destOrd="0" presId="urn:microsoft.com/office/officeart/2005/8/layout/list1"/>
    <dgm:cxn modelId="{5E291D58-9C19-4D8C-9223-937AEBDCA116}" type="presParOf" srcId="{A0A1E2EE-1B90-450A-8181-01CBE0BA9204}" destId="{0D9F7BDB-CF51-440F-A5A8-8E4CF610075E}" srcOrd="5" destOrd="0" presId="urn:microsoft.com/office/officeart/2005/8/layout/list1"/>
    <dgm:cxn modelId="{126EBBCA-2424-461E-B333-FF6BAC3D8A10}" type="presParOf" srcId="{A0A1E2EE-1B90-450A-8181-01CBE0BA9204}" destId="{9614D40E-AA6B-407F-8A5D-08E9B907F6CF}" srcOrd="6" destOrd="0" presId="urn:microsoft.com/office/officeart/2005/8/layout/list1"/>
    <dgm:cxn modelId="{0D8C1682-5138-4AC5-8378-65E6F532F63C}" type="presParOf" srcId="{A0A1E2EE-1B90-450A-8181-01CBE0BA9204}" destId="{9649CB87-2212-44C8-B099-79E423BD42CE}" srcOrd="7" destOrd="0" presId="urn:microsoft.com/office/officeart/2005/8/layout/list1"/>
    <dgm:cxn modelId="{A795CFD1-6466-42A1-8EEA-932FAB66D6B5}" type="presParOf" srcId="{A0A1E2EE-1B90-450A-8181-01CBE0BA9204}" destId="{02E9A31B-6A44-4CB2-85C4-60B390097006}" srcOrd="8" destOrd="0" presId="urn:microsoft.com/office/officeart/2005/8/layout/list1"/>
    <dgm:cxn modelId="{6E5830ED-91F0-4722-904E-9D8401183C90}" type="presParOf" srcId="{02E9A31B-6A44-4CB2-85C4-60B390097006}" destId="{11AC3625-7FAC-439F-843C-1F0D5C02D763}" srcOrd="0" destOrd="0" presId="urn:microsoft.com/office/officeart/2005/8/layout/list1"/>
    <dgm:cxn modelId="{E1A3DD09-00F8-42CB-9595-93131150DFFB}" type="presParOf" srcId="{02E9A31B-6A44-4CB2-85C4-60B390097006}" destId="{218BB9A9-D07D-484C-8E56-AC6D3A3DEAAF}" srcOrd="1" destOrd="0" presId="urn:microsoft.com/office/officeart/2005/8/layout/list1"/>
    <dgm:cxn modelId="{C035C82F-5760-487E-A833-06E409F53A70}" type="presParOf" srcId="{A0A1E2EE-1B90-450A-8181-01CBE0BA9204}" destId="{3A3034AE-76D3-4FE0-9E4B-0AF84171B845}" srcOrd="9" destOrd="0" presId="urn:microsoft.com/office/officeart/2005/8/layout/list1"/>
    <dgm:cxn modelId="{AEFE5F4C-FEB3-4BDA-9879-9DC8E698F037}" type="presParOf" srcId="{A0A1E2EE-1B90-450A-8181-01CBE0BA9204}" destId="{5C32ECF9-8C5D-46A6-BD18-68ABB52C1E7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38C3BC-9410-45EA-938D-B58F6E2511C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E636274-9DD5-4E88-B2E2-E1725FDE52A0}">
      <dgm:prSet phldr="0"/>
      <dgm:spPr/>
      <dgm:t>
        <a:bodyPr/>
        <a:lstStyle/>
        <a:p>
          <a:pPr rtl="0"/>
          <a:r>
            <a:rPr lang="en-US">
              <a:latin typeface="Arial"/>
              <a:cs typeface="Arial"/>
            </a:rPr>
            <a:t>Region</a:t>
          </a:r>
          <a:endParaRPr lang="en-US"/>
        </a:p>
      </dgm:t>
    </dgm:pt>
    <dgm:pt modelId="{05A916DB-E71E-412A-B4AA-448CA62B17BE}" type="parTrans" cxnId="{C65CE273-A809-4433-BF20-3ABDD8CB236B}">
      <dgm:prSet/>
      <dgm:spPr/>
      <dgm:t>
        <a:bodyPr/>
        <a:lstStyle/>
        <a:p>
          <a:endParaRPr lang="en-GB"/>
        </a:p>
      </dgm:t>
    </dgm:pt>
    <dgm:pt modelId="{488F576D-04CB-415C-B776-33CEC77D3AA6}" type="sibTrans" cxnId="{C65CE273-A809-4433-BF20-3ABDD8CB236B}">
      <dgm:prSet/>
      <dgm:spPr/>
      <dgm:t>
        <a:bodyPr/>
        <a:lstStyle/>
        <a:p>
          <a:endParaRPr lang="en-GB"/>
        </a:p>
      </dgm:t>
    </dgm:pt>
    <dgm:pt modelId="{BA3F0F04-1053-41A9-8DB4-09CA50FC7BD7}">
      <dgm:prSet phldr="0"/>
      <dgm:spPr/>
      <dgm:t>
        <a:bodyPr/>
        <a:lstStyle/>
        <a:p>
          <a:r>
            <a:rPr lang="en-US">
              <a:latin typeface="Arial"/>
              <a:cs typeface="Arial"/>
            </a:rPr>
            <a:t>Location</a:t>
          </a:r>
        </a:p>
      </dgm:t>
    </dgm:pt>
    <dgm:pt modelId="{7758D769-BA3C-4402-8D16-59D4FC39B461}" type="parTrans" cxnId="{0C6F65FD-7ABE-4BB2-B1C2-27E0EF34A0C4}">
      <dgm:prSet/>
      <dgm:spPr/>
      <dgm:t>
        <a:bodyPr/>
        <a:lstStyle/>
        <a:p>
          <a:endParaRPr lang="en-GB"/>
        </a:p>
      </dgm:t>
    </dgm:pt>
    <dgm:pt modelId="{4799D5A1-517B-4C3A-BB66-AFC8D486EFDB}" type="sibTrans" cxnId="{0C6F65FD-7ABE-4BB2-B1C2-27E0EF34A0C4}">
      <dgm:prSet/>
      <dgm:spPr/>
      <dgm:t>
        <a:bodyPr/>
        <a:lstStyle/>
        <a:p>
          <a:endParaRPr lang="en-GB"/>
        </a:p>
      </dgm:t>
    </dgm:pt>
    <dgm:pt modelId="{3575B90C-A867-4E7E-B32D-C0A7C2E5314A}">
      <dgm:prSet phldr="0"/>
      <dgm:spPr/>
      <dgm:t>
        <a:bodyPr/>
        <a:lstStyle/>
        <a:p>
          <a:r>
            <a:rPr lang="en-US">
              <a:latin typeface="Arial"/>
              <a:cs typeface="Arial"/>
            </a:rPr>
            <a:t>Filters</a:t>
          </a:r>
        </a:p>
      </dgm:t>
    </dgm:pt>
    <dgm:pt modelId="{590BA453-F14E-4ED9-9E31-18625ECC83C4}" type="parTrans" cxnId="{55496020-F3EE-472F-9EA4-029FD77E2833}">
      <dgm:prSet/>
      <dgm:spPr/>
      <dgm:t>
        <a:bodyPr/>
        <a:lstStyle/>
        <a:p>
          <a:endParaRPr lang="en-GB"/>
        </a:p>
      </dgm:t>
    </dgm:pt>
    <dgm:pt modelId="{9879984F-A6B1-41B6-8855-0ED4CCE181F5}" type="sibTrans" cxnId="{55496020-F3EE-472F-9EA4-029FD77E2833}">
      <dgm:prSet/>
      <dgm:spPr/>
      <dgm:t>
        <a:bodyPr/>
        <a:lstStyle/>
        <a:p>
          <a:endParaRPr lang="en-GB"/>
        </a:p>
      </dgm:t>
    </dgm:pt>
    <dgm:pt modelId="{92BC9B33-DE25-443F-AFD1-0630E2E0C809}">
      <dgm:prSet phldr="0"/>
      <dgm:spPr/>
      <dgm:t>
        <a:bodyPr/>
        <a:lstStyle/>
        <a:p>
          <a:pPr rtl="0"/>
          <a:r>
            <a:rPr lang="en-US" dirty="0"/>
            <a:t>Penalties for jobs or candidates from other</a:t>
          </a:r>
          <a:r>
            <a:rPr lang="en-US" dirty="0">
              <a:latin typeface="Arial Black"/>
            </a:rPr>
            <a:t> </a:t>
          </a:r>
          <a:r>
            <a:rPr lang="en-US" dirty="0">
              <a:latin typeface="Arial"/>
              <a:cs typeface="Arial"/>
            </a:rPr>
            <a:t>regions</a:t>
          </a:r>
        </a:p>
      </dgm:t>
    </dgm:pt>
    <dgm:pt modelId="{4F86A305-326E-4B36-86EF-365142447148}" type="parTrans" cxnId="{715A1F84-E02B-4F71-91ED-A3529982A32D}">
      <dgm:prSet/>
      <dgm:spPr/>
      <dgm:t>
        <a:bodyPr/>
        <a:lstStyle/>
        <a:p>
          <a:endParaRPr lang="en-GB"/>
        </a:p>
      </dgm:t>
    </dgm:pt>
    <dgm:pt modelId="{A69A1F6C-1B4D-4824-B14A-6DF8C0AE52FB}" type="sibTrans" cxnId="{715A1F84-E02B-4F71-91ED-A3529982A32D}">
      <dgm:prSet/>
      <dgm:spPr/>
      <dgm:t>
        <a:bodyPr/>
        <a:lstStyle/>
        <a:p>
          <a:endParaRPr lang="en-GB"/>
        </a:p>
      </dgm:t>
    </dgm:pt>
    <dgm:pt modelId="{E029F8BC-ED41-40DC-B784-0E5E56BC7905}">
      <dgm:prSet phldr="0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Penalties for jobs or candidates based on distance (using latitude/longitude coordinates)</a:t>
          </a:r>
        </a:p>
      </dgm:t>
    </dgm:pt>
    <dgm:pt modelId="{B58E3EFB-37DA-4B34-B188-5F3959A1F7EC}" type="parTrans" cxnId="{631F05F3-54DB-4F06-825D-2976535F1B61}">
      <dgm:prSet/>
      <dgm:spPr/>
      <dgm:t>
        <a:bodyPr/>
        <a:lstStyle/>
        <a:p>
          <a:endParaRPr lang="en-GB"/>
        </a:p>
      </dgm:t>
    </dgm:pt>
    <dgm:pt modelId="{E87236F5-11F6-4F3A-A131-17BFEDE6FBCC}" type="sibTrans" cxnId="{631F05F3-54DB-4F06-825D-2976535F1B61}">
      <dgm:prSet/>
      <dgm:spPr/>
      <dgm:t>
        <a:bodyPr/>
        <a:lstStyle/>
        <a:p>
          <a:endParaRPr lang="en-GB"/>
        </a:p>
      </dgm:t>
    </dgm:pt>
    <dgm:pt modelId="{CC049368-0CC1-4DBD-95A8-859F596DECB3}">
      <dgm:prSet phldr="0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Only show required career level by the job</a:t>
          </a:r>
        </a:p>
      </dgm:t>
    </dgm:pt>
    <dgm:pt modelId="{C146F4F8-645B-4A88-AA1A-91CE8102A917}" type="parTrans" cxnId="{5811D947-1C54-41D9-B2F7-CE066881B441}">
      <dgm:prSet/>
      <dgm:spPr/>
      <dgm:t>
        <a:bodyPr/>
        <a:lstStyle/>
        <a:p>
          <a:endParaRPr lang="en-GB"/>
        </a:p>
      </dgm:t>
    </dgm:pt>
    <dgm:pt modelId="{F8F20DB9-E64B-4605-A19B-CA431D399778}" type="sibTrans" cxnId="{5811D947-1C54-41D9-B2F7-CE066881B441}">
      <dgm:prSet/>
      <dgm:spPr/>
      <dgm:t>
        <a:bodyPr/>
        <a:lstStyle/>
        <a:p>
          <a:endParaRPr lang="en-GB"/>
        </a:p>
      </dgm:t>
    </dgm:pt>
    <dgm:pt modelId="{1DAED413-B55C-4031-9298-B777D9795F47}">
      <dgm:prSet phldr="0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Same geographical unit</a:t>
          </a:r>
        </a:p>
      </dgm:t>
    </dgm:pt>
    <dgm:pt modelId="{43362566-E8E5-4421-A52F-C0CA26516AAC}" type="parTrans" cxnId="{F3A0CA83-B9E8-48C8-882A-425FE7DB00E6}">
      <dgm:prSet/>
      <dgm:spPr/>
      <dgm:t>
        <a:bodyPr/>
        <a:lstStyle/>
        <a:p>
          <a:endParaRPr lang="en-GB"/>
        </a:p>
      </dgm:t>
    </dgm:pt>
    <dgm:pt modelId="{5330D34A-97B9-4E39-BF6A-2BB67EC40DB6}" type="sibTrans" cxnId="{F3A0CA83-B9E8-48C8-882A-425FE7DB00E6}">
      <dgm:prSet/>
      <dgm:spPr/>
      <dgm:t>
        <a:bodyPr/>
        <a:lstStyle/>
        <a:p>
          <a:endParaRPr lang="en-GB"/>
        </a:p>
      </dgm:t>
    </dgm:pt>
    <dgm:pt modelId="{A0A1E2EE-1B90-450A-8181-01CBE0BA9204}" type="pres">
      <dgm:prSet presAssocID="{8F38C3BC-9410-45EA-938D-B58F6E2511C0}" presName="linear" presStyleCnt="0">
        <dgm:presLayoutVars>
          <dgm:dir/>
          <dgm:animLvl val="lvl"/>
          <dgm:resizeHandles val="exact"/>
        </dgm:presLayoutVars>
      </dgm:prSet>
      <dgm:spPr/>
    </dgm:pt>
    <dgm:pt modelId="{C12E6F27-049A-42F6-ACE8-F71F48F46D18}" type="pres">
      <dgm:prSet presAssocID="{EE636274-9DD5-4E88-B2E2-E1725FDE52A0}" presName="parentLin" presStyleCnt="0"/>
      <dgm:spPr/>
    </dgm:pt>
    <dgm:pt modelId="{C6B5D6D6-35EC-4444-A020-22725EB7D51E}" type="pres">
      <dgm:prSet presAssocID="{EE636274-9DD5-4E88-B2E2-E1725FDE52A0}" presName="parentLeftMargin" presStyleLbl="node1" presStyleIdx="0" presStyleCnt="3"/>
      <dgm:spPr/>
    </dgm:pt>
    <dgm:pt modelId="{30E3C2F1-88E2-4345-9B57-0E421B8CBD64}" type="pres">
      <dgm:prSet presAssocID="{EE636274-9DD5-4E88-B2E2-E1725FDE52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17E4C6-A9CA-466E-8123-724262475DC3}" type="pres">
      <dgm:prSet presAssocID="{EE636274-9DD5-4E88-B2E2-E1725FDE52A0}" presName="negativeSpace" presStyleCnt="0"/>
      <dgm:spPr/>
    </dgm:pt>
    <dgm:pt modelId="{6F007243-3FC8-4F5B-99DA-4E101B3C61FC}" type="pres">
      <dgm:prSet presAssocID="{EE636274-9DD5-4E88-B2E2-E1725FDE52A0}" presName="childText" presStyleLbl="conFgAcc1" presStyleIdx="0" presStyleCnt="3">
        <dgm:presLayoutVars>
          <dgm:bulletEnabled val="1"/>
        </dgm:presLayoutVars>
      </dgm:prSet>
      <dgm:spPr/>
    </dgm:pt>
    <dgm:pt modelId="{DEC92769-F429-479F-BF22-A52435F732C7}" type="pres">
      <dgm:prSet presAssocID="{488F576D-04CB-415C-B776-33CEC77D3AA6}" presName="spaceBetweenRectangles" presStyleCnt="0"/>
      <dgm:spPr/>
    </dgm:pt>
    <dgm:pt modelId="{5715CB81-00EA-4551-92DB-19FF2B54F597}" type="pres">
      <dgm:prSet presAssocID="{BA3F0F04-1053-41A9-8DB4-09CA50FC7BD7}" presName="parentLin" presStyleCnt="0"/>
      <dgm:spPr/>
    </dgm:pt>
    <dgm:pt modelId="{2BA37895-1C94-4844-BF27-5EBD04FD7B8D}" type="pres">
      <dgm:prSet presAssocID="{BA3F0F04-1053-41A9-8DB4-09CA50FC7BD7}" presName="parentLeftMargin" presStyleLbl="node1" presStyleIdx="0" presStyleCnt="3"/>
      <dgm:spPr/>
    </dgm:pt>
    <dgm:pt modelId="{CE572F87-3BEB-4091-A809-AC2CB175E85A}" type="pres">
      <dgm:prSet presAssocID="{BA3F0F04-1053-41A9-8DB4-09CA50FC7B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27D41C9-BCB1-44B8-AE69-8DE454CFD3E3}" type="pres">
      <dgm:prSet presAssocID="{BA3F0F04-1053-41A9-8DB4-09CA50FC7BD7}" presName="negativeSpace" presStyleCnt="0"/>
      <dgm:spPr/>
    </dgm:pt>
    <dgm:pt modelId="{36017EA5-35DC-4796-A784-5E4BF98570C3}" type="pres">
      <dgm:prSet presAssocID="{BA3F0F04-1053-41A9-8DB4-09CA50FC7BD7}" presName="childText" presStyleLbl="conFgAcc1" presStyleIdx="1" presStyleCnt="3">
        <dgm:presLayoutVars>
          <dgm:bulletEnabled val="1"/>
        </dgm:presLayoutVars>
      </dgm:prSet>
      <dgm:spPr/>
    </dgm:pt>
    <dgm:pt modelId="{65D68795-9317-4A61-A948-742C1870B1EC}" type="pres">
      <dgm:prSet presAssocID="{4799D5A1-517B-4C3A-BB66-AFC8D486EFDB}" presName="spaceBetweenRectangles" presStyleCnt="0"/>
      <dgm:spPr/>
    </dgm:pt>
    <dgm:pt modelId="{8E06D922-91BB-4936-9FC7-3351471DF26B}" type="pres">
      <dgm:prSet presAssocID="{3575B90C-A867-4E7E-B32D-C0A7C2E5314A}" presName="parentLin" presStyleCnt="0"/>
      <dgm:spPr/>
    </dgm:pt>
    <dgm:pt modelId="{5C3BE37B-F7E5-40B1-98E5-9DB129D85D96}" type="pres">
      <dgm:prSet presAssocID="{3575B90C-A867-4E7E-B32D-C0A7C2E5314A}" presName="parentLeftMargin" presStyleLbl="node1" presStyleIdx="1" presStyleCnt="3"/>
      <dgm:spPr/>
    </dgm:pt>
    <dgm:pt modelId="{829C3048-9952-46DC-A989-0225E8E2C6E1}" type="pres">
      <dgm:prSet presAssocID="{3575B90C-A867-4E7E-B32D-C0A7C2E5314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BB21F3C-D151-497D-8769-92D816423970}" type="pres">
      <dgm:prSet presAssocID="{3575B90C-A867-4E7E-B32D-C0A7C2E5314A}" presName="negativeSpace" presStyleCnt="0"/>
      <dgm:spPr/>
    </dgm:pt>
    <dgm:pt modelId="{9C077DF8-C9FE-4086-A1D1-D52AF7BDCFB9}" type="pres">
      <dgm:prSet presAssocID="{3575B90C-A867-4E7E-B32D-C0A7C2E5314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2A4EE16-2D30-4522-90F6-10E718D031E9}" type="presOf" srcId="{EE636274-9DD5-4E88-B2E2-E1725FDE52A0}" destId="{30E3C2F1-88E2-4345-9B57-0E421B8CBD64}" srcOrd="1" destOrd="0" presId="urn:microsoft.com/office/officeart/2005/8/layout/list1"/>
    <dgm:cxn modelId="{55496020-F3EE-472F-9EA4-029FD77E2833}" srcId="{8F38C3BC-9410-45EA-938D-B58F6E2511C0}" destId="{3575B90C-A867-4E7E-B32D-C0A7C2E5314A}" srcOrd="2" destOrd="0" parTransId="{590BA453-F14E-4ED9-9E31-18625ECC83C4}" sibTransId="{9879984F-A6B1-41B6-8855-0ED4CCE181F5}"/>
    <dgm:cxn modelId="{C85EF721-7E7C-46E2-B7CA-83001369407D}" type="presOf" srcId="{E029F8BC-ED41-40DC-B784-0E5E56BC7905}" destId="{36017EA5-35DC-4796-A784-5E4BF98570C3}" srcOrd="0" destOrd="0" presId="urn:microsoft.com/office/officeart/2005/8/layout/list1"/>
    <dgm:cxn modelId="{A4811C26-905D-4AF1-97DB-B476AA6D63DB}" type="presOf" srcId="{BA3F0F04-1053-41A9-8DB4-09CA50FC7BD7}" destId="{2BA37895-1C94-4844-BF27-5EBD04FD7B8D}" srcOrd="0" destOrd="0" presId="urn:microsoft.com/office/officeart/2005/8/layout/list1"/>
    <dgm:cxn modelId="{4A5FF134-DA30-4988-9ED5-FE8B9E3CB91E}" type="presOf" srcId="{92BC9B33-DE25-443F-AFD1-0630E2E0C809}" destId="{6F007243-3FC8-4F5B-99DA-4E101B3C61FC}" srcOrd="0" destOrd="0" presId="urn:microsoft.com/office/officeart/2005/8/layout/list1"/>
    <dgm:cxn modelId="{AD5AA060-2D2A-450C-9AF6-A05536AAF508}" type="presOf" srcId="{EE636274-9DD5-4E88-B2E2-E1725FDE52A0}" destId="{C6B5D6D6-35EC-4444-A020-22725EB7D51E}" srcOrd="0" destOrd="0" presId="urn:microsoft.com/office/officeart/2005/8/layout/list1"/>
    <dgm:cxn modelId="{3A5B7963-E724-4DCA-8EA3-D8A2816B667B}" type="presOf" srcId="{CC049368-0CC1-4DBD-95A8-859F596DECB3}" destId="{9C077DF8-C9FE-4086-A1D1-D52AF7BDCFB9}" srcOrd="0" destOrd="0" presId="urn:microsoft.com/office/officeart/2005/8/layout/list1"/>
    <dgm:cxn modelId="{5811D947-1C54-41D9-B2F7-CE066881B441}" srcId="{3575B90C-A867-4E7E-B32D-C0A7C2E5314A}" destId="{CC049368-0CC1-4DBD-95A8-859F596DECB3}" srcOrd="0" destOrd="0" parTransId="{C146F4F8-645B-4A88-AA1A-91CE8102A917}" sibTransId="{F8F20DB9-E64B-4605-A19B-CA431D399778}"/>
    <dgm:cxn modelId="{52C86369-18E6-4103-A982-62675922086A}" type="presOf" srcId="{3575B90C-A867-4E7E-B32D-C0A7C2E5314A}" destId="{829C3048-9952-46DC-A989-0225E8E2C6E1}" srcOrd="1" destOrd="0" presId="urn:microsoft.com/office/officeart/2005/8/layout/list1"/>
    <dgm:cxn modelId="{C65CE273-A809-4433-BF20-3ABDD8CB236B}" srcId="{8F38C3BC-9410-45EA-938D-B58F6E2511C0}" destId="{EE636274-9DD5-4E88-B2E2-E1725FDE52A0}" srcOrd="0" destOrd="0" parTransId="{05A916DB-E71E-412A-B4AA-448CA62B17BE}" sibTransId="{488F576D-04CB-415C-B776-33CEC77D3AA6}"/>
    <dgm:cxn modelId="{F3A0CA83-B9E8-48C8-882A-425FE7DB00E6}" srcId="{3575B90C-A867-4E7E-B32D-C0A7C2E5314A}" destId="{1DAED413-B55C-4031-9298-B777D9795F47}" srcOrd="1" destOrd="0" parTransId="{43362566-E8E5-4421-A52F-C0CA26516AAC}" sibTransId="{5330D34A-97B9-4E39-BF6A-2BB67EC40DB6}"/>
    <dgm:cxn modelId="{715A1F84-E02B-4F71-91ED-A3529982A32D}" srcId="{EE636274-9DD5-4E88-B2E2-E1725FDE52A0}" destId="{92BC9B33-DE25-443F-AFD1-0630E2E0C809}" srcOrd="0" destOrd="0" parTransId="{4F86A305-326E-4B36-86EF-365142447148}" sibTransId="{A69A1F6C-1B4D-4824-B14A-6DF8C0AE52FB}"/>
    <dgm:cxn modelId="{2B84EF96-2783-438B-A21D-9E83E11CE7C2}" type="presOf" srcId="{8F38C3BC-9410-45EA-938D-B58F6E2511C0}" destId="{A0A1E2EE-1B90-450A-8181-01CBE0BA9204}" srcOrd="0" destOrd="0" presId="urn:microsoft.com/office/officeart/2005/8/layout/list1"/>
    <dgm:cxn modelId="{631F05F3-54DB-4F06-825D-2976535F1B61}" srcId="{BA3F0F04-1053-41A9-8DB4-09CA50FC7BD7}" destId="{E029F8BC-ED41-40DC-B784-0E5E56BC7905}" srcOrd="0" destOrd="0" parTransId="{B58E3EFB-37DA-4B34-B188-5F3959A1F7EC}" sibTransId="{E87236F5-11F6-4F3A-A131-17BFEDE6FBCC}"/>
    <dgm:cxn modelId="{22B59AF3-35A7-4D1F-9070-230A8AB5BF5B}" type="presOf" srcId="{3575B90C-A867-4E7E-B32D-C0A7C2E5314A}" destId="{5C3BE37B-F7E5-40B1-98E5-9DB129D85D96}" srcOrd="0" destOrd="0" presId="urn:microsoft.com/office/officeart/2005/8/layout/list1"/>
    <dgm:cxn modelId="{122659F4-E02A-4828-972F-A2C5EFED6DC4}" type="presOf" srcId="{1DAED413-B55C-4031-9298-B777D9795F47}" destId="{9C077DF8-C9FE-4086-A1D1-D52AF7BDCFB9}" srcOrd="0" destOrd="1" presId="urn:microsoft.com/office/officeart/2005/8/layout/list1"/>
    <dgm:cxn modelId="{0C6F65FD-7ABE-4BB2-B1C2-27E0EF34A0C4}" srcId="{8F38C3BC-9410-45EA-938D-B58F6E2511C0}" destId="{BA3F0F04-1053-41A9-8DB4-09CA50FC7BD7}" srcOrd="1" destOrd="0" parTransId="{7758D769-BA3C-4402-8D16-59D4FC39B461}" sibTransId="{4799D5A1-517B-4C3A-BB66-AFC8D486EFDB}"/>
    <dgm:cxn modelId="{08AC15FE-85A3-4013-ABB6-23FBAB86FC57}" type="presOf" srcId="{BA3F0F04-1053-41A9-8DB4-09CA50FC7BD7}" destId="{CE572F87-3BEB-4091-A809-AC2CB175E85A}" srcOrd="1" destOrd="0" presId="urn:microsoft.com/office/officeart/2005/8/layout/list1"/>
    <dgm:cxn modelId="{91E82A86-C31A-472F-85A9-82E9C1285274}" type="presParOf" srcId="{A0A1E2EE-1B90-450A-8181-01CBE0BA9204}" destId="{C12E6F27-049A-42F6-ACE8-F71F48F46D18}" srcOrd="0" destOrd="0" presId="urn:microsoft.com/office/officeart/2005/8/layout/list1"/>
    <dgm:cxn modelId="{ED77619E-3697-4A17-B0A2-872C9B08132C}" type="presParOf" srcId="{C12E6F27-049A-42F6-ACE8-F71F48F46D18}" destId="{C6B5D6D6-35EC-4444-A020-22725EB7D51E}" srcOrd="0" destOrd="0" presId="urn:microsoft.com/office/officeart/2005/8/layout/list1"/>
    <dgm:cxn modelId="{346E4680-F306-4754-AB56-9BDBBB2DFB8D}" type="presParOf" srcId="{C12E6F27-049A-42F6-ACE8-F71F48F46D18}" destId="{30E3C2F1-88E2-4345-9B57-0E421B8CBD64}" srcOrd="1" destOrd="0" presId="urn:microsoft.com/office/officeart/2005/8/layout/list1"/>
    <dgm:cxn modelId="{A9AEC4E4-DDEF-4380-A0B8-A1280F3DE0D1}" type="presParOf" srcId="{A0A1E2EE-1B90-450A-8181-01CBE0BA9204}" destId="{A317E4C6-A9CA-466E-8123-724262475DC3}" srcOrd="1" destOrd="0" presId="urn:microsoft.com/office/officeart/2005/8/layout/list1"/>
    <dgm:cxn modelId="{C00860CA-DD0B-4A38-B05B-2815B60C1998}" type="presParOf" srcId="{A0A1E2EE-1B90-450A-8181-01CBE0BA9204}" destId="{6F007243-3FC8-4F5B-99DA-4E101B3C61FC}" srcOrd="2" destOrd="0" presId="urn:microsoft.com/office/officeart/2005/8/layout/list1"/>
    <dgm:cxn modelId="{F9318822-75D7-4197-A67B-D277152B407E}" type="presParOf" srcId="{A0A1E2EE-1B90-450A-8181-01CBE0BA9204}" destId="{DEC92769-F429-479F-BF22-A52435F732C7}" srcOrd="3" destOrd="0" presId="urn:microsoft.com/office/officeart/2005/8/layout/list1"/>
    <dgm:cxn modelId="{656660F4-2585-4B30-8E2C-DE32A8623342}" type="presParOf" srcId="{A0A1E2EE-1B90-450A-8181-01CBE0BA9204}" destId="{5715CB81-00EA-4551-92DB-19FF2B54F597}" srcOrd="4" destOrd="0" presId="urn:microsoft.com/office/officeart/2005/8/layout/list1"/>
    <dgm:cxn modelId="{E20E183A-913D-4B73-86CE-1F60EEDECC31}" type="presParOf" srcId="{5715CB81-00EA-4551-92DB-19FF2B54F597}" destId="{2BA37895-1C94-4844-BF27-5EBD04FD7B8D}" srcOrd="0" destOrd="0" presId="urn:microsoft.com/office/officeart/2005/8/layout/list1"/>
    <dgm:cxn modelId="{04E616FF-C37D-4000-98EF-717D605DEE77}" type="presParOf" srcId="{5715CB81-00EA-4551-92DB-19FF2B54F597}" destId="{CE572F87-3BEB-4091-A809-AC2CB175E85A}" srcOrd="1" destOrd="0" presId="urn:microsoft.com/office/officeart/2005/8/layout/list1"/>
    <dgm:cxn modelId="{993C2B0C-1D6E-4C80-B3EC-E178DBC69C09}" type="presParOf" srcId="{A0A1E2EE-1B90-450A-8181-01CBE0BA9204}" destId="{827D41C9-BCB1-44B8-AE69-8DE454CFD3E3}" srcOrd="5" destOrd="0" presId="urn:microsoft.com/office/officeart/2005/8/layout/list1"/>
    <dgm:cxn modelId="{EEE8AD7B-72A2-4AA5-801C-FF7E7CA4BA33}" type="presParOf" srcId="{A0A1E2EE-1B90-450A-8181-01CBE0BA9204}" destId="{36017EA5-35DC-4796-A784-5E4BF98570C3}" srcOrd="6" destOrd="0" presId="urn:microsoft.com/office/officeart/2005/8/layout/list1"/>
    <dgm:cxn modelId="{5CC841F9-5DEB-4BF1-9692-C4062E6D8B7A}" type="presParOf" srcId="{A0A1E2EE-1B90-450A-8181-01CBE0BA9204}" destId="{65D68795-9317-4A61-A948-742C1870B1EC}" srcOrd="7" destOrd="0" presId="urn:microsoft.com/office/officeart/2005/8/layout/list1"/>
    <dgm:cxn modelId="{9E60C4FA-DD63-4536-A1ED-5A9149B96CF9}" type="presParOf" srcId="{A0A1E2EE-1B90-450A-8181-01CBE0BA9204}" destId="{8E06D922-91BB-4936-9FC7-3351471DF26B}" srcOrd="8" destOrd="0" presId="urn:microsoft.com/office/officeart/2005/8/layout/list1"/>
    <dgm:cxn modelId="{0BF54F0B-6481-4764-95A9-5FD407FCF4B0}" type="presParOf" srcId="{8E06D922-91BB-4936-9FC7-3351471DF26B}" destId="{5C3BE37B-F7E5-40B1-98E5-9DB129D85D96}" srcOrd="0" destOrd="0" presId="urn:microsoft.com/office/officeart/2005/8/layout/list1"/>
    <dgm:cxn modelId="{66C8A4A9-2018-4327-9166-48AE53B9355D}" type="presParOf" srcId="{8E06D922-91BB-4936-9FC7-3351471DF26B}" destId="{829C3048-9952-46DC-A989-0225E8E2C6E1}" srcOrd="1" destOrd="0" presId="urn:microsoft.com/office/officeart/2005/8/layout/list1"/>
    <dgm:cxn modelId="{B73C319C-244F-4592-B046-1A3A00EEB239}" type="presParOf" srcId="{A0A1E2EE-1B90-450A-8181-01CBE0BA9204}" destId="{1BB21F3C-D151-497D-8769-92D816423970}" srcOrd="9" destOrd="0" presId="urn:microsoft.com/office/officeart/2005/8/layout/list1"/>
    <dgm:cxn modelId="{DC489990-FDCD-40C9-A1F6-7075F164F1E7}" type="presParOf" srcId="{A0A1E2EE-1B90-450A-8181-01CBE0BA9204}" destId="{9C077DF8-C9FE-4086-A1D1-D52AF7BDCFB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38C3BC-9410-45EA-938D-B58F6E2511C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E636274-9DD5-4E88-B2E2-E1725FDE52A0}">
      <dgm:prSet phldr="0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Algorithm</a:t>
          </a:r>
          <a:endParaRPr lang="en-US" dirty="0"/>
        </a:p>
      </dgm:t>
    </dgm:pt>
    <dgm:pt modelId="{05A916DB-E71E-412A-B4AA-448CA62B17BE}" type="parTrans" cxnId="{C65CE273-A809-4433-BF20-3ABDD8CB236B}">
      <dgm:prSet/>
      <dgm:spPr/>
      <dgm:t>
        <a:bodyPr/>
        <a:lstStyle/>
        <a:p>
          <a:endParaRPr lang="en-GB"/>
        </a:p>
      </dgm:t>
    </dgm:pt>
    <dgm:pt modelId="{488F576D-04CB-415C-B776-33CEC77D3AA6}" type="sibTrans" cxnId="{C65CE273-A809-4433-BF20-3ABDD8CB236B}">
      <dgm:prSet/>
      <dgm:spPr/>
      <dgm:t>
        <a:bodyPr/>
        <a:lstStyle/>
        <a:p>
          <a:endParaRPr lang="en-GB"/>
        </a:p>
      </dgm:t>
    </dgm:pt>
    <dgm:pt modelId="{BA3F0F04-1053-41A9-8DB4-09CA50FC7BD7}">
      <dgm:prSet phldr="0"/>
      <dgm:spPr/>
      <dgm:t>
        <a:bodyPr/>
        <a:lstStyle/>
        <a:p>
          <a:r>
            <a:rPr lang="en-US" dirty="0">
              <a:latin typeface="Arial"/>
              <a:cs typeface="Arial"/>
            </a:rPr>
            <a:t>Adjustments</a:t>
          </a:r>
        </a:p>
      </dgm:t>
    </dgm:pt>
    <dgm:pt modelId="{7758D769-BA3C-4402-8D16-59D4FC39B461}" type="parTrans" cxnId="{0C6F65FD-7ABE-4BB2-B1C2-27E0EF34A0C4}">
      <dgm:prSet/>
      <dgm:spPr/>
      <dgm:t>
        <a:bodyPr/>
        <a:lstStyle/>
        <a:p>
          <a:endParaRPr lang="en-GB"/>
        </a:p>
      </dgm:t>
    </dgm:pt>
    <dgm:pt modelId="{4799D5A1-517B-4C3A-BB66-AFC8D486EFDB}" type="sibTrans" cxnId="{0C6F65FD-7ABE-4BB2-B1C2-27E0EF34A0C4}">
      <dgm:prSet/>
      <dgm:spPr/>
      <dgm:t>
        <a:bodyPr/>
        <a:lstStyle/>
        <a:p>
          <a:endParaRPr lang="en-GB"/>
        </a:p>
      </dgm:t>
    </dgm:pt>
    <dgm:pt modelId="{92BC9B33-DE25-443F-AFD1-0630E2E0C809}">
      <dgm:prSet phldr="0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Measures the similarity between two items. T</a:t>
          </a:r>
          <a:r>
            <a:rPr lang="en-US" dirty="0"/>
            <a:t>heir score will be high if they share a lot of characteristics and those characteristics are important to those items.</a:t>
          </a:r>
          <a:endParaRPr lang="en-US" dirty="0">
            <a:latin typeface="Arial"/>
            <a:cs typeface="Arial"/>
          </a:endParaRPr>
        </a:p>
      </dgm:t>
    </dgm:pt>
    <dgm:pt modelId="{4F86A305-326E-4B36-86EF-365142447148}" type="parTrans" cxnId="{715A1F84-E02B-4F71-91ED-A3529982A32D}">
      <dgm:prSet/>
      <dgm:spPr/>
      <dgm:t>
        <a:bodyPr/>
        <a:lstStyle/>
        <a:p>
          <a:endParaRPr lang="en-GB"/>
        </a:p>
      </dgm:t>
    </dgm:pt>
    <dgm:pt modelId="{A69A1F6C-1B4D-4824-B14A-6DF8C0AE52FB}" type="sibTrans" cxnId="{715A1F84-E02B-4F71-91ED-A3529982A32D}">
      <dgm:prSet/>
      <dgm:spPr/>
      <dgm:t>
        <a:bodyPr/>
        <a:lstStyle/>
        <a:p>
          <a:endParaRPr lang="en-GB"/>
        </a:p>
      </dgm:t>
    </dgm:pt>
    <dgm:pt modelId="{E029F8BC-ED41-40DC-B784-0E5E56BC7905}">
      <dgm:prSet phldr="0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In the recruitment space, additional characteristics don’t necessary imply a bad match (i.e. a person with multiple skills that exceed a role’s requirements). Therefore, unmatched characteristics have less impact in the final score.</a:t>
          </a:r>
        </a:p>
      </dgm:t>
    </dgm:pt>
    <dgm:pt modelId="{B58E3EFB-37DA-4B34-B188-5F3959A1F7EC}" type="parTrans" cxnId="{631F05F3-54DB-4F06-825D-2976535F1B61}">
      <dgm:prSet/>
      <dgm:spPr/>
      <dgm:t>
        <a:bodyPr/>
        <a:lstStyle/>
        <a:p>
          <a:endParaRPr lang="en-GB"/>
        </a:p>
      </dgm:t>
    </dgm:pt>
    <dgm:pt modelId="{E87236F5-11F6-4F3A-A131-17BFEDE6FBCC}" type="sibTrans" cxnId="{631F05F3-54DB-4F06-825D-2976535F1B61}">
      <dgm:prSet/>
      <dgm:spPr/>
      <dgm:t>
        <a:bodyPr/>
        <a:lstStyle/>
        <a:p>
          <a:endParaRPr lang="en-GB"/>
        </a:p>
      </dgm:t>
    </dgm:pt>
    <dgm:pt modelId="{3F9A1CCA-F7E5-411A-B650-9B2E46DFF603}">
      <dgm:prSet phldrT="[Text]"/>
      <dgm:spPr/>
      <dgm:t>
        <a:bodyPr/>
        <a:lstStyle/>
        <a:p>
          <a:r>
            <a:rPr lang="en-US" dirty="0"/>
            <a:t>The Cosine Similarity formula has been adjusted from a measure of absolute similarity to a measure of how well requirements are meet.</a:t>
          </a:r>
          <a:endParaRPr lang="en-US" dirty="0">
            <a:latin typeface="Arial"/>
            <a:cs typeface="Arial"/>
          </a:endParaRPr>
        </a:p>
      </dgm:t>
    </dgm:pt>
    <dgm:pt modelId="{403D46A5-CBD8-4BB3-9154-6E16B875E75D}" type="parTrans" cxnId="{B6648BBA-5971-49D1-9184-0ECC10AD52C9}">
      <dgm:prSet/>
      <dgm:spPr/>
    </dgm:pt>
    <dgm:pt modelId="{B96F3E91-4C12-4AA5-97EE-4B6415B03DED}" type="sibTrans" cxnId="{B6648BBA-5971-49D1-9184-0ECC10AD52C9}">
      <dgm:prSet/>
      <dgm:spPr/>
    </dgm:pt>
    <dgm:pt modelId="{A0A1E2EE-1B90-450A-8181-01CBE0BA9204}" type="pres">
      <dgm:prSet presAssocID="{8F38C3BC-9410-45EA-938D-B58F6E2511C0}" presName="linear" presStyleCnt="0">
        <dgm:presLayoutVars>
          <dgm:dir/>
          <dgm:animLvl val="lvl"/>
          <dgm:resizeHandles val="exact"/>
        </dgm:presLayoutVars>
      </dgm:prSet>
      <dgm:spPr/>
    </dgm:pt>
    <dgm:pt modelId="{C12E6F27-049A-42F6-ACE8-F71F48F46D18}" type="pres">
      <dgm:prSet presAssocID="{EE636274-9DD5-4E88-B2E2-E1725FDE52A0}" presName="parentLin" presStyleCnt="0"/>
      <dgm:spPr/>
    </dgm:pt>
    <dgm:pt modelId="{C6B5D6D6-35EC-4444-A020-22725EB7D51E}" type="pres">
      <dgm:prSet presAssocID="{EE636274-9DD5-4E88-B2E2-E1725FDE52A0}" presName="parentLeftMargin" presStyleLbl="node1" presStyleIdx="0" presStyleCnt="2"/>
      <dgm:spPr/>
    </dgm:pt>
    <dgm:pt modelId="{30E3C2F1-88E2-4345-9B57-0E421B8CBD64}" type="pres">
      <dgm:prSet presAssocID="{EE636274-9DD5-4E88-B2E2-E1725FDE52A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317E4C6-A9CA-466E-8123-724262475DC3}" type="pres">
      <dgm:prSet presAssocID="{EE636274-9DD5-4E88-B2E2-E1725FDE52A0}" presName="negativeSpace" presStyleCnt="0"/>
      <dgm:spPr/>
    </dgm:pt>
    <dgm:pt modelId="{6F007243-3FC8-4F5B-99DA-4E101B3C61FC}" type="pres">
      <dgm:prSet presAssocID="{EE636274-9DD5-4E88-B2E2-E1725FDE52A0}" presName="childText" presStyleLbl="conFgAcc1" presStyleIdx="0" presStyleCnt="2">
        <dgm:presLayoutVars>
          <dgm:bulletEnabled val="1"/>
        </dgm:presLayoutVars>
      </dgm:prSet>
      <dgm:spPr/>
    </dgm:pt>
    <dgm:pt modelId="{DEC92769-F429-479F-BF22-A52435F732C7}" type="pres">
      <dgm:prSet presAssocID="{488F576D-04CB-415C-B776-33CEC77D3AA6}" presName="spaceBetweenRectangles" presStyleCnt="0"/>
      <dgm:spPr/>
    </dgm:pt>
    <dgm:pt modelId="{5715CB81-00EA-4551-92DB-19FF2B54F597}" type="pres">
      <dgm:prSet presAssocID="{BA3F0F04-1053-41A9-8DB4-09CA50FC7BD7}" presName="parentLin" presStyleCnt="0"/>
      <dgm:spPr/>
    </dgm:pt>
    <dgm:pt modelId="{2BA37895-1C94-4844-BF27-5EBD04FD7B8D}" type="pres">
      <dgm:prSet presAssocID="{BA3F0F04-1053-41A9-8DB4-09CA50FC7BD7}" presName="parentLeftMargin" presStyleLbl="node1" presStyleIdx="0" presStyleCnt="2"/>
      <dgm:spPr/>
    </dgm:pt>
    <dgm:pt modelId="{CE572F87-3BEB-4091-A809-AC2CB175E85A}" type="pres">
      <dgm:prSet presAssocID="{BA3F0F04-1053-41A9-8DB4-09CA50FC7BD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27D41C9-BCB1-44B8-AE69-8DE454CFD3E3}" type="pres">
      <dgm:prSet presAssocID="{BA3F0F04-1053-41A9-8DB4-09CA50FC7BD7}" presName="negativeSpace" presStyleCnt="0"/>
      <dgm:spPr/>
    </dgm:pt>
    <dgm:pt modelId="{36017EA5-35DC-4796-A784-5E4BF98570C3}" type="pres">
      <dgm:prSet presAssocID="{BA3F0F04-1053-41A9-8DB4-09CA50FC7BD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304EC15-35FF-4D92-BD23-1E1E15AF05D3}" type="presOf" srcId="{3F9A1CCA-F7E5-411A-B650-9B2E46DFF603}" destId="{36017EA5-35DC-4796-A784-5E4BF98570C3}" srcOrd="0" destOrd="1" presId="urn:microsoft.com/office/officeart/2005/8/layout/list1"/>
    <dgm:cxn modelId="{C2A4EE16-2D30-4522-90F6-10E718D031E9}" type="presOf" srcId="{EE636274-9DD5-4E88-B2E2-E1725FDE52A0}" destId="{30E3C2F1-88E2-4345-9B57-0E421B8CBD64}" srcOrd="1" destOrd="0" presId="urn:microsoft.com/office/officeart/2005/8/layout/list1"/>
    <dgm:cxn modelId="{C85EF721-7E7C-46E2-B7CA-83001369407D}" type="presOf" srcId="{E029F8BC-ED41-40DC-B784-0E5E56BC7905}" destId="{36017EA5-35DC-4796-A784-5E4BF98570C3}" srcOrd="0" destOrd="0" presId="urn:microsoft.com/office/officeart/2005/8/layout/list1"/>
    <dgm:cxn modelId="{A4811C26-905D-4AF1-97DB-B476AA6D63DB}" type="presOf" srcId="{BA3F0F04-1053-41A9-8DB4-09CA50FC7BD7}" destId="{2BA37895-1C94-4844-BF27-5EBD04FD7B8D}" srcOrd="0" destOrd="0" presId="urn:microsoft.com/office/officeart/2005/8/layout/list1"/>
    <dgm:cxn modelId="{4A5FF134-DA30-4988-9ED5-FE8B9E3CB91E}" type="presOf" srcId="{92BC9B33-DE25-443F-AFD1-0630E2E0C809}" destId="{6F007243-3FC8-4F5B-99DA-4E101B3C61FC}" srcOrd="0" destOrd="0" presId="urn:microsoft.com/office/officeart/2005/8/layout/list1"/>
    <dgm:cxn modelId="{AD5AA060-2D2A-450C-9AF6-A05536AAF508}" type="presOf" srcId="{EE636274-9DD5-4E88-B2E2-E1725FDE52A0}" destId="{C6B5D6D6-35EC-4444-A020-22725EB7D51E}" srcOrd="0" destOrd="0" presId="urn:microsoft.com/office/officeart/2005/8/layout/list1"/>
    <dgm:cxn modelId="{C65CE273-A809-4433-BF20-3ABDD8CB236B}" srcId="{8F38C3BC-9410-45EA-938D-B58F6E2511C0}" destId="{EE636274-9DD5-4E88-B2E2-E1725FDE52A0}" srcOrd="0" destOrd="0" parTransId="{05A916DB-E71E-412A-B4AA-448CA62B17BE}" sibTransId="{488F576D-04CB-415C-B776-33CEC77D3AA6}"/>
    <dgm:cxn modelId="{715A1F84-E02B-4F71-91ED-A3529982A32D}" srcId="{EE636274-9DD5-4E88-B2E2-E1725FDE52A0}" destId="{92BC9B33-DE25-443F-AFD1-0630E2E0C809}" srcOrd="0" destOrd="0" parTransId="{4F86A305-326E-4B36-86EF-365142447148}" sibTransId="{A69A1F6C-1B4D-4824-B14A-6DF8C0AE52FB}"/>
    <dgm:cxn modelId="{2B84EF96-2783-438B-A21D-9E83E11CE7C2}" type="presOf" srcId="{8F38C3BC-9410-45EA-938D-B58F6E2511C0}" destId="{A0A1E2EE-1B90-450A-8181-01CBE0BA9204}" srcOrd="0" destOrd="0" presId="urn:microsoft.com/office/officeart/2005/8/layout/list1"/>
    <dgm:cxn modelId="{B6648BBA-5971-49D1-9184-0ECC10AD52C9}" srcId="{BA3F0F04-1053-41A9-8DB4-09CA50FC7BD7}" destId="{3F9A1CCA-F7E5-411A-B650-9B2E46DFF603}" srcOrd="1" destOrd="0" parTransId="{403D46A5-CBD8-4BB3-9154-6E16B875E75D}" sibTransId="{B96F3E91-4C12-4AA5-97EE-4B6415B03DED}"/>
    <dgm:cxn modelId="{631F05F3-54DB-4F06-825D-2976535F1B61}" srcId="{BA3F0F04-1053-41A9-8DB4-09CA50FC7BD7}" destId="{E029F8BC-ED41-40DC-B784-0E5E56BC7905}" srcOrd="0" destOrd="0" parTransId="{B58E3EFB-37DA-4B34-B188-5F3959A1F7EC}" sibTransId="{E87236F5-11F6-4F3A-A131-17BFEDE6FBCC}"/>
    <dgm:cxn modelId="{0C6F65FD-7ABE-4BB2-B1C2-27E0EF34A0C4}" srcId="{8F38C3BC-9410-45EA-938D-B58F6E2511C0}" destId="{BA3F0F04-1053-41A9-8DB4-09CA50FC7BD7}" srcOrd="1" destOrd="0" parTransId="{7758D769-BA3C-4402-8D16-59D4FC39B461}" sibTransId="{4799D5A1-517B-4C3A-BB66-AFC8D486EFDB}"/>
    <dgm:cxn modelId="{08AC15FE-85A3-4013-ABB6-23FBAB86FC57}" type="presOf" srcId="{BA3F0F04-1053-41A9-8DB4-09CA50FC7BD7}" destId="{CE572F87-3BEB-4091-A809-AC2CB175E85A}" srcOrd="1" destOrd="0" presId="urn:microsoft.com/office/officeart/2005/8/layout/list1"/>
    <dgm:cxn modelId="{91E82A86-C31A-472F-85A9-82E9C1285274}" type="presParOf" srcId="{A0A1E2EE-1B90-450A-8181-01CBE0BA9204}" destId="{C12E6F27-049A-42F6-ACE8-F71F48F46D18}" srcOrd="0" destOrd="0" presId="urn:microsoft.com/office/officeart/2005/8/layout/list1"/>
    <dgm:cxn modelId="{ED77619E-3697-4A17-B0A2-872C9B08132C}" type="presParOf" srcId="{C12E6F27-049A-42F6-ACE8-F71F48F46D18}" destId="{C6B5D6D6-35EC-4444-A020-22725EB7D51E}" srcOrd="0" destOrd="0" presId="urn:microsoft.com/office/officeart/2005/8/layout/list1"/>
    <dgm:cxn modelId="{346E4680-F306-4754-AB56-9BDBBB2DFB8D}" type="presParOf" srcId="{C12E6F27-049A-42F6-ACE8-F71F48F46D18}" destId="{30E3C2F1-88E2-4345-9B57-0E421B8CBD64}" srcOrd="1" destOrd="0" presId="urn:microsoft.com/office/officeart/2005/8/layout/list1"/>
    <dgm:cxn modelId="{A9AEC4E4-DDEF-4380-A0B8-A1280F3DE0D1}" type="presParOf" srcId="{A0A1E2EE-1B90-450A-8181-01CBE0BA9204}" destId="{A317E4C6-A9CA-466E-8123-724262475DC3}" srcOrd="1" destOrd="0" presId="urn:microsoft.com/office/officeart/2005/8/layout/list1"/>
    <dgm:cxn modelId="{C00860CA-DD0B-4A38-B05B-2815B60C1998}" type="presParOf" srcId="{A0A1E2EE-1B90-450A-8181-01CBE0BA9204}" destId="{6F007243-3FC8-4F5B-99DA-4E101B3C61FC}" srcOrd="2" destOrd="0" presId="urn:microsoft.com/office/officeart/2005/8/layout/list1"/>
    <dgm:cxn modelId="{F9318822-75D7-4197-A67B-D277152B407E}" type="presParOf" srcId="{A0A1E2EE-1B90-450A-8181-01CBE0BA9204}" destId="{DEC92769-F429-479F-BF22-A52435F732C7}" srcOrd="3" destOrd="0" presId="urn:microsoft.com/office/officeart/2005/8/layout/list1"/>
    <dgm:cxn modelId="{656660F4-2585-4B30-8E2C-DE32A8623342}" type="presParOf" srcId="{A0A1E2EE-1B90-450A-8181-01CBE0BA9204}" destId="{5715CB81-00EA-4551-92DB-19FF2B54F597}" srcOrd="4" destOrd="0" presId="urn:microsoft.com/office/officeart/2005/8/layout/list1"/>
    <dgm:cxn modelId="{E20E183A-913D-4B73-86CE-1F60EEDECC31}" type="presParOf" srcId="{5715CB81-00EA-4551-92DB-19FF2B54F597}" destId="{2BA37895-1C94-4844-BF27-5EBD04FD7B8D}" srcOrd="0" destOrd="0" presId="urn:microsoft.com/office/officeart/2005/8/layout/list1"/>
    <dgm:cxn modelId="{04E616FF-C37D-4000-98EF-717D605DEE77}" type="presParOf" srcId="{5715CB81-00EA-4551-92DB-19FF2B54F597}" destId="{CE572F87-3BEB-4091-A809-AC2CB175E85A}" srcOrd="1" destOrd="0" presId="urn:microsoft.com/office/officeart/2005/8/layout/list1"/>
    <dgm:cxn modelId="{993C2B0C-1D6E-4C80-B3EC-E178DBC69C09}" type="presParOf" srcId="{A0A1E2EE-1B90-450A-8181-01CBE0BA9204}" destId="{827D41C9-BCB1-44B8-AE69-8DE454CFD3E3}" srcOrd="5" destOrd="0" presId="urn:microsoft.com/office/officeart/2005/8/layout/list1"/>
    <dgm:cxn modelId="{EEE8AD7B-72A2-4AA5-801C-FF7E7CA4BA33}" type="presParOf" srcId="{A0A1E2EE-1B90-450A-8181-01CBE0BA9204}" destId="{36017EA5-35DC-4796-A784-5E4BF98570C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38C3BC-9410-45EA-938D-B58F6E2511C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A9C3735-AB9A-4D1B-A0FB-3C1AFA835605}">
      <dgm:prSet phldrT="[Text]"/>
      <dgm:spPr/>
      <dgm:t>
        <a:bodyPr/>
        <a:lstStyle/>
        <a:p>
          <a:pPr rtl="0"/>
          <a:r>
            <a:rPr lang="en-GB" b="0" dirty="0">
              <a:solidFill>
                <a:schemeClr val="bg1"/>
              </a:solidFill>
              <a:latin typeface="Arial"/>
              <a:cs typeface="Arial"/>
            </a:rPr>
            <a:t>Similarity</a:t>
          </a:r>
          <a:r>
            <a:rPr lang="en-GB" b="0" i="0" u="none" strike="noStrike" cap="none" baseline="0" noProof="0" dirty="0">
              <a:solidFill>
                <a:schemeClr val="bg1"/>
              </a:solidFill>
              <a:latin typeface="Arial"/>
              <a:cs typeface="Arial"/>
            </a:rPr>
            <a:t> Between </a:t>
          </a:r>
          <a:r>
            <a:rPr lang="en-GB" b="0" i="0" u="none" strike="noStrike" cap="none" baseline="0" noProof="0" dirty="0"/>
            <a:t>variables </a:t>
          </a:r>
          <a:r>
            <a:rPr lang="en-GB" b="0" i="0" u="none" strike="noStrike" cap="none" baseline="0" noProof="0" dirty="0">
              <a:solidFill>
                <a:srgbClr val="010000"/>
              </a:solidFill>
              <a:latin typeface="Arial"/>
              <a:cs typeface="Arial"/>
            </a:rPr>
            <a:t> </a:t>
          </a:r>
          <a:endParaRPr lang="en-GB" b="0" i="0" u="none" strike="noStrike" cap="none" baseline="0" noProof="0" dirty="0">
            <a:solidFill>
              <a:schemeClr val="bg1"/>
            </a:solidFill>
            <a:latin typeface="Arial"/>
            <a:cs typeface="Arial"/>
          </a:endParaRPr>
        </a:p>
      </dgm:t>
    </dgm:pt>
    <dgm:pt modelId="{F7CA5765-DB85-4DD6-A8D6-2B5FA2E3A9BF}" type="parTrans" cxnId="{2D00BA69-CA7E-4810-87E6-6872DC026AD4}">
      <dgm:prSet/>
      <dgm:spPr/>
      <dgm:t>
        <a:bodyPr/>
        <a:lstStyle/>
        <a:p>
          <a:endParaRPr lang="en-GB"/>
        </a:p>
      </dgm:t>
    </dgm:pt>
    <dgm:pt modelId="{522229F5-DF93-4854-955E-C9BAF17D2E62}" type="sibTrans" cxnId="{2D00BA69-CA7E-4810-87E6-6872DC026AD4}">
      <dgm:prSet/>
      <dgm:spPr/>
      <dgm:t>
        <a:bodyPr/>
        <a:lstStyle/>
        <a:p>
          <a:endParaRPr lang="en-GB"/>
        </a:p>
      </dgm:t>
    </dgm:pt>
    <dgm:pt modelId="{4BB4AFF1-B682-4B72-8836-9E7344F9223E}">
      <dgm:prSet/>
      <dgm:spPr/>
      <dgm:t>
        <a:bodyPr/>
        <a:lstStyle/>
        <a:p>
          <a:pPr rtl="0"/>
          <a:r>
            <a:rPr lang="en-GB">
              <a:latin typeface="Arial"/>
              <a:cs typeface="Arial"/>
            </a:rPr>
            <a:t>List of Skills: </a:t>
          </a:r>
          <a:r>
            <a:rPr lang="en-GB">
              <a:solidFill>
                <a:schemeClr val="accent2"/>
              </a:solidFill>
              <a:latin typeface="Arial"/>
              <a:cs typeface="Arial"/>
            </a:rPr>
            <a:t>50%</a:t>
          </a:r>
          <a:endParaRPr lang="en-GB">
            <a:solidFill>
              <a:schemeClr val="accent2"/>
            </a:solidFill>
          </a:endParaRPr>
        </a:p>
      </dgm:t>
    </dgm:pt>
    <dgm:pt modelId="{E30E48CD-795F-418F-B031-CA39651787C4}" type="parTrans" cxnId="{BB59E3F5-1AD4-486F-9B45-6033D7EA5FAB}">
      <dgm:prSet/>
      <dgm:spPr/>
      <dgm:t>
        <a:bodyPr/>
        <a:lstStyle/>
        <a:p>
          <a:endParaRPr lang="en-GB"/>
        </a:p>
      </dgm:t>
    </dgm:pt>
    <dgm:pt modelId="{9738EB0B-97AD-49AE-866E-CBA273C79A58}" type="sibTrans" cxnId="{BB59E3F5-1AD4-486F-9B45-6033D7EA5FAB}">
      <dgm:prSet/>
      <dgm:spPr/>
      <dgm:t>
        <a:bodyPr/>
        <a:lstStyle/>
        <a:p>
          <a:endParaRPr lang="en-GB"/>
        </a:p>
      </dgm:t>
    </dgm:pt>
    <dgm:pt modelId="{6F07ADB7-5F02-4675-9927-0E8B39442B07}">
      <dgm:prSet phldrT="[Text]"/>
      <dgm:spPr/>
      <dgm:t>
        <a:bodyPr/>
        <a:lstStyle/>
        <a:p>
          <a:pPr rtl="0"/>
          <a:r>
            <a:rPr lang="en-GB">
              <a:latin typeface="Arial"/>
              <a:cs typeface="Arial"/>
            </a:rPr>
            <a:t>The</a:t>
          </a:r>
          <a:r>
            <a:rPr lang="en-GB"/>
            <a:t> similarity between two items will be high if they share a lot of </a:t>
          </a:r>
          <a:r>
            <a:rPr lang="en-GB">
              <a:latin typeface="Arial"/>
              <a:cs typeface="Arial"/>
            </a:rPr>
            <a:t>characteristics</a:t>
          </a:r>
        </a:p>
      </dgm:t>
    </dgm:pt>
    <dgm:pt modelId="{9B824815-8C7F-408D-8566-77F07CFF0C53}" type="parTrans" cxnId="{EF73821C-93A2-4739-BB00-10B089AA845E}">
      <dgm:prSet/>
      <dgm:spPr/>
      <dgm:t>
        <a:bodyPr/>
        <a:lstStyle/>
        <a:p>
          <a:endParaRPr lang="en-GB"/>
        </a:p>
      </dgm:t>
    </dgm:pt>
    <dgm:pt modelId="{C8170A13-352B-442E-8B49-E05FB5713B51}" type="sibTrans" cxnId="{EF73821C-93A2-4739-BB00-10B089AA845E}">
      <dgm:prSet/>
      <dgm:spPr/>
      <dgm:t>
        <a:bodyPr/>
        <a:lstStyle/>
        <a:p>
          <a:endParaRPr lang="en-GB"/>
        </a:p>
      </dgm:t>
    </dgm:pt>
    <dgm:pt modelId="{CF317423-7ACE-4B9E-BA7B-E413550708A5}">
      <dgm:prSet phldr="0"/>
      <dgm:spPr/>
      <dgm:t>
        <a:bodyPr/>
        <a:lstStyle/>
        <a:p>
          <a:pPr rtl="0"/>
          <a:r>
            <a:rPr lang="en-GB">
              <a:latin typeface="Arial"/>
              <a:cs typeface="Arial"/>
            </a:rPr>
            <a:t>List of Key Terms: </a:t>
          </a:r>
          <a:r>
            <a:rPr lang="en-GB">
              <a:solidFill>
                <a:schemeClr val="accent5">
                  <a:lumMod val="75000"/>
                </a:schemeClr>
              </a:solidFill>
              <a:latin typeface="Arial"/>
              <a:cs typeface="Arial"/>
            </a:rPr>
            <a:t>40%</a:t>
          </a:r>
        </a:p>
      </dgm:t>
    </dgm:pt>
    <dgm:pt modelId="{4C0E36B9-CC57-40F7-8022-0FB1AE56452A}" type="parTrans" cxnId="{32806CEE-AD9B-4D4E-9FE4-D33691AD85CA}">
      <dgm:prSet/>
      <dgm:spPr/>
      <dgm:t>
        <a:bodyPr/>
        <a:lstStyle/>
        <a:p>
          <a:endParaRPr lang="en-GB"/>
        </a:p>
      </dgm:t>
    </dgm:pt>
    <dgm:pt modelId="{6E912440-DAEA-48C0-B3B3-1D0F060586F8}" type="sibTrans" cxnId="{32806CEE-AD9B-4D4E-9FE4-D33691AD85CA}">
      <dgm:prSet/>
      <dgm:spPr/>
      <dgm:t>
        <a:bodyPr/>
        <a:lstStyle/>
        <a:p>
          <a:endParaRPr lang="en-GB"/>
        </a:p>
      </dgm:t>
    </dgm:pt>
    <dgm:pt modelId="{C2FFC939-7EFC-466D-870C-634EAE8A3452}">
      <dgm:prSet phldr="0"/>
      <dgm:spPr/>
      <dgm:t>
        <a:bodyPr/>
        <a:lstStyle/>
        <a:p>
          <a:pPr rtl="0"/>
          <a:r>
            <a:rPr lang="en-GB" dirty="0">
              <a:latin typeface="Arial"/>
              <a:cs typeface="Arial"/>
            </a:rPr>
            <a:t>List of Topics: </a:t>
          </a:r>
          <a:r>
            <a:rPr lang="en-GB" dirty="0">
              <a:solidFill>
                <a:srgbClr val="FFC000"/>
              </a:solidFill>
              <a:latin typeface="Arial"/>
              <a:cs typeface="Arial"/>
            </a:rPr>
            <a:t>10%  </a:t>
          </a:r>
        </a:p>
      </dgm:t>
    </dgm:pt>
    <dgm:pt modelId="{BF99CA35-96C5-4F3F-97CD-DC4269DE12CC}" type="parTrans" cxnId="{E683F787-AF5C-41FD-9258-60F4C631F365}">
      <dgm:prSet/>
      <dgm:spPr/>
      <dgm:t>
        <a:bodyPr/>
        <a:lstStyle/>
        <a:p>
          <a:endParaRPr lang="en-GB"/>
        </a:p>
      </dgm:t>
    </dgm:pt>
    <dgm:pt modelId="{E74DD01A-7FC9-4E0D-849E-A25F16C69E65}" type="sibTrans" cxnId="{E683F787-AF5C-41FD-9258-60F4C631F365}">
      <dgm:prSet/>
      <dgm:spPr/>
      <dgm:t>
        <a:bodyPr/>
        <a:lstStyle/>
        <a:p>
          <a:endParaRPr lang="en-GB"/>
        </a:p>
      </dgm:t>
    </dgm:pt>
    <dgm:pt modelId="{46B82D54-91FD-42D9-A435-431FBD37C6D8}">
      <dgm:prSet phldr="0"/>
      <dgm:spPr/>
      <dgm:t>
        <a:bodyPr/>
        <a:lstStyle/>
        <a:p>
          <a:pPr rtl="0"/>
          <a:r>
            <a:rPr lang="en-GB">
              <a:latin typeface="Arial"/>
              <a:cs typeface="Arial"/>
            </a:rPr>
            <a:t>Contributions to the Final Score (Weights)</a:t>
          </a:r>
          <a:endParaRPr lang="en-US"/>
        </a:p>
      </dgm:t>
    </dgm:pt>
    <dgm:pt modelId="{49721CC4-5464-4DCE-8D17-6717B6631CFC}" type="parTrans" cxnId="{73FA031C-8AA5-4214-AC5E-C5BEFEE97B9A}">
      <dgm:prSet/>
      <dgm:spPr/>
      <dgm:t>
        <a:bodyPr/>
        <a:lstStyle/>
        <a:p>
          <a:endParaRPr lang="en-GB"/>
        </a:p>
      </dgm:t>
    </dgm:pt>
    <dgm:pt modelId="{D3C855E2-0F7F-4B8A-B325-761DFA21E36B}" type="sibTrans" cxnId="{73FA031C-8AA5-4214-AC5E-C5BEFEE97B9A}">
      <dgm:prSet/>
      <dgm:spPr/>
      <dgm:t>
        <a:bodyPr/>
        <a:lstStyle/>
        <a:p>
          <a:endParaRPr lang="en-GB"/>
        </a:p>
      </dgm:t>
    </dgm:pt>
    <dgm:pt modelId="{A06B2171-D983-4A8D-BB37-70A369F6D589}">
      <dgm:prSet phldr="0"/>
      <dgm:spPr/>
      <dgm:t>
        <a:bodyPr/>
        <a:lstStyle/>
        <a:p>
          <a:pPr rtl="0"/>
          <a:r>
            <a:rPr lang="en-GB">
              <a:latin typeface="Arial"/>
              <a:cs typeface="Arial"/>
            </a:rPr>
            <a:t>Calculation</a:t>
          </a:r>
        </a:p>
      </dgm:t>
    </dgm:pt>
    <dgm:pt modelId="{61274055-7A0F-4199-8B22-7377A77D79B7}" type="parTrans" cxnId="{56CF553E-0AAA-4398-8FB8-F117631C2752}">
      <dgm:prSet/>
      <dgm:spPr/>
      <dgm:t>
        <a:bodyPr/>
        <a:lstStyle/>
        <a:p>
          <a:endParaRPr lang="en-GB"/>
        </a:p>
      </dgm:t>
    </dgm:pt>
    <dgm:pt modelId="{2735B389-E2DD-49F6-8805-991278CA1A76}" type="sibTrans" cxnId="{56CF553E-0AAA-4398-8FB8-F117631C2752}">
      <dgm:prSet/>
      <dgm:spPr/>
      <dgm:t>
        <a:bodyPr/>
        <a:lstStyle/>
        <a:p>
          <a:endParaRPr lang="en-GB"/>
        </a:p>
      </dgm:t>
    </dgm:pt>
    <dgm:pt modelId="{5ED44041-CC99-47E2-86A4-519151E739B1}">
      <dgm:prSet phldr="0"/>
      <dgm:spPr/>
      <dgm:t>
        <a:bodyPr/>
        <a:lstStyle/>
        <a:p>
          <a:pPr rtl="0"/>
          <a:r>
            <a:rPr lang="en-GB" dirty="0">
              <a:latin typeface="Arial"/>
              <a:cs typeface="Arial"/>
            </a:rPr>
            <a:t>(Skill Similarity Score *</a:t>
          </a:r>
          <a:r>
            <a:rPr lang="en-GB" dirty="0">
              <a:solidFill>
                <a:schemeClr val="accent2"/>
              </a:solidFill>
              <a:latin typeface="Arial"/>
              <a:cs typeface="Arial"/>
            </a:rPr>
            <a:t> 50%</a:t>
          </a:r>
          <a:r>
            <a:rPr lang="en-GB" dirty="0">
              <a:latin typeface="Arial"/>
              <a:cs typeface="Arial"/>
            </a:rPr>
            <a:t>) + (Key Term Similarity Score *</a:t>
          </a:r>
          <a:r>
            <a:rPr lang="en-GB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rPr>
            <a:t>40%</a:t>
          </a:r>
          <a:r>
            <a:rPr lang="en-GB" dirty="0">
              <a:latin typeface="Arial"/>
              <a:cs typeface="Arial"/>
            </a:rPr>
            <a:t>) + (Topic Similarity Score * </a:t>
          </a:r>
          <a:r>
            <a:rPr lang="en-GB" dirty="0">
              <a:solidFill>
                <a:srgbClr val="FFC000"/>
              </a:solidFill>
              <a:latin typeface="Arial"/>
              <a:cs typeface="Arial"/>
            </a:rPr>
            <a:t>10%</a:t>
          </a:r>
          <a:r>
            <a:rPr lang="en-GB" dirty="0">
              <a:latin typeface="Arial"/>
              <a:cs typeface="Arial"/>
            </a:rPr>
            <a:t>)</a:t>
          </a:r>
        </a:p>
      </dgm:t>
    </dgm:pt>
    <dgm:pt modelId="{D3D33272-F6E7-4A32-9C38-4DA07ECFC459}" type="parTrans" cxnId="{F9DE4F2F-FDBF-40A9-BC82-1E766F7A7D98}">
      <dgm:prSet/>
      <dgm:spPr/>
      <dgm:t>
        <a:bodyPr/>
        <a:lstStyle/>
        <a:p>
          <a:endParaRPr lang="en-GB"/>
        </a:p>
      </dgm:t>
    </dgm:pt>
    <dgm:pt modelId="{09679333-9D2F-47FE-B2B5-EDEFF84D694A}" type="sibTrans" cxnId="{F9DE4F2F-FDBF-40A9-BC82-1E766F7A7D98}">
      <dgm:prSet/>
      <dgm:spPr/>
      <dgm:t>
        <a:bodyPr/>
        <a:lstStyle/>
        <a:p>
          <a:endParaRPr lang="en-GB"/>
        </a:p>
      </dgm:t>
    </dgm:pt>
    <dgm:pt modelId="{A0A1E2EE-1B90-450A-8181-01CBE0BA9204}" type="pres">
      <dgm:prSet presAssocID="{8F38C3BC-9410-45EA-938D-B58F6E2511C0}" presName="linear" presStyleCnt="0">
        <dgm:presLayoutVars>
          <dgm:dir/>
          <dgm:animLvl val="lvl"/>
          <dgm:resizeHandles val="exact"/>
        </dgm:presLayoutVars>
      </dgm:prSet>
      <dgm:spPr/>
    </dgm:pt>
    <dgm:pt modelId="{FBEAE7F1-BADC-439D-99A0-2BCF6C05F063}" type="pres">
      <dgm:prSet presAssocID="{4A9C3735-AB9A-4D1B-A0FB-3C1AFA835605}" presName="parentLin" presStyleCnt="0"/>
      <dgm:spPr/>
    </dgm:pt>
    <dgm:pt modelId="{7BB7E01B-7A1B-41BF-9A1A-97A8ACD34A90}" type="pres">
      <dgm:prSet presAssocID="{4A9C3735-AB9A-4D1B-A0FB-3C1AFA835605}" presName="parentLeftMargin" presStyleLbl="node1" presStyleIdx="0" presStyleCnt="3"/>
      <dgm:spPr/>
    </dgm:pt>
    <dgm:pt modelId="{5C708BA7-3055-4A6C-9E34-C93F0A34551E}" type="pres">
      <dgm:prSet presAssocID="{4A9C3735-AB9A-4D1B-A0FB-3C1AFA83560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07A31C7-A458-41A3-8373-EE3ABB2D7C9E}" type="pres">
      <dgm:prSet presAssocID="{4A9C3735-AB9A-4D1B-A0FB-3C1AFA835605}" presName="negativeSpace" presStyleCnt="0"/>
      <dgm:spPr/>
    </dgm:pt>
    <dgm:pt modelId="{DBE5BBEC-36FF-4A78-A3A3-404C2223AFF7}" type="pres">
      <dgm:prSet presAssocID="{4A9C3735-AB9A-4D1B-A0FB-3C1AFA835605}" presName="childText" presStyleLbl="conFgAcc1" presStyleIdx="0" presStyleCnt="3" custLinFactNeighborX="0" custLinFactNeighborY="20231">
        <dgm:presLayoutVars>
          <dgm:bulletEnabled val="1"/>
        </dgm:presLayoutVars>
      </dgm:prSet>
      <dgm:spPr/>
    </dgm:pt>
    <dgm:pt modelId="{C22EE09B-22E4-4A2B-9CC9-201DF70F9B9D}" type="pres">
      <dgm:prSet presAssocID="{522229F5-DF93-4854-955E-C9BAF17D2E62}" presName="spaceBetweenRectangles" presStyleCnt="0"/>
      <dgm:spPr/>
    </dgm:pt>
    <dgm:pt modelId="{9013075D-E842-40C5-8A8A-5C643617045D}" type="pres">
      <dgm:prSet presAssocID="{46B82D54-91FD-42D9-A435-431FBD37C6D8}" presName="parentLin" presStyleCnt="0"/>
      <dgm:spPr/>
    </dgm:pt>
    <dgm:pt modelId="{057998A9-A192-47EB-BF37-112FD1538F18}" type="pres">
      <dgm:prSet presAssocID="{46B82D54-91FD-42D9-A435-431FBD37C6D8}" presName="parentLeftMargin" presStyleLbl="node1" presStyleIdx="0" presStyleCnt="3"/>
      <dgm:spPr/>
    </dgm:pt>
    <dgm:pt modelId="{A5D5D6CD-E29C-4965-A2E0-6C3D6B97D87F}" type="pres">
      <dgm:prSet presAssocID="{46B82D54-91FD-42D9-A435-431FBD37C6D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93BC14-3D5B-4B81-94FF-DF92C6244AC0}" type="pres">
      <dgm:prSet presAssocID="{46B82D54-91FD-42D9-A435-431FBD37C6D8}" presName="negativeSpace" presStyleCnt="0"/>
      <dgm:spPr/>
    </dgm:pt>
    <dgm:pt modelId="{A57305E4-CDFD-446C-BC04-ACDF73137218}" type="pres">
      <dgm:prSet presAssocID="{46B82D54-91FD-42D9-A435-431FBD37C6D8}" presName="childText" presStyleLbl="conFgAcc1" presStyleIdx="1" presStyleCnt="3">
        <dgm:presLayoutVars>
          <dgm:bulletEnabled val="1"/>
        </dgm:presLayoutVars>
      </dgm:prSet>
      <dgm:spPr/>
    </dgm:pt>
    <dgm:pt modelId="{55ADFF9C-DDAC-4D99-A242-798427F50B4C}" type="pres">
      <dgm:prSet presAssocID="{D3C855E2-0F7F-4B8A-B325-761DFA21E36B}" presName="spaceBetweenRectangles" presStyleCnt="0"/>
      <dgm:spPr/>
    </dgm:pt>
    <dgm:pt modelId="{69E0F5EF-B4D2-4492-B18E-240EDAEFC067}" type="pres">
      <dgm:prSet presAssocID="{A06B2171-D983-4A8D-BB37-70A369F6D589}" presName="parentLin" presStyleCnt="0"/>
      <dgm:spPr/>
    </dgm:pt>
    <dgm:pt modelId="{297C0290-11E8-43D6-98B2-689DA67BA41D}" type="pres">
      <dgm:prSet presAssocID="{A06B2171-D983-4A8D-BB37-70A369F6D589}" presName="parentLeftMargin" presStyleLbl="node1" presStyleIdx="1" presStyleCnt="3"/>
      <dgm:spPr/>
    </dgm:pt>
    <dgm:pt modelId="{531C39C1-59DF-452F-866A-0AFEAC38B32B}" type="pres">
      <dgm:prSet presAssocID="{A06B2171-D983-4A8D-BB37-70A369F6D58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A906B9A-9100-41ED-BD6A-3B86B6572ED7}" type="pres">
      <dgm:prSet presAssocID="{A06B2171-D983-4A8D-BB37-70A369F6D589}" presName="negativeSpace" presStyleCnt="0"/>
      <dgm:spPr/>
    </dgm:pt>
    <dgm:pt modelId="{B6E58FCC-97BD-40D1-AA20-12D4DC3BBA84}" type="pres">
      <dgm:prSet presAssocID="{A06B2171-D983-4A8D-BB37-70A369F6D58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5894006-6F3C-485D-997E-6FF62393FEDE}" type="presOf" srcId="{46B82D54-91FD-42D9-A435-431FBD37C6D8}" destId="{057998A9-A192-47EB-BF37-112FD1538F18}" srcOrd="0" destOrd="0" presId="urn:microsoft.com/office/officeart/2005/8/layout/list1"/>
    <dgm:cxn modelId="{1FD5EC0B-A81A-4AFA-859C-EA5C86EFDF05}" type="presOf" srcId="{4A9C3735-AB9A-4D1B-A0FB-3C1AFA835605}" destId="{5C708BA7-3055-4A6C-9E34-C93F0A34551E}" srcOrd="1" destOrd="0" presId="urn:microsoft.com/office/officeart/2005/8/layout/list1"/>
    <dgm:cxn modelId="{73FA031C-8AA5-4214-AC5E-C5BEFEE97B9A}" srcId="{8F38C3BC-9410-45EA-938D-B58F6E2511C0}" destId="{46B82D54-91FD-42D9-A435-431FBD37C6D8}" srcOrd="1" destOrd="0" parTransId="{49721CC4-5464-4DCE-8D17-6717B6631CFC}" sibTransId="{D3C855E2-0F7F-4B8A-B325-761DFA21E36B}"/>
    <dgm:cxn modelId="{EF73821C-93A2-4739-BB00-10B089AA845E}" srcId="{4A9C3735-AB9A-4D1B-A0FB-3C1AFA835605}" destId="{6F07ADB7-5F02-4675-9927-0E8B39442B07}" srcOrd="0" destOrd="0" parTransId="{9B824815-8C7F-408D-8566-77F07CFF0C53}" sibTransId="{C8170A13-352B-442E-8B49-E05FB5713B51}"/>
    <dgm:cxn modelId="{F9DE4F2F-FDBF-40A9-BC82-1E766F7A7D98}" srcId="{A06B2171-D983-4A8D-BB37-70A369F6D589}" destId="{5ED44041-CC99-47E2-86A4-519151E739B1}" srcOrd="0" destOrd="0" parTransId="{D3D33272-F6E7-4A32-9C38-4DA07ECFC459}" sibTransId="{09679333-9D2F-47FE-B2B5-EDEFF84D694A}"/>
    <dgm:cxn modelId="{7B10B333-7CC4-4912-A08B-030C5B14F6AF}" type="presOf" srcId="{A06B2171-D983-4A8D-BB37-70A369F6D589}" destId="{297C0290-11E8-43D6-98B2-689DA67BA41D}" srcOrd="0" destOrd="0" presId="urn:microsoft.com/office/officeart/2005/8/layout/list1"/>
    <dgm:cxn modelId="{37B78936-E5AC-4B8C-BFBB-5A4071284A49}" type="presOf" srcId="{CF317423-7ACE-4B9E-BA7B-E413550708A5}" destId="{A57305E4-CDFD-446C-BC04-ACDF73137218}" srcOrd="0" destOrd="1" presId="urn:microsoft.com/office/officeart/2005/8/layout/list1"/>
    <dgm:cxn modelId="{56CF553E-0AAA-4398-8FB8-F117631C2752}" srcId="{8F38C3BC-9410-45EA-938D-B58F6E2511C0}" destId="{A06B2171-D983-4A8D-BB37-70A369F6D589}" srcOrd="2" destOrd="0" parTransId="{61274055-7A0F-4199-8B22-7377A77D79B7}" sibTransId="{2735B389-E2DD-49F6-8805-991278CA1A76}"/>
    <dgm:cxn modelId="{2F912548-0B37-40E7-AA08-4857DB9DEF6C}" type="presOf" srcId="{C2FFC939-7EFC-466D-870C-634EAE8A3452}" destId="{A57305E4-CDFD-446C-BC04-ACDF73137218}" srcOrd="0" destOrd="2" presId="urn:microsoft.com/office/officeart/2005/8/layout/list1"/>
    <dgm:cxn modelId="{91673D69-A316-49A5-8FB0-7BD6E82DDF23}" type="presOf" srcId="{4BB4AFF1-B682-4B72-8836-9E7344F9223E}" destId="{A57305E4-CDFD-446C-BC04-ACDF73137218}" srcOrd="0" destOrd="0" presId="urn:microsoft.com/office/officeart/2005/8/layout/list1"/>
    <dgm:cxn modelId="{2D00BA69-CA7E-4810-87E6-6872DC026AD4}" srcId="{8F38C3BC-9410-45EA-938D-B58F6E2511C0}" destId="{4A9C3735-AB9A-4D1B-A0FB-3C1AFA835605}" srcOrd="0" destOrd="0" parTransId="{F7CA5765-DB85-4DD6-A8D6-2B5FA2E3A9BF}" sibTransId="{522229F5-DF93-4854-955E-C9BAF17D2E62}"/>
    <dgm:cxn modelId="{E884D84E-12A1-490E-990C-253C6D725CCB}" type="presOf" srcId="{A06B2171-D983-4A8D-BB37-70A369F6D589}" destId="{531C39C1-59DF-452F-866A-0AFEAC38B32B}" srcOrd="1" destOrd="0" presId="urn:microsoft.com/office/officeart/2005/8/layout/list1"/>
    <dgm:cxn modelId="{E683F787-AF5C-41FD-9258-60F4C631F365}" srcId="{46B82D54-91FD-42D9-A435-431FBD37C6D8}" destId="{C2FFC939-7EFC-466D-870C-634EAE8A3452}" srcOrd="2" destOrd="0" parTransId="{BF99CA35-96C5-4F3F-97CD-DC4269DE12CC}" sibTransId="{E74DD01A-7FC9-4E0D-849E-A25F16C69E65}"/>
    <dgm:cxn modelId="{2B84EF96-2783-438B-A21D-9E83E11CE7C2}" type="presOf" srcId="{8F38C3BC-9410-45EA-938D-B58F6E2511C0}" destId="{A0A1E2EE-1B90-450A-8181-01CBE0BA9204}" srcOrd="0" destOrd="0" presId="urn:microsoft.com/office/officeart/2005/8/layout/list1"/>
    <dgm:cxn modelId="{F5406CB7-9DF2-48F1-B07F-B9F2FE44575C}" type="presOf" srcId="{4A9C3735-AB9A-4D1B-A0FB-3C1AFA835605}" destId="{7BB7E01B-7A1B-41BF-9A1A-97A8ACD34A90}" srcOrd="0" destOrd="0" presId="urn:microsoft.com/office/officeart/2005/8/layout/list1"/>
    <dgm:cxn modelId="{0B8AF2B9-453F-4CA3-BBC5-E0B47A0D4571}" type="presOf" srcId="{46B82D54-91FD-42D9-A435-431FBD37C6D8}" destId="{A5D5D6CD-E29C-4965-A2E0-6C3D6B97D87F}" srcOrd="1" destOrd="0" presId="urn:microsoft.com/office/officeart/2005/8/layout/list1"/>
    <dgm:cxn modelId="{32806CEE-AD9B-4D4E-9FE4-D33691AD85CA}" srcId="{46B82D54-91FD-42D9-A435-431FBD37C6D8}" destId="{CF317423-7ACE-4B9E-BA7B-E413550708A5}" srcOrd="1" destOrd="0" parTransId="{4C0E36B9-CC57-40F7-8022-0FB1AE56452A}" sibTransId="{6E912440-DAEA-48C0-B3B3-1D0F060586F8}"/>
    <dgm:cxn modelId="{BB59E3F5-1AD4-486F-9B45-6033D7EA5FAB}" srcId="{46B82D54-91FD-42D9-A435-431FBD37C6D8}" destId="{4BB4AFF1-B682-4B72-8836-9E7344F9223E}" srcOrd="0" destOrd="0" parTransId="{E30E48CD-795F-418F-B031-CA39651787C4}" sibTransId="{9738EB0B-97AD-49AE-866E-CBA273C79A58}"/>
    <dgm:cxn modelId="{599F5AFC-2F3B-48B9-B637-C9ECCA09995A}" type="presOf" srcId="{6F07ADB7-5F02-4675-9927-0E8B39442B07}" destId="{DBE5BBEC-36FF-4A78-A3A3-404C2223AFF7}" srcOrd="0" destOrd="0" presId="urn:microsoft.com/office/officeart/2005/8/layout/list1"/>
    <dgm:cxn modelId="{16F25EFE-B473-4A3D-80C8-6CC8596D8268}" type="presOf" srcId="{5ED44041-CC99-47E2-86A4-519151E739B1}" destId="{B6E58FCC-97BD-40D1-AA20-12D4DC3BBA84}" srcOrd="0" destOrd="0" presId="urn:microsoft.com/office/officeart/2005/8/layout/list1"/>
    <dgm:cxn modelId="{471AC549-4DBD-45D0-8B0B-8DC822706C76}" type="presParOf" srcId="{A0A1E2EE-1B90-450A-8181-01CBE0BA9204}" destId="{FBEAE7F1-BADC-439D-99A0-2BCF6C05F063}" srcOrd="0" destOrd="0" presId="urn:microsoft.com/office/officeart/2005/8/layout/list1"/>
    <dgm:cxn modelId="{69B87A07-1E00-4549-87FD-7DD7AE734975}" type="presParOf" srcId="{FBEAE7F1-BADC-439D-99A0-2BCF6C05F063}" destId="{7BB7E01B-7A1B-41BF-9A1A-97A8ACD34A90}" srcOrd="0" destOrd="0" presId="urn:microsoft.com/office/officeart/2005/8/layout/list1"/>
    <dgm:cxn modelId="{964EE204-33EE-434D-A898-9953B60AB292}" type="presParOf" srcId="{FBEAE7F1-BADC-439D-99A0-2BCF6C05F063}" destId="{5C708BA7-3055-4A6C-9E34-C93F0A34551E}" srcOrd="1" destOrd="0" presId="urn:microsoft.com/office/officeart/2005/8/layout/list1"/>
    <dgm:cxn modelId="{76C120D2-8D59-45B7-A034-B8D9E45170DA}" type="presParOf" srcId="{A0A1E2EE-1B90-450A-8181-01CBE0BA9204}" destId="{807A31C7-A458-41A3-8373-EE3ABB2D7C9E}" srcOrd="1" destOrd="0" presId="urn:microsoft.com/office/officeart/2005/8/layout/list1"/>
    <dgm:cxn modelId="{1E1C9004-A0ED-4A73-9A3B-FE1F29A8EA8B}" type="presParOf" srcId="{A0A1E2EE-1B90-450A-8181-01CBE0BA9204}" destId="{DBE5BBEC-36FF-4A78-A3A3-404C2223AFF7}" srcOrd="2" destOrd="0" presId="urn:microsoft.com/office/officeart/2005/8/layout/list1"/>
    <dgm:cxn modelId="{F8BAFE40-7025-4EC3-A66D-4E46DF4BF520}" type="presParOf" srcId="{A0A1E2EE-1B90-450A-8181-01CBE0BA9204}" destId="{C22EE09B-22E4-4A2B-9CC9-201DF70F9B9D}" srcOrd="3" destOrd="0" presId="urn:microsoft.com/office/officeart/2005/8/layout/list1"/>
    <dgm:cxn modelId="{03302922-DB1E-4678-8169-C1B7CDBA0374}" type="presParOf" srcId="{A0A1E2EE-1B90-450A-8181-01CBE0BA9204}" destId="{9013075D-E842-40C5-8A8A-5C643617045D}" srcOrd="4" destOrd="0" presId="urn:microsoft.com/office/officeart/2005/8/layout/list1"/>
    <dgm:cxn modelId="{A546145E-4569-4DA2-A2D0-4D0250BAD22C}" type="presParOf" srcId="{9013075D-E842-40C5-8A8A-5C643617045D}" destId="{057998A9-A192-47EB-BF37-112FD1538F18}" srcOrd="0" destOrd="0" presId="urn:microsoft.com/office/officeart/2005/8/layout/list1"/>
    <dgm:cxn modelId="{D7EBCAFE-790F-4B5D-A6E7-D30D5D44A8E1}" type="presParOf" srcId="{9013075D-E842-40C5-8A8A-5C643617045D}" destId="{A5D5D6CD-E29C-4965-A2E0-6C3D6B97D87F}" srcOrd="1" destOrd="0" presId="urn:microsoft.com/office/officeart/2005/8/layout/list1"/>
    <dgm:cxn modelId="{B361CB7E-EC34-4E19-BECD-ACDC106F8248}" type="presParOf" srcId="{A0A1E2EE-1B90-450A-8181-01CBE0BA9204}" destId="{F593BC14-3D5B-4B81-94FF-DF92C6244AC0}" srcOrd="5" destOrd="0" presId="urn:microsoft.com/office/officeart/2005/8/layout/list1"/>
    <dgm:cxn modelId="{058D0290-A06B-4064-A5F2-15320D45610E}" type="presParOf" srcId="{A0A1E2EE-1B90-450A-8181-01CBE0BA9204}" destId="{A57305E4-CDFD-446C-BC04-ACDF73137218}" srcOrd="6" destOrd="0" presId="urn:microsoft.com/office/officeart/2005/8/layout/list1"/>
    <dgm:cxn modelId="{E89589FA-1EE6-49E6-842A-68FA9A3013D6}" type="presParOf" srcId="{A0A1E2EE-1B90-450A-8181-01CBE0BA9204}" destId="{55ADFF9C-DDAC-4D99-A242-798427F50B4C}" srcOrd="7" destOrd="0" presId="urn:microsoft.com/office/officeart/2005/8/layout/list1"/>
    <dgm:cxn modelId="{C73304E3-965D-4490-92FC-C9475A6C7C82}" type="presParOf" srcId="{A0A1E2EE-1B90-450A-8181-01CBE0BA9204}" destId="{69E0F5EF-B4D2-4492-B18E-240EDAEFC067}" srcOrd="8" destOrd="0" presId="urn:microsoft.com/office/officeart/2005/8/layout/list1"/>
    <dgm:cxn modelId="{BBCFDAB0-43C3-418B-BDFE-3E8454222AF2}" type="presParOf" srcId="{69E0F5EF-B4D2-4492-B18E-240EDAEFC067}" destId="{297C0290-11E8-43D6-98B2-689DA67BA41D}" srcOrd="0" destOrd="0" presId="urn:microsoft.com/office/officeart/2005/8/layout/list1"/>
    <dgm:cxn modelId="{F3F64211-12BF-4889-9AC2-CF6B43DAB6D7}" type="presParOf" srcId="{69E0F5EF-B4D2-4492-B18E-240EDAEFC067}" destId="{531C39C1-59DF-452F-866A-0AFEAC38B32B}" srcOrd="1" destOrd="0" presId="urn:microsoft.com/office/officeart/2005/8/layout/list1"/>
    <dgm:cxn modelId="{E47DA7D2-1A7F-46FE-B4F1-54B230C18C5D}" type="presParOf" srcId="{A0A1E2EE-1B90-450A-8181-01CBE0BA9204}" destId="{BA906B9A-9100-41ED-BD6A-3B86B6572ED7}" srcOrd="9" destOrd="0" presId="urn:microsoft.com/office/officeart/2005/8/layout/list1"/>
    <dgm:cxn modelId="{1DFCC702-8BF1-4088-9DC8-27A443FC6635}" type="presParOf" srcId="{A0A1E2EE-1B90-450A-8181-01CBE0BA9204}" destId="{B6E58FCC-97BD-40D1-AA20-12D4DC3BBA8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38C3BC-9410-45EA-938D-B58F6E2511C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A9C3735-AB9A-4D1B-A0FB-3C1AFA835605}">
      <dgm:prSet phldrT="[Text]"/>
      <dgm:spPr/>
      <dgm:t>
        <a:bodyPr/>
        <a:lstStyle/>
        <a:p>
          <a:pPr rtl="0"/>
          <a:r>
            <a:rPr lang="en-GB" b="0" dirty="0">
              <a:solidFill>
                <a:schemeClr val="bg1"/>
              </a:solidFill>
              <a:latin typeface="Arial"/>
              <a:cs typeface="Arial"/>
            </a:rPr>
            <a:t>Region and Location Variables</a:t>
          </a:r>
          <a:endParaRPr lang="en-GB" b="0" i="0" u="none" strike="noStrike" cap="none" baseline="0" noProof="0" dirty="0">
            <a:solidFill>
              <a:schemeClr val="bg1"/>
            </a:solidFill>
            <a:latin typeface="Arial"/>
            <a:cs typeface="Arial"/>
          </a:endParaRPr>
        </a:p>
      </dgm:t>
    </dgm:pt>
    <dgm:pt modelId="{F7CA5765-DB85-4DD6-A8D6-2B5FA2E3A9BF}" type="parTrans" cxnId="{2D00BA69-CA7E-4810-87E6-6872DC026AD4}">
      <dgm:prSet/>
      <dgm:spPr/>
      <dgm:t>
        <a:bodyPr/>
        <a:lstStyle/>
        <a:p>
          <a:endParaRPr lang="en-GB"/>
        </a:p>
      </dgm:t>
    </dgm:pt>
    <dgm:pt modelId="{522229F5-DF93-4854-955E-C9BAF17D2E62}" type="sibTrans" cxnId="{2D00BA69-CA7E-4810-87E6-6872DC026AD4}">
      <dgm:prSet/>
      <dgm:spPr/>
      <dgm:t>
        <a:bodyPr/>
        <a:lstStyle/>
        <a:p>
          <a:endParaRPr lang="en-GB"/>
        </a:p>
      </dgm:t>
    </dgm:pt>
    <dgm:pt modelId="{6F07ADB7-5F02-4675-9927-0E8B39442B07}">
      <dgm:prSet phldrT="[Text]"/>
      <dgm:spPr/>
      <dgm:t>
        <a:bodyPr/>
        <a:lstStyle/>
        <a:p>
          <a:pPr rtl="0"/>
          <a:r>
            <a:rPr lang="en-GB" dirty="0">
              <a:latin typeface="Arial"/>
              <a:cs typeface="Arial"/>
            </a:rPr>
            <a:t>After the score is calculated, it could be reduced if certain criteria is not met:</a:t>
          </a:r>
        </a:p>
      </dgm:t>
    </dgm:pt>
    <dgm:pt modelId="{9B824815-8C7F-408D-8566-77F07CFF0C53}" type="parTrans" cxnId="{EF73821C-93A2-4739-BB00-10B089AA845E}">
      <dgm:prSet/>
      <dgm:spPr/>
      <dgm:t>
        <a:bodyPr/>
        <a:lstStyle/>
        <a:p>
          <a:endParaRPr lang="en-GB"/>
        </a:p>
      </dgm:t>
    </dgm:pt>
    <dgm:pt modelId="{C8170A13-352B-442E-8B49-E05FB5713B51}" type="sibTrans" cxnId="{EF73821C-93A2-4739-BB00-10B089AA845E}">
      <dgm:prSet/>
      <dgm:spPr/>
      <dgm:t>
        <a:bodyPr/>
        <a:lstStyle/>
        <a:p>
          <a:endParaRPr lang="en-GB"/>
        </a:p>
      </dgm:t>
    </dgm:pt>
    <dgm:pt modelId="{A06B2171-D983-4A8D-BB37-70A369F6D589}">
      <dgm:prSet phldr="0"/>
      <dgm:spPr/>
      <dgm:t>
        <a:bodyPr/>
        <a:lstStyle/>
        <a:p>
          <a:pPr rtl="0"/>
          <a:r>
            <a:rPr lang="en-GB" dirty="0">
              <a:latin typeface="Arial"/>
              <a:cs typeface="Arial"/>
            </a:rPr>
            <a:t>Calculation</a:t>
          </a:r>
        </a:p>
      </dgm:t>
    </dgm:pt>
    <dgm:pt modelId="{61274055-7A0F-4199-8B22-7377A77D79B7}" type="parTrans" cxnId="{56CF553E-0AAA-4398-8FB8-F117631C2752}">
      <dgm:prSet/>
      <dgm:spPr/>
      <dgm:t>
        <a:bodyPr/>
        <a:lstStyle/>
        <a:p>
          <a:endParaRPr lang="en-GB"/>
        </a:p>
      </dgm:t>
    </dgm:pt>
    <dgm:pt modelId="{2735B389-E2DD-49F6-8805-991278CA1A76}" type="sibTrans" cxnId="{56CF553E-0AAA-4398-8FB8-F117631C2752}">
      <dgm:prSet/>
      <dgm:spPr/>
      <dgm:t>
        <a:bodyPr/>
        <a:lstStyle/>
        <a:p>
          <a:endParaRPr lang="en-GB"/>
        </a:p>
      </dgm:t>
    </dgm:pt>
    <dgm:pt modelId="{5ED44041-CC99-47E2-86A4-519151E739B1}">
      <dgm:prSet phldr="0"/>
      <dgm:spPr/>
      <dgm:t>
        <a:bodyPr/>
        <a:lstStyle/>
        <a:p>
          <a:pPr rtl="0"/>
          <a:r>
            <a:rPr lang="en-GB" dirty="0">
              <a:latin typeface="Arial"/>
              <a:cs typeface="Arial"/>
            </a:rPr>
            <a:t>Similarity Score * reduction factor  </a:t>
          </a:r>
        </a:p>
      </dgm:t>
    </dgm:pt>
    <dgm:pt modelId="{D3D33272-F6E7-4A32-9C38-4DA07ECFC459}" type="parTrans" cxnId="{F9DE4F2F-FDBF-40A9-BC82-1E766F7A7D98}">
      <dgm:prSet/>
      <dgm:spPr/>
      <dgm:t>
        <a:bodyPr/>
        <a:lstStyle/>
        <a:p>
          <a:endParaRPr lang="en-GB"/>
        </a:p>
      </dgm:t>
    </dgm:pt>
    <dgm:pt modelId="{09679333-9D2F-47FE-B2B5-EDEFF84D694A}" type="sibTrans" cxnId="{F9DE4F2F-FDBF-40A9-BC82-1E766F7A7D98}">
      <dgm:prSet/>
      <dgm:spPr/>
      <dgm:t>
        <a:bodyPr/>
        <a:lstStyle/>
        <a:p>
          <a:endParaRPr lang="en-GB"/>
        </a:p>
      </dgm:t>
    </dgm:pt>
    <dgm:pt modelId="{19341719-2E7F-4532-B3D6-7946E7B003AD}">
      <dgm:prSet phldr="0"/>
      <dgm:spPr/>
      <dgm:t>
        <a:bodyPr/>
        <a:lstStyle/>
        <a:p>
          <a:pPr rtl="0"/>
          <a:r>
            <a:rPr lang="en-GB" dirty="0">
              <a:latin typeface="Arial"/>
              <a:cs typeface="Arial"/>
            </a:rPr>
            <a:t>For example: If region is different, then the original score is reduced by 10%</a:t>
          </a:r>
        </a:p>
      </dgm:t>
    </dgm:pt>
    <dgm:pt modelId="{794D8260-3918-40AE-AB66-E6D05FEDA052}" type="parTrans" cxnId="{F15164FA-5498-41D4-8172-AE218668F089}">
      <dgm:prSet/>
      <dgm:spPr/>
      <dgm:t>
        <a:bodyPr/>
        <a:lstStyle/>
        <a:p>
          <a:endParaRPr lang="en-US"/>
        </a:p>
      </dgm:t>
    </dgm:pt>
    <dgm:pt modelId="{3C04A80F-5AF4-4908-8EE7-D8322EE87DBE}" type="sibTrans" cxnId="{F15164FA-5498-41D4-8172-AE218668F089}">
      <dgm:prSet/>
      <dgm:spPr/>
      <dgm:t>
        <a:bodyPr/>
        <a:lstStyle/>
        <a:p>
          <a:endParaRPr lang="en-US"/>
        </a:p>
      </dgm:t>
    </dgm:pt>
    <dgm:pt modelId="{8223AFC8-5FCB-4713-95A0-9624066621D1}">
      <dgm:prSet phldrT="[Text]"/>
      <dgm:spPr/>
      <dgm:t>
        <a:bodyPr/>
        <a:lstStyle/>
        <a:p>
          <a:pPr rtl="0"/>
          <a:r>
            <a:rPr lang="en-GB" dirty="0">
              <a:latin typeface="Arial"/>
              <a:cs typeface="Arial"/>
            </a:rPr>
            <a:t>Different region</a:t>
          </a:r>
        </a:p>
      </dgm:t>
    </dgm:pt>
    <dgm:pt modelId="{68CE3757-8AA8-43E1-8D9F-B0865DC15918}" type="parTrans" cxnId="{1AB86D3E-83B6-416A-BF72-28F9FB82774C}">
      <dgm:prSet/>
      <dgm:spPr/>
      <dgm:t>
        <a:bodyPr/>
        <a:lstStyle/>
        <a:p>
          <a:endParaRPr lang="en-US"/>
        </a:p>
      </dgm:t>
    </dgm:pt>
    <dgm:pt modelId="{54DAD003-D679-495D-ADAB-B42790F0A8EB}" type="sibTrans" cxnId="{1AB86D3E-83B6-416A-BF72-28F9FB82774C}">
      <dgm:prSet/>
      <dgm:spPr/>
      <dgm:t>
        <a:bodyPr/>
        <a:lstStyle/>
        <a:p>
          <a:endParaRPr lang="en-US"/>
        </a:p>
      </dgm:t>
    </dgm:pt>
    <dgm:pt modelId="{B444C9A7-741D-41E5-B0E8-6E51AB94F637}">
      <dgm:prSet phldrT="[Text]"/>
      <dgm:spPr/>
      <dgm:t>
        <a:bodyPr/>
        <a:lstStyle/>
        <a:p>
          <a:pPr rtl="0"/>
          <a:r>
            <a:rPr lang="en-GB" dirty="0">
              <a:latin typeface="Arial"/>
              <a:cs typeface="Arial"/>
            </a:rPr>
            <a:t>Too far from target item</a:t>
          </a:r>
        </a:p>
      </dgm:t>
    </dgm:pt>
    <dgm:pt modelId="{CD6F65C8-4347-40D0-9824-13845865011B}" type="parTrans" cxnId="{FBAD643B-1CFA-465A-8828-B993B4D07856}">
      <dgm:prSet/>
      <dgm:spPr/>
      <dgm:t>
        <a:bodyPr/>
        <a:lstStyle/>
        <a:p>
          <a:endParaRPr lang="en-US"/>
        </a:p>
      </dgm:t>
    </dgm:pt>
    <dgm:pt modelId="{ED732A12-8B0C-4DDD-AC4A-0753892BF1F4}" type="sibTrans" cxnId="{FBAD643B-1CFA-465A-8828-B993B4D07856}">
      <dgm:prSet/>
      <dgm:spPr/>
      <dgm:t>
        <a:bodyPr/>
        <a:lstStyle/>
        <a:p>
          <a:endParaRPr lang="en-US"/>
        </a:p>
      </dgm:t>
    </dgm:pt>
    <dgm:pt modelId="{A0A1E2EE-1B90-450A-8181-01CBE0BA9204}" type="pres">
      <dgm:prSet presAssocID="{8F38C3BC-9410-45EA-938D-B58F6E2511C0}" presName="linear" presStyleCnt="0">
        <dgm:presLayoutVars>
          <dgm:dir/>
          <dgm:animLvl val="lvl"/>
          <dgm:resizeHandles val="exact"/>
        </dgm:presLayoutVars>
      </dgm:prSet>
      <dgm:spPr/>
    </dgm:pt>
    <dgm:pt modelId="{FBEAE7F1-BADC-439D-99A0-2BCF6C05F063}" type="pres">
      <dgm:prSet presAssocID="{4A9C3735-AB9A-4D1B-A0FB-3C1AFA835605}" presName="parentLin" presStyleCnt="0"/>
      <dgm:spPr/>
    </dgm:pt>
    <dgm:pt modelId="{7BB7E01B-7A1B-41BF-9A1A-97A8ACD34A90}" type="pres">
      <dgm:prSet presAssocID="{4A9C3735-AB9A-4D1B-A0FB-3C1AFA835605}" presName="parentLeftMargin" presStyleLbl="node1" presStyleIdx="0" presStyleCnt="2"/>
      <dgm:spPr/>
    </dgm:pt>
    <dgm:pt modelId="{5C708BA7-3055-4A6C-9E34-C93F0A34551E}" type="pres">
      <dgm:prSet presAssocID="{4A9C3735-AB9A-4D1B-A0FB-3C1AFA83560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7A31C7-A458-41A3-8373-EE3ABB2D7C9E}" type="pres">
      <dgm:prSet presAssocID="{4A9C3735-AB9A-4D1B-A0FB-3C1AFA835605}" presName="negativeSpace" presStyleCnt="0"/>
      <dgm:spPr/>
    </dgm:pt>
    <dgm:pt modelId="{DBE5BBEC-36FF-4A78-A3A3-404C2223AFF7}" type="pres">
      <dgm:prSet presAssocID="{4A9C3735-AB9A-4D1B-A0FB-3C1AFA835605}" presName="childText" presStyleLbl="conFgAcc1" presStyleIdx="0" presStyleCnt="2" custLinFactNeighborX="0" custLinFactNeighborY="20231">
        <dgm:presLayoutVars>
          <dgm:bulletEnabled val="1"/>
        </dgm:presLayoutVars>
      </dgm:prSet>
      <dgm:spPr/>
    </dgm:pt>
    <dgm:pt modelId="{C22EE09B-22E4-4A2B-9CC9-201DF70F9B9D}" type="pres">
      <dgm:prSet presAssocID="{522229F5-DF93-4854-955E-C9BAF17D2E62}" presName="spaceBetweenRectangles" presStyleCnt="0"/>
      <dgm:spPr/>
    </dgm:pt>
    <dgm:pt modelId="{69E0F5EF-B4D2-4492-B18E-240EDAEFC067}" type="pres">
      <dgm:prSet presAssocID="{A06B2171-D983-4A8D-BB37-70A369F6D589}" presName="parentLin" presStyleCnt="0"/>
      <dgm:spPr/>
    </dgm:pt>
    <dgm:pt modelId="{297C0290-11E8-43D6-98B2-689DA67BA41D}" type="pres">
      <dgm:prSet presAssocID="{A06B2171-D983-4A8D-BB37-70A369F6D589}" presName="parentLeftMargin" presStyleLbl="node1" presStyleIdx="0" presStyleCnt="2"/>
      <dgm:spPr/>
    </dgm:pt>
    <dgm:pt modelId="{531C39C1-59DF-452F-866A-0AFEAC38B32B}" type="pres">
      <dgm:prSet presAssocID="{A06B2171-D983-4A8D-BB37-70A369F6D58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A906B9A-9100-41ED-BD6A-3B86B6572ED7}" type="pres">
      <dgm:prSet presAssocID="{A06B2171-D983-4A8D-BB37-70A369F6D589}" presName="negativeSpace" presStyleCnt="0"/>
      <dgm:spPr/>
    </dgm:pt>
    <dgm:pt modelId="{B6E58FCC-97BD-40D1-AA20-12D4DC3BBA84}" type="pres">
      <dgm:prSet presAssocID="{A06B2171-D983-4A8D-BB37-70A369F6D58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FD5EC0B-A81A-4AFA-859C-EA5C86EFDF05}" type="presOf" srcId="{4A9C3735-AB9A-4D1B-A0FB-3C1AFA835605}" destId="{5C708BA7-3055-4A6C-9E34-C93F0A34551E}" srcOrd="1" destOrd="0" presId="urn:microsoft.com/office/officeart/2005/8/layout/list1"/>
    <dgm:cxn modelId="{EF73821C-93A2-4739-BB00-10B089AA845E}" srcId="{4A9C3735-AB9A-4D1B-A0FB-3C1AFA835605}" destId="{6F07ADB7-5F02-4675-9927-0E8B39442B07}" srcOrd="0" destOrd="0" parTransId="{9B824815-8C7F-408D-8566-77F07CFF0C53}" sibTransId="{C8170A13-352B-442E-8B49-E05FB5713B51}"/>
    <dgm:cxn modelId="{F9DE4F2F-FDBF-40A9-BC82-1E766F7A7D98}" srcId="{A06B2171-D983-4A8D-BB37-70A369F6D589}" destId="{5ED44041-CC99-47E2-86A4-519151E739B1}" srcOrd="0" destOrd="0" parTransId="{D3D33272-F6E7-4A32-9C38-4DA07ECFC459}" sibTransId="{09679333-9D2F-47FE-B2B5-EDEFF84D694A}"/>
    <dgm:cxn modelId="{7B10B333-7CC4-4912-A08B-030C5B14F6AF}" type="presOf" srcId="{A06B2171-D983-4A8D-BB37-70A369F6D589}" destId="{297C0290-11E8-43D6-98B2-689DA67BA41D}" srcOrd="0" destOrd="0" presId="urn:microsoft.com/office/officeart/2005/8/layout/list1"/>
    <dgm:cxn modelId="{FBAD643B-1CFA-465A-8828-B993B4D07856}" srcId="{6F07ADB7-5F02-4675-9927-0E8B39442B07}" destId="{B444C9A7-741D-41E5-B0E8-6E51AB94F637}" srcOrd="1" destOrd="0" parTransId="{CD6F65C8-4347-40D0-9824-13845865011B}" sibTransId="{ED732A12-8B0C-4DDD-AC4A-0753892BF1F4}"/>
    <dgm:cxn modelId="{1AB86D3E-83B6-416A-BF72-28F9FB82774C}" srcId="{6F07ADB7-5F02-4675-9927-0E8B39442B07}" destId="{8223AFC8-5FCB-4713-95A0-9624066621D1}" srcOrd="0" destOrd="0" parTransId="{68CE3757-8AA8-43E1-8D9F-B0865DC15918}" sibTransId="{54DAD003-D679-495D-ADAB-B42790F0A8EB}"/>
    <dgm:cxn modelId="{56CF553E-0AAA-4398-8FB8-F117631C2752}" srcId="{8F38C3BC-9410-45EA-938D-B58F6E2511C0}" destId="{A06B2171-D983-4A8D-BB37-70A369F6D589}" srcOrd="1" destOrd="0" parTransId="{61274055-7A0F-4199-8B22-7377A77D79B7}" sibTransId="{2735B389-E2DD-49F6-8805-991278CA1A76}"/>
    <dgm:cxn modelId="{F8916C3F-0D54-4391-A80A-C98A9E45C6A4}" type="presOf" srcId="{8223AFC8-5FCB-4713-95A0-9624066621D1}" destId="{DBE5BBEC-36FF-4A78-A3A3-404C2223AFF7}" srcOrd="0" destOrd="1" presId="urn:microsoft.com/office/officeart/2005/8/layout/list1"/>
    <dgm:cxn modelId="{2D00BA69-CA7E-4810-87E6-6872DC026AD4}" srcId="{8F38C3BC-9410-45EA-938D-B58F6E2511C0}" destId="{4A9C3735-AB9A-4D1B-A0FB-3C1AFA835605}" srcOrd="0" destOrd="0" parTransId="{F7CA5765-DB85-4DD6-A8D6-2B5FA2E3A9BF}" sibTransId="{522229F5-DF93-4854-955E-C9BAF17D2E62}"/>
    <dgm:cxn modelId="{E884D84E-12A1-490E-990C-253C6D725CCB}" type="presOf" srcId="{A06B2171-D983-4A8D-BB37-70A369F6D589}" destId="{531C39C1-59DF-452F-866A-0AFEAC38B32B}" srcOrd="1" destOrd="0" presId="urn:microsoft.com/office/officeart/2005/8/layout/list1"/>
    <dgm:cxn modelId="{3ED10A8F-AFBF-4EA8-912F-FBF9D463B0CC}" type="presOf" srcId="{B444C9A7-741D-41E5-B0E8-6E51AB94F637}" destId="{DBE5BBEC-36FF-4A78-A3A3-404C2223AFF7}" srcOrd="0" destOrd="2" presId="urn:microsoft.com/office/officeart/2005/8/layout/list1"/>
    <dgm:cxn modelId="{2B84EF96-2783-438B-A21D-9E83E11CE7C2}" type="presOf" srcId="{8F38C3BC-9410-45EA-938D-B58F6E2511C0}" destId="{A0A1E2EE-1B90-450A-8181-01CBE0BA9204}" srcOrd="0" destOrd="0" presId="urn:microsoft.com/office/officeart/2005/8/layout/list1"/>
    <dgm:cxn modelId="{892FBA99-D40F-4E86-A2A3-71C968E7BDAC}" type="presOf" srcId="{19341719-2E7F-4532-B3D6-7946E7B003AD}" destId="{B6E58FCC-97BD-40D1-AA20-12D4DC3BBA84}" srcOrd="0" destOrd="1" presId="urn:microsoft.com/office/officeart/2005/8/layout/list1"/>
    <dgm:cxn modelId="{F5406CB7-9DF2-48F1-B07F-B9F2FE44575C}" type="presOf" srcId="{4A9C3735-AB9A-4D1B-A0FB-3C1AFA835605}" destId="{7BB7E01B-7A1B-41BF-9A1A-97A8ACD34A90}" srcOrd="0" destOrd="0" presId="urn:microsoft.com/office/officeart/2005/8/layout/list1"/>
    <dgm:cxn modelId="{F15164FA-5498-41D4-8172-AE218668F089}" srcId="{A06B2171-D983-4A8D-BB37-70A369F6D589}" destId="{19341719-2E7F-4532-B3D6-7946E7B003AD}" srcOrd="1" destOrd="0" parTransId="{794D8260-3918-40AE-AB66-E6D05FEDA052}" sibTransId="{3C04A80F-5AF4-4908-8EE7-D8322EE87DBE}"/>
    <dgm:cxn modelId="{599F5AFC-2F3B-48B9-B637-C9ECCA09995A}" type="presOf" srcId="{6F07ADB7-5F02-4675-9927-0E8B39442B07}" destId="{DBE5BBEC-36FF-4A78-A3A3-404C2223AFF7}" srcOrd="0" destOrd="0" presId="urn:microsoft.com/office/officeart/2005/8/layout/list1"/>
    <dgm:cxn modelId="{16F25EFE-B473-4A3D-80C8-6CC8596D8268}" type="presOf" srcId="{5ED44041-CC99-47E2-86A4-519151E739B1}" destId="{B6E58FCC-97BD-40D1-AA20-12D4DC3BBA84}" srcOrd="0" destOrd="0" presId="urn:microsoft.com/office/officeart/2005/8/layout/list1"/>
    <dgm:cxn modelId="{471AC549-4DBD-45D0-8B0B-8DC822706C76}" type="presParOf" srcId="{A0A1E2EE-1B90-450A-8181-01CBE0BA9204}" destId="{FBEAE7F1-BADC-439D-99A0-2BCF6C05F063}" srcOrd="0" destOrd="0" presId="urn:microsoft.com/office/officeart/2005/8/layout/list1"/>
    <dgm:cxn modelId="{69B87A07-1E00-4549-87FD-7DD7AE734975}" type="presParOf" srcId="{FBEAE7F1-BADC-439D-99A0-2BCF6C05F063}" destId="{7BB7E01B-7A1B-41BF-9A1A-97A8ACD34A90}" srcOrd="0" destOrd="0" presId="urn:microsoft.com/office/officeart/2005/8/layout/list1"/>
    <dgm:cxn modelId="{964EE204-33EE-434D-A898-9953B60AB292}" type="presParOf" srcId="{FBEAE7F1-BADC-439D-99A0-2BCF6C05F063}" destId="{5C708BA7-3055-4A6C-9E34-C93F0A34551E}" srcOrd="1" destOrd="0" presId="urn:microsoft.com/office/officeart/2005/8/layout/list1"/>
    <dgm:cxn modelId="{76C120D2-8D59-45B7-A034-B8D9E45170DA}" type="presParOf" srcId="{A0A1E2EE-1B90-450A-8181-01CBE0BA9204}" destId="{807A31C7-A458-41A3-8373-EE3ABB2D7C9E}" srcOrd="1" destOrd="0" presId="urn:microsoft.com/office/officeart/2005/8/layout/list1"/>
    <dgm:cxn modelId="{1E1C9004-A0ED-4A73-9A3B-FE1F29A8EA8B}" type="presParOf" srcId="{A0A1E2EE-1B90-450A-8181-01CBE0BA9204}" destId="{DBE5BBEC-36FF-4A78-A3A3-404C2223AFF7}" srcOrd="2" destOrd="0" presId="urn:microsoft.com/office/officeart/2005/8/layout/list1"/>
    <dgm:cxn modelId="{F8BAFE40-7025-4EC3-A66D-4E46DF4BF520}" type="presParOf" srcId="{A0A1E2EE-1B90-450A-8181-01CBE0BA9204}" destId="{C22EE09B-22E4-4A2B-9CC9-201DF70F9B9D}" srcOrd="3" destOrd="0" presId="urn:microsoft.com/office/officeart/2005/8/layout/list1"/>
    <dgm:cxn modelId="{C73304E3-965D-4490-92FC-C9475A6C7C82}" type="presParOf" srcId="{A0A1E2EE-1B90-450A-8181-01CBE0BA9204}" destId="{69E0F5EF-B4D2-4492-B18E-240EDAEFC067}" srcOrd="4" destOrd="0" presId="urn:microsoft.com/office/officeart/2005/8/layout/list1"/>
    <dgm:cxn modelId="{BBCFDAB0-43C3-418B-BDFE-3E8454222AF2}" type="presParOf" srcId="{69E0F5EF-B4D2-4492-B18E-240EDAEFC067}" destId="{297C0290-11E8-43D6-98B2-689DA67BA41D}" srcOrd="0" destOrd="0" presId="urn:microsoft.com/office/officeart/2005/8/layout/list1"/>
    <dgm:cxn modelId="{F3F64211-12BF-4889-9AC2-CF6B43DAB6D7}" type="presParOf" srcId="{69E0F5EF-B4D2-4492-B18E-240EDAEFC067}" destId="{531C39C1-59DF-452F-866A-0AFEAC38B32B}" srcOrd="1" destOrd="0" presId="urn:microsoft.com/office/officeart/2005/8/layout/list1"/>
    <dgm:cxn modelId="{E47DA7D2-1A7F-46FE-B4F1-54B230C18C5D}" type="presParOf" srcId="{A0A1E2EE-1B90-450A-8181-01CBE0BA9204}" destId="{BA906B9A-9100-41ED-BD6A-3B86B6572ED7}" srcOrd="5" destOrd="0" presId="urn:microsoft.com/office/officeart/2005/8/layout/list1"/>
    <dgm:cxn modelId="{1DFCC702-8BF1-4088-9DC8-27A443FC6635}" type="presParOf" srcId="{A0A1E2EE-1B90-450A-8181-01CBE0BA9204}" destId="{B6E58FCC-97BD-40D1-AA20-12D4DC3BBA8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38C3BC-9410-45EA-938D-B58F6E2511C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A9C3735-AB9A-4D1B-A0FB-3C1AFA835605}">
      <dgm:prSet phldrT="[Text]"/>
      <dgm:spPr/>
      <dgm:t>
        <a:bodyPr/>
        <a:lstStyle/>
        <a:p>
          <a:pPr rtl="0"/>
          <a:r>
            <a:rPr lang="en-US" b="0" i="0" u="none" strike="noStrike" cap="none" baseline="0" noProof="0" dirty="0">
              <a:solidFill>
                <a:schemeClr val="bg1"/>
              </a:solidFill>
              <a:latin typeface="Arial"/>
              <a:cs typeface="Arial"/>
            </a:rPr>
            <a:t>Involved Technologies	</a:t>
          </a:r>
        </a:p>
      </dgm:t>
    </dgm:pt>
    <dgm:pt modelId="{F7CA5765-DB85-4DD6-A8D6-2B5FA2E3A9BF}" type="parTrans" cxnId="{2D00BA69-CA7E-4810-87E6-6872DC026AD4}">
      <dgm:prSet/>
      <dgm:spPr/>
      <dgm:t>
        <a:bodyPr/>
        <a:lstStyle/>
        <a:p>
          <a:endParaRPr lang="en-GB"/>
        </a:p>
      </dgm:t>
    </dgm:pt>
    <dgm:pt modelId="{522229F5-DF93-4854-955E-C9BAF17D2E62}" type="sibTrans" cxnId="{2D00BA69-CA7E-4810-87E6-6872DC026AD4}">
      <dgm:prSet/>
      <dgm:spPr/>
      <dgm:t>
        <a:bodyPr/>
        <a:lstStyle/>
        <a:p>
          <a:endParaRPr lang="en-GB"/>
        </a:p>
      </dgm:t>
    </dgm:pt>
    <dgm:pt modelId="{6F07ADB7-5F02-4675-9927-0E8B39442B07}">
      <dgm:prSet phldrT="[Text]"/>
      <dgm:spPr/>
      <dgm:t>
        <a:bodyPr/>
        <a:lstStyle/>
        <a:p>
          <a:pPr rtl="0"/>
          <a:r>
            <a:rPr lang="en-GB" dirty="0">
              <a:latin typeface="Arial"/>
              <a:ea typeface="+mn-ea"/>
              <a:cs typeface="Arial"/>
            </a:rPr>
            <a:t>Elasticsearch</a:t>
          </a:r>
          <a:endParaRPr lang="en-GB" dirty="0">
            <a:latin typeface="Arial"/>
            <a:cs typeface="Arial"/>
          </a:endParaRPr>
        </a:p>
      </dgm:t>
    </dgm:pt>
    <dgm:pt modelId="{9B824815-8C7F-408D-8566-77F07CFF0C53}" type="parTrans" cxnId="{EF73821C-93A2-4739-BB00-10B089AA845E}">
      <dgm:prSet/>
      <dgm:spPr/>
      <dgm:t>
        <a:bodyPr/>
        <a:lstStyle/>
        <a:p>
          <a:endParaRPr lang="en-GB"/>
        </a:p>
      </dgm:t>
    </dgm:pt>
    <dgm:pt modelId="{C8170A13-352B-442E-8B49-E05FB5713B51}" type="sibTrans" cxnId="{EF73821C-93A2-4739-BB00-10B089AA845E}">
      <dgm:prSet/>
      <dgm:spPr/>
      <dgm:t>
        <a:bodyPr/>
        <a:lstStyle/>
        <a:p>
          <a:endParaRPr lang="en-GB"/>
        </a:p>
      </dgm:t>
    </dgm:pt>
    <dgm:pt modelId="{E34F20EE-C6C8-44A2-896C-0C5BF73AFA5E}">
      <dgm:prSet phldrT="[Text]"/>
      <dgm:spPr/>
      <dgm:t>
        <a:bodyPr/>
        <a:lstStyle/>
        <a:p>
          <a:pPr rtl="0"/>
          <a:r>
            <a:rPr lang="en-GB" dirty="0">
              <a:latin typeface="Arial"/>
              <a:ea typeface="+mn-ea"/>
              <a:cs typeface="Arial"/>
            </a:rPr>
            <a:t>NodeJS</a:t>
          </a:r>
          <a:endParaRPr lang="en-GB" dirty="0">
            <a:latin typeface="Arial"/>
            <a:cs typeface="Arial"/>
          </a:endParaRPr>
        </a:p>
      </dgm:t>
    </dgm:pt>
    <dgm:pt modelId="{A508DB3F-8880-4267-80A0-1916EE22038A}" type="parTrans" cxnId="{F28E1A4E-B6CD-4487-ABD1-5148A4F0F09D}">
      <dgm:prSet/>
      <dgm:spPr/>
    </dgm:pt>
    <dgm:pt modelId="{CB4E0F57-7A9F-4EFC-B6FD-C0E9D36F59C3}" type="sibTrans" cxnId="{F28E1A4E-B6CD-4487-ABD1-5148A4F0F09D}">
      <dgm:prSet/>
      <dgm:spPr/>
    </dgm:pt>
    <dgm:pt modelId="{8AFD3813-3101-4D3D-A308-A9F3A010A000}">
      <dgm:prSet phldrT="[Text]"/>
      <dgm:spPr/>
      <dgm:t>
        <a:bodyPr/>
        <a:lstStyle/>
        <a:p>
          <a:pPr rtl="0"/>
          <a:r>
            <a:rPr lang="en-GB" dirty="0">
              <a:latin typeface="Arial"/>
              <a:ea typeface="+mn-ea"/>
              <a:cs typeface="Arial"/>
            </a:rPr>
            <a:t>Python </a:t>
          </a:r>
          <a:endParaRPr lang="en-GB" dirty="0">
            <a:latin typeface="Arial"/>
            <a:cs typeface="Arial"/>
          </a:endParaRPr>
        </a:p>
      </dgm:t>
    </dgm:pt>
    <dgm:pt modelId="{E04FA459-086D-4C09-B432-7C5B6A3AB046}" type="parTrans" cxnId="{FA587A70-E255-4AED-9FEB-AEA61B69E99B}">
      <dgm:prSet/>
      <dgm:spPr/>
    </dgm:pt>
    <dgm:pt modelId="{8F58B3A5-8D40-4F89-AB04-71E1DCEE7572}" type="sibTrans" cxnId="{FA587A70-E255-4AED-9FEB-AEA61B69E99B}">
      <dgm:prSet/>
      <dgm:spPr/>
    </dgm:pt>
    <dgm:pt modelId="{91E4BD66-1E23-4A60-8E44-95C65068CD32}">
      <dgm:prSet phldrT="[Text]" custLinFactNeighborX="0" custLinFactNeighborY="20231"/>
      <dgm:spPr/>
      <dgm:t>
        <a:bodyPr/>
        <a:lstStyle/>
        <a:p>
          <a:r>
            <a:rPr lang="en-GB" dirty="0">
              <a:latin typeface="Arial"/>
              <a:ea typeface="+mn-ea"/>
              <a:cs typeface="Arial"/>
            </a:rPr>
            <a:t>MongoDB</a:t>
          </a:r>
          <a:endParaRPr lang="en-GB" dirty="0">
            <a:latin typeface="Arial"/>
            <a:cs typeface="Arial"/>
          </a:endParaRPr>
        </a:p>
      </dgm:t>
    </dgm:pt>
    <dgm:pt modelId="{39E3D9AF-4D71-47D4-B6BC-E3596DA3D617}" type="parTrans" cxnId="{9CBF4894-94C0-4B26-886F-559124132216}">
      <dgm:prSet/>
      <dgm:spPr/>
    </dgm:pt>
    <dgm:pt modelId="{12464C5C-890B-4AA0-8D9B-6AA8A06D5D54}" type="sibTrans" cxnId="{9CBF4894-94C0-4B26-886F-559124132216}">
      <dgm:prSet/>
      <dgm:spPr/>
    </dgm:pt>
    <dgm:pt modelId="{DFEC2316-2F80-449C-A70B-230A668F0B27}">
      <dgm:prSet phldrT="[Text]" custLinFactNeighborX="0" custLinFactNeighborY="20231"/>
      <dgm:spPr/>
      <dgm:t>
        <a:bodyPr/>
        <a:lstStyle/>
        <a:p>
          <a:r>
            <a:rPr lang="en-GB" dirty="0">
              <a:latin typeface="Arial"/>
              <a:ea typeface="+mn-ea"/>
              <a:cs typeface="Arial"/>
            </a:rPr>
            <a:t>AngularJS</a:t>
          </a:r>
          <a:endParaRPr lang="en-GB" dirty="0">
            <a:latin typeface="Arial"/>
            <a:cs typeface="Arial"/>
          </a:endParaRPr>
        </a:p>
      </dgm:t>
    </dgm:pt>
    <dgm:pt modelId="{982E5C25-222D-428C-AAA5-A64C987ABDAC}" type="parTrans" cxnId="{87DC315C-9DF6-4684-9064-873CB0E7AD56}">
      <dgm:prSet/>
      <dgm:spPr/>
    </dgm:pt>
    <dgm:pt modelId="{13C0A328-1E43-4952-875A-29099D65603A}" type="sibTrans" cxnId="{87DC315C-9DF6-4684-9064-873CB0E7AD56}">
      <dgm:prSet/>
      <dgm:spPr/>
    </dgm:pt>
    <dgm:pt modelId="{D3347E7B-8239-424A-8199-4E076E84E476}">
      <dgm:prSet phldrT="[Text]" custLinFactNeighborX="0" custLinFactNeighborY="20231"/>
      <dgm:spPr/>
      <dgm:t>
        <a:bodyPr/>
        <a:lstStyle/>
        <a:p>
          <a:r>
            <a:rPr lang="en-GB" dirty="0">
              <a:latin typeface="Arial"/>
              <a:ea typeface="+mn-ea"/>
              <a:cs typeface="Arial"/>
            </a:rPr>
            <a:t>Aspire (Java based content processing tool)</a:t>
          </a:r>
          <a:endParaRPr lang="en-GB" dirty="0">
            <a:latin typeface="Arial"/>
            <a:cs typeface="Arial"/>
          </a:endParaRPr>
        </a:p>
      </dgm:t>
    </dgm:pt>
    <dgm:pt modelId="{3C90515B-A6B9-4580-9BE9-C403A600042A}" type="parTrans" cxnId="{5F2FEC9B-B838-458E-965D-20EC81779C3A}">
      <dgm:prSet/>
      <dgm:spPr/>
    </dgm:pt>
    <dgm:pt modelId="{376BE2C3-5DD9-4903-8991-E70FAC196552}" type="sibTrans" cxnId="{5F2FEC9B-B838-458E-965D-20EC81779C3A}">
      <dgm:prSet/>
      <dgm:spPr/>
    </dgm:pt>
    <dgm:pt modelId="{A0A1E2EE-1B90-450A-8181-01CBE0BA9204}" type="pres">
      <dgm:prSet presAssocID="{8F38C3BC-9410-45EA-938D-B58F6E2511C0}" presName="linear" presStyleCnt="0">
        <dgm:presLayoutVars>
          <dgm:dir/>
          <dgm:animLvl val="lvl"/>
          <dgm:resizeHandles val="exact"/>
        </dgm:presLayoutVars>
      </dgm:prSet>
      <dgm:spPr/>
    </dgm:pt>
    <dgm:pt modelId="{FBEAE7F1-BADC-439D-99A0-2BCF6C05F063}" type="pres">
      <dgm:prSet presAssocID="{4A9C3735-AB9A-4D1B-A0FB-3C1AFA835605}" presName="parentLin" presStyleCnt="0"/>
      <dgm:spPr/>
    </dgm:pt>
    <dgm:pt modelId="{7BB7E01B-7A1B-41BF-9A1A-97A8ACD34A90}" type="pres">
      <dgm:prSet presAssocID="{4A9C3735-AB9A-4D1B-A0FB-3C1AFA835605}" presName="parentLeftMargin" presStyleLbl="node1" presStyleIdx="0" presStyleCnt="1"/>
      <dgm:spPr/>
    </dgm:pt>
    <dgm:pt modelId="{5C708BA7-3055-4A6C-9E34-C93F0A34551E}" type="pres">
      <dgm:prSet presAssocID="{4A9C3735-AB9A-4D1B-A0FB-3C1AFA83560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07A31C7-A458-41A3-8373-EE3ABB2D7C9E}" type="pres">
      <dgm:prSet presAssocID="{4A9C3735-AB9A-4D1B-A0FB-3C1AFA835605}" presName="negativeSpace" presStyleCnt="0"/>
      <dgm:spPr/>
    </dgm:pt>
    <dgm:pt modelId="{DBE5BBEC-36FF-4A78-A3A3-404C2223AFF7}" type="pres">
      <dgm:prSet presAssocID="{4A9C3735-AB9A-4D1B-A0FB-3C1AFA835605}" presName="childText" presStyleLbl="conFgAcc1" presStyleIdx="0" presStyleCnt="1" custLinFactNeighborX="0" custLinFactNeighborY="20231">
        <dgm:presLayoutVars>
          <dgm:bulletEnabled val="1"/>
        </dgm:presLayoutVars>
      </dgm:prSet>
      <dgm:spPr/>
    </dgm:pt>
  </dgm:ptLst>
  <dgm:cxnLst>
    <dgm:cxn modelId="{EF73821C-93A2-4739-BB00-10B089AA845E}" srcId="{4A9C3735-AB9A-4D1B-A0FB-3C1AFA835605}" destId="{6F07ADB7-5F02-4675-9927-0E8B39442B07}" srcOrd="0" destOrd="0" parTransId="{9B824815-8C7F-408D-8566-77F07CFF0C53}" sibTransId="{C8170A13-352B-442E-8B49-E05FB5713B51}"/>
    <dgm:cxn modelId="{87DC315C-9DF6-4684-9064-873CB0E7AD56}" srcId="{4A9C3735-AB9A-4D1B-A0FB-3C1AFA835605}" destId="{DFEC2316-2F80-449C-A70B-230A668F0B27}" srcOrd="4" destOrd="0" parTransId="{982E5C25-222D-428C-AAA5-A64C987ABDAC}" sibTransId="{13C0A328-1E43-4952-875A-29099D65603A}"/>
    <dgm:cxn modelId="{2D00BA69-CA7E-4810-87E6-6872DC026AD4}" srcId="{8F38C3BC-9410-45EA-938D-B58F6E2511C0}" destId="{4A9C3735-AB9A-4D1B-A0FB-3C1AFA835605}" srcOrd="0" destOrd="0" parTransId="{F7CA5765-DB85-4DD6-A8D6-2B5FA2E3A9BF}" sibTransId="{522229F5-DF93-4854-955E-C9BAF17D2E62}"/>
    <dgm:cxn modelId="{F28E1A4E-B6CD-4487-ABD1-5148A4F0F09D}" srcId="{4A9C3735-AB9A-4D1B-A0FB-3C1AFA835605}" destId="{E34F20EE-C6C8-44A2-896C-0C5BF73AFA5E}" srcOrd="2" destOrd="0" parTransId="{A508DB3F-8880-4267-80A0-1916EE22038A}" sibTransId="{CB4E0F57-7A9F-4EFC-B6FD-C0E9D36F59C3}"/>
    <dgm:cxn modelId="{FA587A70-E255-4AED-9FEB-AEA61B69E99B}" srcId="{4A9C3735-AB9A-4D1B-A0FB-3C1AFA835605}" destId="{8AFD3813-3101-4D3D-A308-A9F3A010A000}" srcOrd="1" destOrd="0" parTransId="{E04FA459-086D-4C09-B432-7C5B6A3AB046}" sibTransId="{8F58B3A5-8D40-4F89-AB04-71E1DCEE7572}"/>
    <dgm:cxn modelId="{4726D671-4BB0-494A-9D2F-F93B1B4F57F7}" type="presOf" srcId="{4A9C3735-AB9A-4D1B-A0FB-3C1AFA835605}" destId="{5C708BA7-3055-4A6C-9E34-C93F0A34551E}" srcOrd="1" destOrd="0" presId="urn:microsoft.com/office/officeart/2005/8/layout/list1"/>
    <dgm:cxn modelId="{8972BF92-8E6B-47E8-B1C8-DE1474348E78}" type="presOf" srcId="{E34F20EE-C6C8-44A2-896C-0C5BF73AFA5E}" destId="{DBE5BBEC-36FF-4A78-A3A3-404C2223AFF7}" srcOrd="0" destOrd="2" presId="urn:microsoft.com/office/officeart/2005/8/layout/list1"/>
    <dgm:cxn modelId="{9CBF4894-94C0-4B26-886F-559124132216}" srcId="{4A9C3735-AB9A-4D1B-A0FB-3C1AFA835605}" destId="{91E4BD66-1E23-4A60-8E44-95C65068CD32}" srcOrd="3" destOrd="0" parTransId="{39E3D9AF-4D71-47D4-B6BC-E3596DA3D617}" sibTransId="{12464C5C-890B-4AA0-8D9B-6AA8A06D5D54}"/>
    <dgm:cxn modelId="{2B84EF96-2783-438B-A21D-9E83E11CE7C2}" type="presOf" srcId="{8F38C3BC-9410-45EA-938D-B58F6E2511C0}" destId="{A0A1E2EE-1B90-450A-8181-01CBE0BA9204}" srcOrd="0" destOrd="0" presId="urn:microsoft.com/office/officeart/2005/8/layout/list1"/>
    <dgm:cxn modelId="{35847697-5848-485D-8CED-94F437684EA1}" type="presOf" srcId="{8AFD3813-3101-4D3D-A308-A9F3A010A000}" destId="{DBE5BBEC-36FF-4A78-A3A3-404C2223AFF7}" srcOrd="0" destOrd="1" presId="urn:microsoft.com/office/officeart/2005/8/layout/list1"/>
    <dgm:cxn modelId="{03CBB897-C269-4D51-86C2-A248493CE84D}" type="presOf" srcId="{D3347E7B-8239-424A-8199-4E076E84E476}" destId="{DBE5BBEC-36FF-4A78-A3A3-404C2223AFF7}" srcOrd="0" destOrd="5" presId="urn:microsoft.com/office/officeart/2005/8/layout/list1"/>
    <dgm:cxn modelId="{5F2FEC9B-B838-458E-965D-20EC81779C3A}" srcId="{4A9C3735-AB9A-4D1B-A0FB-3C1AFA835605}" destId="{D3347E7B-8239-424A-8199-4E076E84E476}" srcOrd="5" destOrd="0" parTransId="{3C90515B-A6B9-4580-9BE9-C403A600042A}" sibTransId="{376BE2C3-5DD9-4903-8991-E70FAC196552}"/>
    <dgm:cxn modelId="{0AE293B5-BA00-4454-8D9A-297C72249ECC}" type="presOf" srcId="{4A9C3735-AB9A-4D1B-A0FB-3C1AFA835605}" destId="{7BB7E01B-7A1B-41BF-9A1A-97A8ACD34A90}" srcOrd="0" destOrd="0" presId="urn:microsoft.com/office/officeart/2005/8/layout/list1"/>
    <dgm:cxn modelId="{31DFA9C7-EF85-46B7-AD59-EC09DCFECA0C}" type="presOf" srcId="{DFEC2316-2F80-449C-A70B-230A668F0B27}" destId="{DBE5BBEC-36FF-4A78-A3A3-404C2223AFF7}" srcOrd="0" destOrd="4" presId="urn:microsoft.com/office/officeart/2005/8/layout/list1"/>
    <dgm:cxn modelId="{73AEEACA-6069-4F39-B300-C298DBCC9FE0}" type="presOf" srcId="{6F07ADB7-5F02-4675-9927-0E8B39442B07}" destId="{DBE5BBEC-36FF-4A78-A3A3-404C2223AFF7}" srcOrd="0" destOrd="0" presId="urn:microsoft.com/office/officeart/2005/8/layout/list1"/>
    <dgm:cxn modelId="{051904E3-4D64-4658-9EEB-8138A993C469}" type="presOf" srcId="{91E4BD66-1E23-4A60-8E44-95C65068CD32}" destId="{DBE5BBEC-36FF-4A78-A3A3-404C2223AFF7}" srcOrd="0" destOrd="3" presId="urn:microsoft.com/office/officeart/2005/8/layout/list1"/>
    <dgm:cxn modelId="{BBB70894-E931-4E41-A985-19DEBD8C9F1B}" type="presParOf" srcId="{A0A1E2EE-1B90-450A-8181-01CBE0BA9204}" destId="{FBEAE7F1-BADC-439D-99A0-2BCF6C05F063}" srcOrd="0" destOrd="0" presId="urn:microsoft.com/office/officeart/2005/8/layout/list1"/>
    <dgm:cxn modelId="{2A509544-30E0-48A4-9A36-8767DF362F53}" type="presParOf" srcId="{FBEAE7F1-BADC-439D-99A0-2BCF6C05F063}" destId="{7BB7E01B-7A1B-41BF-9A1A-97A8ACD34A90}" srcOrd="0" destOrd="0" presId="urn:microsoft.com/office/officeart/2005/8/layout/list1"/>
    <dgm:cxn modelId="{3E2F3BA1-A712-4A13-9F2D-D1E3B5337580}" type="presParOf" srcId="{FBEAE7F1-BADC-439D-99A0-2BCF6C05F063}" destId="{5C708BA7-3055-4A6C-9E34-C93F0A34551E}" srcOrd="1" destOrd="0" presId="urn:microsoft.com/office/officeart/2005/8/layout/list1"/>
    <dgm:cxn modelId="{779EF3E9-CD60-44AE-859D-6F1A40C0373F}" type="presParOf" srcId="{A0A1E2EE-1B90-450A-8181-01CBE0BA9204}" destId="{807A31C7-A458-41A3-8373-EE3ABB2D7C9E}" srcOrd="1" destOrd="0" presId="urn:microsoft.com/office/officeart/2005/8/layout/list1"/>
    <dgm:cxn modelId="{D5F661A2-B8C0-4C9B-8C5E-48B4E81CB703}" type="presParOf" srcId="{A0A1E2EE-1B90-450A-8181-01CBE0BA9204}" destId="{DBE5BBEC-36FF-4A78-A3A3-404C2223AFF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F38C3BC-9410-45EA-938D-B58F6E2511C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A9C3735-AB9A-4D1B-A0FB-3C1AFA835605}">
      <dgm:prSet phldrT="[Text]"/>
      <dgm:spPr/>
      <dgm:t>
        <a:bodyPr/>
        <a:lstStyle/>
        <a:p>
          <a:pPr rtl="0"/>
          <a:r>
            <a:rPr lang="en-GB" b="0" dirty="0">
              <a:latin typeface="Arial"/>
              <a:cs typeface="Arial"/>
            </a:rPr>
            <a:t>Pilot		</a:t>
          </a:r>
          <a:endParaRPr lang="en-GB" b="0" i="0" u="none" strike="noStrike" cap="none" baseline="0" noProof="0" dirty="0">
            <a:latin typeface="Arial"/>
            <a:cs typeface="Arial"/>
          </a:endParaRPr>
        </a:p>
      </dgm:t>
    </dgm:pt>
    <dgm:pt modelId="{F7CA5765-DB85-4DD6-A8D6-2B5FA2E3A9BF}" type="parTrans" cxnId="{2D00BA69-CA7E-4810-87E6-6872DC026AD4}">
      <dgm:prSet/>
      <dgm:spPr/>
      <dgm:t>
        <a:bodyPr/>
        <a:lstStyle/>
        <a:p>
          <a:endParaRPr lang="en-GB"/>
        </a:p>
      </dgm:t>
    </dgm:pt>
    <dgm:pt modelId="{522229F5-DF93-4854-955E-C9BAF17D2E62}" type="sibTrans" cxnId="{2D00BA69-CA7E-4810-87E6-6872DC026AD4}">
      <dgm:prSet/>
      <dgm:spPr/>
      <dgm:t>
        <a:bodyPr/>
        <a:lstStyle/>
        <a:p>
          <a:endParaRPr lang="en-GB"/>
        </a:p>
      </dgm:t>
    </dgm:pt>
    <dgm:pt modelId="{E037F891-75DE-480B-A560-A7924E74B9EC}">
      <dgm:prSet phldrT="[Text]"/>
      <dgm:spPr/>
      <dgm:t>
        <a:bodyPr/>
        <a:lstStyle/>
        <a:p>
          <a:pPr rtl="0"/>
          <a:r>
            <a:rPr lang="en-GB" b="0" dirty="0">
              <a:latin typeface="Arial"/>
              <a:cs typeface="Arial"/>
            </a:rPr>
            <a:t>Production	</a:t>
          </a:r>
          <a:endParaRPr lang="en-GB" b="0" i="0" u="none" strike="noStrike" cap="none" baseline="0" noProof="0" dirty="0">
            <a:latin typeface="Arial"/>
            <a:cs typeface="Arial"/>
          </a:endParaRPr>
        </a:p>
      </dgm:t>
    </dgm:pt>
    <dgm:pt modelId="{000B4CF5-5433-477A-98AD-82D9F88A503B}" type="parTrans" cxnId="{D9C80E43-BEC4-456A-B88D-94567552CB27}">
      <dgm:prSet/>
      <dgm:spPr/>
      <dgm:t>
        <a:bodyPr/>
        <a:lstStyle/>
        <a:p>
          <a:endParaRPr lang="en-US"/>
        </a:p>
      </dgm:t>
    </dgm:pt>
    <dgm:pt modelId="{4CA8CD98-6703-4774-BFFC-E0DDD987758E}" type="sibTrans" cxnId="{D9C80E43-BEC4-456A-B88D-94567552CB27}">
      <dgm:prSet/>
      <dgm:spPr/>
      <dgm:t>
        <a:bodyPr/>
        <a:lstStyle/>
        <a:p>
          <a:endParaRPr lang="en-US"/>
        </a:p>
      </dgm:t>
    </dgm:pt>
    <dgm:pt modelId="{61A55C63-038F-4DB5-B640-5F9AF3DE1A93}">
      <dgm:prSet phldrT="[Text]"/>
      <dgm:spPr/>
      <dgm:t>
        <a:bodyPr/>
        <a:lstStyle/>
        <a:p>
          <a:pPr rtl="0"/>
          <a:r>
            <a:rPr lang="en-US" dirty="0">
              <a:latin typeface="Arial"/>
              <a:ea typeface="+mn-ea"/>
              <a:cs typeface="Arial"/>
            </a:rPr>
            <a:t>Static input data</a:t>
          </a:r>
          <a:endParaRPr lang="en-GB" b="0" i="0" u="none" strike="noStrike" cap="none" baseline="0" noProof="0" dirty="0">
            <a:latin typeface="Arial"/>
            <a:cs typeface="Arial"/>
          </a:endParaRPr>
        </a:p>
      </dgm:t>
    </dgm:pt>
    <dgm:pt modelId="{20841A5E-5200-48CC-AE2E-8E4A9CAD3057}" type="parTrans" cxnId="{D6BFB29E-891B-4065-8891-6387B0FB0E78}">
      <dgm:prSet/>
      <dgm:spPr/>
      <dgm:t>
        <a:bodyPr/>
        <a:lstStyle/>
        <a:p>
          <a:endParaRPr lang="en-US"/>
        </a:p>
      </dgm:t>
    </dgm:pt>
    <dgm:pt modelId="{FB4EE642-3409-46BF-8C9F-59A7B517D610}" type="sibTrans" cxnId="{D6BFB29E-891B-4065-8891-6387B0FB0E78}">
      <dgm:prSet/>
      <dgm:spPr/>
      <dgm:t>
        <a:bodyPr/>
        <a:lstStyle/>
        <a:p>
          <a:endParaRPr lang="en-US"/>
        </a:p>
      </dgm:t>
    </dgm:pt>
    <dgm:pt modelId="{6A4FD667-28B0-401B-849B-428F20890608}">
      <dgm:prSet phldrT="[Text]"/>
      <dgm:spPr/>
      <dgm:t>
        <a:bodyPr/>
        <a:lstStyle/>
        <a:p>
          <a:pPr rtl="0"/>
          <a:r>
            <a:rPr lang="en-US" dirty="0">
              <a:latin typeface="Arial"/>
              <a:ea typeface="+mn-ea"/>
              <a:cs typeface="Arial"/>
            </a:rPr>
            <a:t>UI is provided for evaluation purposes</a:t>
          </a:r>
          <a:endParaRPr lang="en-GB" dirty="0">
            <a:latin typeface="Arial"/>
            <a:ea typeface="+mn-ea"/>
            <a:cs typeface="Arial"/>
          </a:endParaRPr>
        </a:p>
      </dgm:t>
    </dgm:pt>
    <dgm:pt modelId="{90E0E7EE-8084-4AEE-B22B-7246E6BACD56}" type="parTrans" cxnId="{9301B58C-AA78-4898-BC72-BBA94ABBF90B}">
      <dgm:prSet/>
      <dgm:spPr/>
      <dgm:t>
        <a:bodyPr/>
        <a:lstStyle/>
        <a:p>
          <a:endParaRPr lang="en-US"/>
        </a:p>
      </dgm:t>
    </dgm:pt>
    <dgm:pt modelId="{648D111D-C6DE-4177-AA5A-F8AA8D5D961E}" type="sibTrans" cxnId="{9301B58C-AA78-4898-BC72-BBA94ABBF90B}">
      <dgm:prSet/>
      <dgm:spPr/>
      <dgm:t>
        <a:bodyPr/>
        <a:lstStyle/>
        <a:p>
          <a:endParaRPr lang="en-US"/>
        </a:p>
      </dgm:t>
    </dgm:pt>
    <dgm:pt modelId="{35676DA9-5BCF-4EE6-A339-11EC51732BBD}">
      <dgm:prSet phldrT="[Text]"/>
      <dgm:spPr/>
      <dgm:t>
        <a:bodyPr/>
        <a:lstStyle/>
        <a:p>
          <a:pPr rtl="0"/>
          <a:r>
            <a:rPr lang="en-GB" dirty="0">
              <a:latin typeface="Arial"/>
              <a:ea typeface="+mn-ea"/>
              <a:cs typeface="Arial"/>
            </a:rPr>
            <a:t>Feedback gathering capabilities</a:t>
          </a:r>
        </a:p>
      </dgm:t>
    </dgm:pt>
    <dgm:pt modelId="{81187838-8814-4C52-B2AB-46AB2A3EED11}" type="parTrans" cxnId="{5A7D93FD-35AE-4F1B-85BD-4B5B8EB99EA3}">
      <dgm:prSet/>
      <dgm:spPr/>
      <dgm:t>
        <a:bodyPr/>
        <a:lstStyle/>
        <a:p>
          <a:endParaRPr lang="en-US"/>
        </a:p>
      </dgm:t>
    </dgm:pt>
    <dgm:pt modelId="{96B07886-C939-4EF2-BDDE-0E3EB2980ADD}" type="sibTrans" cxnId="{5A7D93FD-35AE-4F1B-85BD-4B5B8EB99EA3}">
      <dgm:prSet/>
      <dgm:spPr/>
      <dgm:t>
        <a:bodyPr/>
        <a:lstStyle/>
        <a:p>
          <a:endParaRPr lang="en-US"/>
        </a:p>
      </dgm:t>
    </dgm:pt>
    <dgm:pt modelId="{FCE3BF2B-B6C6-4B01-AF0D-56298CDBC1A5}">
      <dgm:prSet phldrT="[Text]"/>
      <dgm:spPr/>
      <dgm:t>
        <a:bodyPr/>
        <a:lstStyle/>
        <a:p>
          <a:pPr rtl="0"/>
          <a:r>
            <a:rPr lang="en-GB" dirty="0" err="1">
              <a:latin typeface="Arial"/>
              <a:ea typeface="+mn-ea"/>
              <a:cs typeface="Arial"/>
            </a:rPr>
            <a:t>Explainability</a:t>
          </a:r>
          <a:r>
            <a:rPr lang="en-GB" dirty="0">
              <a:latin typeface="Arial"/>
              <a:ea typeface="+mn-ea"/>
              <a:cs typeface="Arial"/>
            </a:rPr>
            <a:t> feature</a:t>
          </a:r>
        </a:p>
      </dgm:t>
    </dgm:pt>
    <dgm:pt modelId="{FA639FB1-9395-4A16-9EE4-1D8FF252DE8E}" type="parTrans" cxnId="{BE0CF832-0604-47BE-9C3A-864349E38159}">
      <dgm:prSet/>
      <dgm:spPr/>
      <dgm:t>
        <a:bodyPr/>
        <a:lstStyle/>
        <a:p>
          <a:endParaRPr lang="en-US"/>
        </a:p>
      </dgm:t>
    </dgm:pt>
    <dgm:pt modelId="{A1005CF0-95B8-42DC-BBCE-080F0F987D73}" type="sibTrans" cxnId="{BE0CF832-0604-47BE-9C3A-864349E38159}">
      <dgm:prSet/>
      <dgm:spPr/>
      <dgm:t>
        <a:bodyPr/>
        <a:lstStyle/>
        <a:p>
          <a:endParaRPr lang="en-US"/>
        </a:p>
      </dgm:t>
    </dgm:pt>
    <dgm:pt modelId="{06F2D262-5D4C-4490-93D6-8C0B6009DF54}">
      <dgm:prSet phldrT="[Text]"/>
      <dgm:spPr/>
      <dgm:t>
        <a:bodyPr/>
        <a:lstStyle/>
        <a:p>
          <a:r>
            <a:rPr lang="en-GB" u="sng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Arial"/>
            </a:rPr>
            <a:t>Not yet implemented</a:t>
          </a:r>
          <a:endParaRPr lang="en-GB" b="0" i="0" u="sng" strike="noStrike" cap="none" baseline="0" noProof="0" dirty="0">
            <a:latin typeface="Arial"/>
            <a:cs typeface="Arial"/>
          </a:endParaRPr>
        </a:p>
      </dgm:t>
    </dgm:pt>
    <dgm:pt modelId="{210A40FA-F64A-4A74-9BF3-A325E2560D78}" type="parTrans" cxnId="{E54FE9AA-32A6-4528-B699-320DD1FD09FE}">
      <dgm:prSet/>
      <dgm:spPr/>
      <dgm:t>
        <a:bodyPr/>
        <a:lstStyle/>
        <a:p>
          <a:endParaRPr lang="en-US"/>
        </a:p>
      </dgm:t>
    </dgm:pt>
    <dgm:pt modelId="{DD866D06-C282-4EFA-8A67-CB16B637CC36}" type="sibTrans" cxnId="{E54FE9AA-32A6-4528-B699-320DD1FD09FE}">
      <dgm:prSet/>
      <dgm:spPr/>
      <dgm:t>
        <a:bodyPr/>
        <a:lstStyle/>
        <a:p>
          <a:endParaRPr lang="en-US"/>
        </a:p>
      </dgm:t>
    </dgm:pt>
    <dgm:pt modelId="{BA57918E-2474-4FAF-B1CD-882B50007272}">
      <dgm:prSet/>
      <dgm:spPr/>
      <dgm:t>
        <a:bodyPr/>
        <a:lstStyle/>
        <a:p>
          <a:pPr rtl="0"/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Arial"/>
            </a:rPr>
            <a:t>Data will be collated and extracted directly from Content Analytics Platform</a:t>
          </a:r>
          <a:endParaRPr lang="en-GB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Arial"/>
          </a:endParaRPr>
        </a:p>
      </dgm:t>
    </dgm:pt>
    <dgm:pt modelId="{41E7E6CA-9009-4448-9F84-5855EAF989E5}" type="parTrans" cxnId="{472BBD8B-E68B-482F-838C-83BB10EFA533}">
      <dgm:prSet/>
      <dgm:spPr/>
      <dgm:t>
        <a:bodyPr/>
        <a:lstStyle/>
        <a:p>
          <a:endParaRPr lang="en-US"/>
        </a:p>
      </dgm:t>
    </dgm:pt>
    <dgm:pt modelId="{04EFEE7A-7EC9-4CDB-99CC-5D11B3438BEB}" type="sibTrans" cxnId="{472BBD8B-E68B-482F-838C-83BB10EFA533}">
      <dgm:prSet/>
      <dgm:spPr/>
      <dgm:t>
        <a:bodyPr/>
        <a:lstStyle/>
        <a:p>
          <a:endParaRPr lang="en-US"/>
        </a:p>
      </dgm:t>
    </dgm:pt>
    <dgm:pt modelId="{86840D16-25CA-4B1F-A77E-0C46618629A7}">
      <dgm:prSet/>
      <dgm:spPr/>
      <dgm:t>
        <a:bodyPr/>
        <a:lstStyle/>
        <a:p>
          <a:pPr rtl="0"/>
          <a:r>
            <a:rPr lang="en-GB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Arial"/>
            </a:rPr>
            <a:t>Bulk and incremental data updates</a:t>
          </a:r>
        </a:p>
      </dgm:t>
    </dgm:pt>
    <dgm:pt modelId="{AC0A87F0-81BA-4DE6-AF61-77CF33941A20}" type="parTrans" cxnId="{9CDFF6A3-0EE4-4B87-9B0F-5191C364FF1C}">
      <dgm:prSet/>
      <dgm:spPr/>
      <dgm:t>
        <a:bodyPr/>
        <a:lstStyle/>
        <a:p>
          <a:endParaRPr lang="en-US"/>
        </a:p>
      </dgm:t>
    </dgm:pt>
    <dgm:pt modelId="{83A452D5-F04B-4A1E-A504-732B5F4CCDE0}" type="sibTrans" cxnId="{9CDFF6A3-0EE4-4B87-9B0F-5191C364FF1C}">
      <dgm:prSet/>
      <dgm:spPr/>
      <dgm:t>
        <a:bodyPr/>
        <a:lstStyle/>
        <a:p>
          <a:endParaRPr lang="en-US"/>
        </a:p>
      </dgm:t>
    </dgm:pt>
    <dgm:pt modelId="{A3565315-8CB5-49FC-9162-45CC34995CE8}">
      <dgm:prSet/>
      <dgm:spPr/>
      <dgm:t>
        <a:bodyPr/>
        <a:lstStyle/>
        <a:p>
          <a:pPr rtl="0"/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Arial"/>
            </a:rPr>
            <a:t>Search and Match services exposed via API</a:t>
          </a:r>
        </a:p>
      </dgm:t>
    </dgm:pt>
    <dgm:pt modelId="{EA574DA5-2B29-4093-94DA-9E05BC6AF653}" type="parTrans" cxnId="{7DD4F230-E68C-4B2E-B8DC-D5BDCDCDC46B}">
      <dgm:prSet/>
      <dgm:spPr/>
      <dgm:t>
        <a:bodyPr/>
        <a:lstStyle/>
        <a:p>
          <a:endParaRPr lang="en-US"/>
        </a:p>
      </dgm:t>
    </dgm:pt>
    <dgm:pt modelId="{2B7C9CF5-7EF0-400E-BDB0-20C4C913A465}" type="sibTrans" cxnId="{7DD4F230-E68C-4B2E-B8DC-D5BDCDCDC46B}">
      <dgm:prSet/>
      <dgm:spPr/>
      <dgm:t>
        <a:bodyPr/>
        <a:lstStyle/>
        <a:p>
          <a:endParaRPr lang="en-US"/>
        </a:p>
      </dgm:t>
    </dgm:pt>
    <dgm:pt modelId="{047798DB-5BC2-4D74-A315-866CC8033844}">
      <dgm:prSet/>
      <dgm:spPr/>
      <dgm:t>
        <a:bodyPr/>
        <a:lstStyle/>
        <a:p>
          <a:pPr rtl="0"/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Arial"/>
            </a:rPr>
            <a:t>Continuous machine learning from live feedback</a:t>
          </a:r>
        </a:p>
      </dgm:t>
    </dgm:pt>
    <dgm:pt modelId="{E891A797-BC2D-4036-8225-0A852E549E2C}" type="parTrans" cxnId="{18E1F3B9-1A71-442B-ACFA-64556899941A}">
      <dgm:prSet/>
      <dgm:spPr/>
      <dgm:t>
        <a:bodyPr/>
        <a:lstStyle/>
        <a:p>
          <a:endParaRPr lang="en-US"/>
        </a:p>
      </dgm:t>
    </dgm:pt>
    <dgm:pt modelId="{97721A20-D76D-45D9-82ED-7665DE2B0012}" type="sibTrans" cxnId="{18E1F3B9-1A71-442B-ACFA-64556899941A}">
      <dgm:prSet/>
      <dgm:spPr/>
      <dgm:t>
        <a:bodyPr/>
        <a:lstStyle/>
        <a:p>
          <a:endParaRPr lang="en-US"/>
        </a:p>
      </dgm:t>
    </dgm:pt>
    <dgm:pt modelId="{96B5B3A8-7C1C-4315-8D6C-611BE54BB58E}">
      <dgm:prSet phldrT="[Text]"/>
      <dgm:spPr/>
      <dgm:t>
        <a:bodyPr/>
        <a:lstStyle/>
        <a:p>
          <a:pPr rtl="0"/>
          <a:r>
            <a:rPr lang="en-GB" dirty="0">
              <a:latin typeface="Arial"/>
              <a:ea typeface="+mn-ea"/>
              <a:cs typeface="Arial"/>
            </a:rPr>
            <a:t>Machine Learning integration</a:t>
          </a:r>
        </a:p>
      </dgm:t>
    </dgm:pt>
    <dgm:pt modelId="{1C53242E-156D-4721-8460-A10D0A0B6EEF}" type="parTrans" cxnId="{89D09DA4-1962-40B3-9875-E78EED203B19}">
      <dgm:prSet/>
      <dgm:spPr/>
    </dgm:pt>
    <dgm:pt modelId="{AA4C4C69-37DC-4A9D-BDC3-CC6199A57607}" type="sibTrans" cxnId="{89D09DA4-1962-40B3-9875-E78EED203B19}">
      <dgm:prSet/>
      <dgm:spPr/>
    </dgm:pt>
    <dgm:pt modelId="{A0A1E2EE-1B90-450A-8181-01CBE0BA9204}" type="pres">
      <dgm:prSet presAssocID="{8F38C3BC-9410-45EA-938D-B58F6E2511C0}" presName="linear" presStyleCnt="0">
        <dgm:presLayoutVars>
          <dgm:dir/>
          <dgm:animLvl val="lvl"/>
          <dgm:resizeHandles val="exact"/>
        </dgm:presLayoutVars>
      </dgm:prSet>
      <dgm:spPr/>
    </dgm:pt>
    <dgm:pt modelId="{FBEAE7F1-BADC-439D-99A0-2BCF6C05F063}" type="pres">
      <dgm:prSet presAssocID="{4A9C3735-AB9A-4D1B-A0FB-3C1AFA835605}" presName="parentLin" presStyleCnt="0"/>
      <dgm:spPr/>
    </dgm:pt>
    <dgm:pt modelId="{7BB7E01B-7A1B-41BF-9A1A-97A8ACD34A90}" type="pres">
      <dgm:prSet presAssocID="{4A9C3735-AB9A-4D1B-A0FB-3C1AFA835605}" presName="parentLeftMargin" presStyleLbl="node1" presStyleIdx="0" presStyleCnt="2"/>
      <dgm:spPr/>
    </dgm:pt>
    <dgm:pt modelId="{5C708BA7-3055-4A6C-9E34-C93F0A34551E}" type="pres">
      <dgm:prSet presAssocID="{4A9C3735-AB9A-4D1B-A0FB-3C1AFA83560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7A31C7-A458-41A3-8373-EE3ABB2D7C9E}" type="pres">
      <dgm:prSet presAssocID="{4A9C3735-AB9A-4D1B-A0FB-3C1AFA835605}" presName="negativeSpace" presStyleCnt="0"/>
      <dgm:spPr/>
    </dgm:pt>
    <dgm:pt modelId="{DBE5BBEC-36FF-4A78-A3A3-404C2223AFF7}" type="pres">
      <dgm:prSet presAssocID="{4A9C3735-AB9A-4D1B-A0FB-3C1AFA835605}" presName="childText" presStyleLbl="conFgAcc1" presStyleIdx="0" presStyleCnt="2" custLinFactNeighborX="0" custLinFactNeighborY="20231">
        <dgm:presLayoutVars>
          <dgm:bulletEnabled val="1"/>
        </dgm:presLayoutVars>
      </dgm:prSet>
      <dgm:spPr/>
    </dgm:pt>
    <dgm:pt modelId="{3114AFA3-42D9-45B9-A65B-676FC3DF6D65}" type="pres">
      <dgm:prSet presAssocID="{522229F5-DF93-4854-955E-C9BAF17D2E62}" presName="spaceBetweenRectangles" presStyleCnt="0"/>
      <dgm:spPr/>
    </dgm:pt>
    <dgm:pt modelId="{34098FCD-746D-47FC-80B8-8C5B39A1A90A}" type="pres">
      <dgm:prSet presAssocID="{E037F891-75DE-480B-A560-A7924E74B9EC}" presName="parentLin" presStyleCnt="0"/>
      <dgm:spPr/>
    </dgm:pt>
    <dgm:pt modelId="{4A2C4BA8-A950-4E29-8D98-81CBCC884560}" type="pres">
      <dgm:prSet presAssocID="{E037F891-75DE-480B-A560-A7924E74B9EC}" presName="parentLeftMargin" presStyleLbl="node1" presStyleIdx="0" presStyleCnt="2"/>
      <dgm:spPr/>
    </dgm:pt>
    <dgm:pt modelId="{2FC4F162-A711-4666-81E7-EEC679BDDE07}" type="pres">
      <dgm:prSet presAssocID="{E037F891-75DE-480B-A560-A7924E74B9E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1C5BFEA-4637-4DD5-B967-28B5A8DD6996}" type="pres">
      <dgm:prSet presAssocID="{E037F891-75DE-480B-A560-A7924E74B9EC}" presName="negativeSpace" presStyleCnt="0"/>
      <dgm:spPr/>
    </dgm:pt>
    <dgm:pt modelId="{5A58EC81-5464-4C43-8C36-651380AF57C7}" type="pres">
      <dgm:prSet presAssocID="{E037F891-75DE-480B-A560-A7924E74B9E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8D7CF00-848C-486B-A0BE-207E33B95E3F}" type="presOf" srcId="{6A4FD667-28B0-401B-849B-428F20890608}" destId="{DBE5BBEC-36FF-4A78-A3A3-404C2223AFF7}" srcOrd="0" destOrd="1" presId="urn:microsoft.com/office/officeart/2005/8/layout/list1"/>
    <dgm:cxn modelId="{1FD5EC0B-A81A-4AFA-859C-EA5C86EFDF05}" type="presOf" srcId="{4A9C3735-AB9A-4D1B-A0FB-3C1AFA835605}" destId="{5C708BA7-3055-4A6C-9E34-C93F0A34551E}" srcOrd="1" destOrd="0" presId="urn:microsoft.com/office/officeart/2005/8/layout/list1"/>
    <dgm:cxn modelId="{E1D24D0F-0586-4264-A305-8E6E32398209}" type="presOf" srcId="{FCE3BF2B-B6C6-4B01-AF0D-56298CDBC1A5}" destId="{DBE5BBEC-36FF-4A78-A3A3-404C2223AFF7}" srcOrd="0" destOrd="3" presId="urn:microsoft.com/office/officeart/2005/8/layout/list1"/>
    <dgm:cxn modelId="{132E691E-B44A-4A65-8F75-5380D6339B02}" type="presOf" srcId="{E037F891-75DE-480B-A560-A7924E74B9EC}" destId="{4A2C4BA8-A950-4E29-8D98-81CBCC884560}" srcOrd="0" destOrd="0" presId="urn:microsoft.com/office/officeart/2005/8/layout/list1"/>
    <dgm:cxn modelId="{7FF44B1E-AFF5-40F6-B3C4-20E357DA7826}" type="presOf" srcId="{BA57918E-2474-4FAF-B1CD-882B50007272}" destId="{5A58EC81-5464-4C43-8C36-651380AF57C7}" srcOrd="0" destOrd="1" presId="urn:microsoft.com/office/officeart/2005/8/layout/list1"/>
    <dgm:cxn modelId="{C1ECAF22-7FEA-463A-A731-95EF9C9A03BE}" type="presOf" srcId="{06F2D262-5D4C-4490-93D6-8C0B6009DF54}" destId="{5A58EC81-5464-4C43-8C36-651380AF57C7}" srcOrd="0" destOrd="0" presId="urn:microsoft.com/office/officeart/2005/8/layout/list1"/>
    <dgm:cxn modelId="{413E5D25-08F1-45E3-B8F1-649E132B540F}" type="presOf" srcId="{86840D16-25CA-4B1F-A77E-0C46618629A7}" destId="{5A58EC81-5464-4C43-8C36-651380AF57C7}" srcOrd="0" destOrd="2" presId="urn:microsoft.com/office/officeart/2005/8/layout/list1"/>
    <dgm:cxn modelId="{7DD4F230-E68C-4B2E-B8DC-D5BDCDCDC46B}" srcId="{E037F891-75DE-480B-A560-A7924E74B9EC}" destId="{A3565315-8CB5-49FC-9162-45CC34995CE8}" srcOrd="3" destOrd="0" parTransId="{EA574DA5-2B29-4093-94DA-9E05BC6AF653}" sibTransId="{2B7C9CF5-7EF0-400E-BDB0-20C4C913A465}"/>
    <dgm:cxn modelId="{BE0CF832-0604-47BE-9C3A-864349E38159}" srcId="{4A9C3735-AB9A-4D1B-A0FB-3C1AFA835605}" destId="{FCE3BF2B-B6C6-4B01-AF0D-56298CDBC1A5}" srcOrd="3" destOrd="0" parTransId="{FA639FB1-9395-4A16-9EE4-1D8FF252DE8E}" sibTransId="{A1005CF0-95B8-42DC-BBCE-080F0F987D73}"/>
    <dgm:cxn modelId="{67DB7041-F68F-4991-BE95-5E4B58EE0586}" type="presOf" srcId="{047798DB-5BC2-4D74-A315-866CC8033844}" destId="{5A58EC81-5464-4C43-8C36-651380AF57C7}" srcOrd="0" destOrd="4" presId="urn:microsoft.com/office/officeart/2005/8/layout/list1"/>
    <dgm:cxn modelId="{D9C80E43-BEC4-456A-B88D-94567552CB27}" srcId="{8F38C3BC-9410-45EA-938D-B58F6E2511C0}" destId="{E037F891-75DE-480B-A560-A7924E74B9EC}" srcOrd="1" destOrd="0" parTransId="{000B4CF5-5433-477A-98AD-82D9F88A503B}" sibTransId="{4CA8CD98-6703-4774-BFFC-E0DDD987758E}"/>
    <dgm:cxn modelId="{BAEB0867-181D-4340-BF85-29F71A157006}" type="presOf" srcId="{A3565315-8CB5-49FC-9162-45CC34995CE8}" destId="{5A58EC81-5464-4C43-8C36-651380AF57C7}" srcOrd="0" destOrd="3" presId="urn:microsoft.com/office/officeart/2005/8/layout/list1"/>
    <dgm:cxn modelId="{2D00BA69-CA7E-4810-87E6-6872DC026AD4}" srcId="{8F38C3BC-9410-45EA-938D-B58F6E2511C0}" destId="{4A9C3735-AB9A-4D1B-A0FB-3C1AFA835605}" srcOrd="0" destOrd="0" parTransId="{F7CA5765-DB85-4DD6-A8D6-2B5FA2E3A9BF}" sibTransId="{522229F5-DF93-4854-955E-C9BAF17D2E62}"/>
    <dgm:cxn modelId="{472BBD8B-E68B-482F-838C-83BB10EFA533}" srcId="{E037F891-75DE-480B-A560-A7924E74B9EC}" destId="{BA57918E-2474-4FAF-B1CD-882B50007272}" srcOrd="1" destOrd="0" parTransId="{41E7E6CA-9009-4448-9F84-5855EAF989E5}" sibTransId="{04EFEE7A-7EC9-4CDB-99CC-5D11B3438BEB}"/>
    <dgm:cxn modelId="{9301B58C-AA78-4898-BC72-BBA94ABBF90B}" srcId="{4A9C3735-AB9A-4D1B-A0FB-3C1AFA835605}" destId="{6A4FD667-28B0-401B-849B-428F20890608}" srcOrd="1" destOrd="0" parTransId="{90E0E7EE-8084-4AEE-B22B-7246E6BACD56}" sibTransId="{648D111D-C6DE-4177-AA5A-F8AA8D5D961E}"/>
    <dgm:cxn modelId="{2B84EF96-2783-438B-A21D-9E83E11CE7C2}" type="presOf" srcId="{8F38C3BC-9410-45EA-938D-B58F6E2511C0}" destId="{A0A1E2EE-1B90-450A-8181-01CBE0BA9204}" srcOrd="0" destOrd="0" presId="urn:microsoft.com/office/officeart/2005/8/layout/list1"/>
    <dgm:cxn modelId="{D6BFB29E-891B-4065-8891-6387B0FB0E78}" srcId="{4A9C3735-AB9A-4D1B-A0FB-3C1AFA835605}" destId="{61A55C63-038F-4DB5-B640-5F9AF3DE1A93}" srcOrd="0" destOrd="0" parTransId="{20841A5E-5200-48CC-AE2E-8E4A9CAD3057}" sibTransId="{FB4EE642-3409-46BF-8C9F-59A7B517D610}"/>
    <dgm:cxn modelId="{9CDFF6A3-0EE4-4B87-9B0F-5191C364FF1C}" srcId="{E037F891-75DE-480B-A560-A7924E74B9EC}" destId="{86840D16-25CA-4B1F-A77E-0C46618629A7}" srcOrd="2" destOrd="0" parTransId="{AC0A87F0-81BA-4DE6-AF61-77CF33941A20}" sibTransId="{83A452D5-F04B-4A1E-A504-732B5F4CCDE0}"/>
    <dgm:cxn modelId="{89D09DA4-1962-40B3-9875-E78EED203B19}" srcId="{4A9C3735-AB9A-4D1B-A0FB-3C1AFA835605}" destId="{96B5B3A8-7C1C-4315-8D6C-611BE54BB58E}" srcOrd="4" destOrd="0" parTransId="{1C53242E-156D-4721-8460-A10D0A0B6EEF}" sibTransId="{AA4C4C69-37DC-4A9D-BDC3-CC6199A57607}"/>
    <dgm:cxn modelId="{75708DA6-52A3-4932-BC9B-D4126ACB50EB}" type="presOf" srcId="{35676DA9-5BCF-4EE6-A339-11EC51732BBD}" destId="{DBE5BBEC-36FF-4A78-A3A3-404C2223AFF7}" srcOrd="0" destOrd="2" presId="urn:microsoft.com/office/officeart/2005/8/layout/list1"/>
    <dgm:cxn modelId="{E54FE9AA-32A6-4528-B699-320DD1FD09FE}" srcId="{E037F891-75DE-480B-A560-A7924E74B9EC}" destId="{06F2D262-5D4C-4490-93D6-8C0B6009DF54}" srcOrd="0" destOrd="0" parTransId="{210A40FA-F64A-4A74-9BF3-A325E2560D78}" sibTransId="{DD866D06-C282-4EFA-8A67-CB16B637CC36}"/>
    <dgm:cxn modelId="{F5406CB7-9DF2-48F1-B07F-B9F2FE44575C}" type="presOf" srcId="{4A9C3735-AB9A-4D1B-A0FB-3C1AFA835605}" destId="{7BB7E01B-7A1B-41BF-9A1A-97A8ACD34A90}" srcOrd="0" destOrd="0" presId="urn:microsoft.com/office/officeart/2005/8/layout/list1"/>
    <dgm:cxn modelId="{18E1F3B9-1A71-442B-ACFA-64556899941A}" srcId="{E037F891-75DE-480B-A560-A7924E74B9EC}" destId="{047798DB-5BC2-4D74-A315-866CC8033844}" srcOrd="4" destOrd="0" parTransId="{E891A797-BC2D-4036-8225-0A852E549E2C}" sibTransId="{97721A20-D76D-45D9-82ED-7665DE2B0012}"/>
    <dgm:cxn modelId="{E5F994BB-B300-4D37-806D-D201BA80E457}" type="presOf" srcId="{E037F891-75DE-480B-A560-A7924E74B9EC}" destId="{2FC4F162-A711-4666-81E7-EEC679BDDE07}" srcOrd="1" destOrd="0" presId="urn:microsoft.com/office/officeart/2005/8/layout/list1"/>
    <dgm:cxn modelId="{ABAAE9D9-1023-491C-B7E1-A794CE7B4FC3}" type="presOf" srcId="{61A55C63-038F-4DB5-B640-5F9AF3DE1A93}" destId="{DBE5BBEC-36FF-4A78-A3A3-404C2223AFF7}" srcOrd="0" destOrd="0" presId="urn:microsoft.com/office/officeart/2005/8/layout/list1"/>
    <dgm:cxn modelId="{E8EAB7E7-0EB4-44E3-90A1-9D9432A54E06}" type="presOf" srcId="{96B5B3A8-7C1C-4315-8D6C-611BE54BB58E}" destId="{DBE5BBEC-36FF-4A78-A3A3-404C2223AFF7}" srcOrd="0" destOrd="4" presId="urn:microsoft.com/office/officeart/2005/8/layout/list1"/>
    <dgm:cxn modelId="{5A7D93FD-35AE-4F1B-85BD-4B5B8EB99EA3}" srcId="{4A9C3735-AB9A-4D1B-A0FB-3C1AFA835605}" destId="{35676DA9-5BCF-4EE6-A339-11EC51732BBD}" srcOrd="2" destOrd="0" parTransId="{81187838-8814-4C52-B2AB-46AB2A3EED11}" sibTransId="{96B07886-C939-4EF2-BDDE-0E3EB2980ADD}"/>
    <dgm:cxn modelId="{471AC549-4DBD-45D0-8B0B-8DC822706C76}" type="presParOf" srcId="{A0A1E2EE-1B90-450A-8181-01CBE0BA9204}" destId="{FBEAE7F1-BADC-439D-99A0-2BCF6C05F063}" srcOrd="0" destOrd="0" presId="urn:microsoft.com/office/officeart/2005/8/layout/list1"/>
    <dgm:cxn modelId="{69B87A07-1E00-4549-87FD-7DD7AE734975}" type="presParOf" srcId="{FBEAE7F1-BADC-439D-99A0-2BCF6C05F063}" destId="{7BB7E01B-7A1B-41BF-9A1A-97A8ACD34A90}" srcOrd="0" destOrd="0" presId="urn:microsoft.com/office/officeart/2005/8/layout/list1"/>
    <dgm:cxn modelId="{964EE204-33EE-434D-A898-9953B60AB292}" type="presParOf" srcId="{FBEAE7F1-BADC-439D-99A0-2BCF6C05F063}" destId="{5C708BA7-3055-4A6C-9E34-C93F0A34551E}" srcOrd="1" destOrd="0" presId="urn:microsoft.com/office/officeart/2005/8/layout/list1"/>
    <dgm:cxn modelId="{76C120D2-8D59-45B7-A034-B8D9E45170DA}" type="presParOf" srcId="{A0A1E2EE-1B90-450A-8181-01CBE0BA9204}" destId="{807A31C7-A458-41A3-8373-EE3ABB2D7C9E}" srcOrd="1" destOrd="0" presId="urn:microsoft.com/office/officeart/2005/8/layout/list1"/>
    <dgm:cxn modelId="{1E1C9004-A0ED-4A73-9A3B-FE1F29A8EA8B}" type="presParOf" srcId="{A0A1E2EE-1B90-450A-8181-01CBE0BA9204}" destId="{DBE5BBEC-36FF-4A78-A3A3-404C2223AFF7}" srcOrd="2" destOrd="0" presId="urn:microsoft.com/office/officeart/2005/8/layout/list1"/>
    <dgm:cxn modelId="{C9EBF212-2CD3-4CF7-B6D0-AF10C472E993}" type="presParOf" srcId="{A0A1E2EE-1B90-450A-8181-01CBE0BA9204}" destId="{3114AFA3-42D9-45B9-A65B-676FC3DF6D65}" srcOrd="3" destOrd="0" presId="urn:microsoft.com/office/officeart/2005/8/layout/list1"/>
    <dgm:cxn modelId="{88B0D335-6BCA-4C1C-AE68-EA5AF7F1D4D7}" type="presParOf" srcId="{A0A1E2EE-1B90-450A-8181-01CBE0BA9204}" destId="{34098FCD-746D-47FC-80B8-8C5B39A1A90A}" srcOrd="4" destOrd="0" presId="urn:microsoft.com/office/officeart/2005/8/layout/list1"/>
    <dgm:cxn modelId="{E13E2B3D-F0AF-4424-B084-A2C35F09936B}" type="presParOf" srcId="{34098FCD-746D-47FC-80B8-8C5B39A1A90A}" destId="{4A2C4BA8-A950-4E29-8D98-81CBCC884560}" srcOrd="0" destOrd="0" presId="urn:microsoft.com/office/officeart/2005/8/layout/list1"/>
    <dgm:cxn modelId="{D759CB0F-BDB1-44D9-BB19-0BE4A949BC3B}" type="presParOf" srcId="{34098FCD-746D-47FC-80B8-8C5B39A1A90A}" destId="{2FC4F162-A711-4666-81E7-EEC679BDDE07}" srcOrd="1" destOrd="0" presId="urn:microsoft.com/office/officeart/2005/8/layout/list1"/>
    <dgm:cxn modelId="{2E45B98E-2037-437D-89FE-17877089BEC7}" type="presParOf" srcId="{A0A1E2EE-1B90-450A-8181-01CBE0BA9204}" destId="{A1C5BFEA-4637-4DD5-B967-28B5A8DD6996}" srcOrd="5" destOrd="0" presId="urn:microsoft.com/office/officeart/2005/8/layout/list1"/>
    <dgm:cxn modelId="{F559868B-F841-49B9-9C18-AB72BD3E5F36}" type="presParOf" srcId="{A0A1E2EE-1B90-450A-8181-01CBE0BA9204}" destId="{5A58EC81-5464-4C43-8C36-651380AF57C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5D889-5CF2-454C-8FE2-212D7EAE156F}">
      <dsp:nvSpPr>
        <dsp:cNvPr id="0" name=""/>
        <dsp:cNvSpPr/>
      </dsp:nvSpPr>
      <dsp:spPr>
        <a:xfrm>
          <a:off x="2814297" y="352502"/>
          <a:ext cx="4555422" cy="4555422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Filters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Career Level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Geographic Unit</a:t>
          </a:r>
        </a:p>
      </dsp:txBody>
      <dsp:txXfrm>
        <a:off x="5215113" y="1317818"/>
        <a:ext cx="1626936" cy="1355780"/>
      </dsp:txXfrm>
    </dsp:sp>
    <dsp:sp modelId="{07BCE496-1C1C-42B3-B438-D0F3598548CC}">
      <dsp:nvSpPr>
        <dsp:cNvPr id="0" name=""/>
        <dsp:cNvSpPr/>
      </dsp:nvSpPr>
      <dsp:spPr>
        <a:xfrm>
          <a:off x="2720477" y="515196"/>
          <a:ext cx="4555422" cy="4555422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Vectors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Skills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Topic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Terms</a:t>
          </a:r>
        </a:p>
      </dsp:txBody>
      <dsp:txXfrm>
        <a:off x="3805101" y="3470798"/>
        <a:ext cx="2440404" cy="1193086"/>
      </dsp:txXfrm>
    </dsp:sp>
    <dsp:sp modelId="{1D9C0703-BF63-44CB-B223-9F9501448235}">
      <dsp:nvSpPr>
        <dsp:cNvPr id="0" name=""/>
        <dsp:cNvSpPr/>
      </dsp:nvSpPr>
      <dsp:spPr>
        <a:xfrm>
          <a:off x="2626657" y="352502"/>
          <a:ext cx="4555422" cy="4555422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Multipliers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Region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Location</a:t>
          </a:r>
        </a:p>
      </dsp:txBody>
      <dsp:txXfrm>
        <a:off x="3154327" y="1317818"/>
        <a:ext cx="1626936" cy="1355780"/>
      </dsp:txXfrm>
    </dsp:sp>
    <dsp:sp modelId="{8087A57E-AB48-4A1D-BDF5-BCC50B300C19}">
      <dsp:nvSpPr>
        <dsp:cNvPr id="0" name=""/>
        <dsp:cNvSpPr/>
      </dsp:nvSpPr>
      <dsp:spPr>
        <a:xfrm>
          <a:off x="2532670" y="70500"/>
          <a:ext cx="5119427" cy="511942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75C4E-7F47-4CB9-B3DB-35220895947A}">
      <dsp:nvSpPr>
        <dsp:cNvPr id="0" name=""/>
        <dsp:cNvSpPr/>
      </dsp:nvSpPr>
      <dsp:spPr>
        <a:xfrm>
          <a:off x="2438474" y="232906"/>
          <a:ext cx="5119427" cy="511942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D6432-856C-4DDF-BDB9-C01E893C48D9}">
      <dsp:nvSpPr>
        <dsp:cNvPr id="0" name=""/>
        <dsp:cNvSpPr/>
      </dsp:nvSpPr>
      <dsp:spPr>
        <a:xfrm>
          <a:off x="2344278" y="70500"/>
          <a:ext cx="5119427" cy="511942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5BBEC-36FF-4A78-A3A3-404C2223AFF7}">
      <dsp:nvSpPr>
        <dsp:cNvPr id="0" name=""/>
        <dsp:cNvSpPr/>
      </dsp:nvSpPr>
      <dsp:spPr>
        <a:xfrm>
          <a:off x="0" y="419637"/>
          <a:ext cx="8572500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321" tIns="416560" rIns="66532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Data consolidation into a single master file</a:t>
          </a:r>
        </a:p>
      </dsp:txBody>
      <dsp:txXfrm>
        <a:off x="0" y="419637"/>
        <a:ext cx="8572500" cy="834750"/>
      </dsp:txXfrm>
    </dsp:sp>
    <dsp:sp modelId="{5C708BA7-3055-4A6C-9E34-C93F0A34551E}">
      <dsp:nvSpPr>
        <dsp:cNvPr id="0" name=""/>
        <dsp:cNvSpPr/>
      </dsp:nvSpPr>
      <dsp:spPr>
        <a:xfrm>
          <a:off x="428625" y="124437"/>
          <a:ext cx="600075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814" tIns="0" rIns="22681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File Merge</a:t>
          </a:r>
        </a:p>
      </dsp:txBody>
      <dsp:txXfrm>
        <a:off x="457446" y="153258"/>
        <a:ext cx="5943108" cy="532758"/>
      </dsp:txXfrm>
    </dsp:sp>
    <dsp:sp modelId="{9614D40E-AA6B-407F-8A5D-08E9B907F6CF}">
      <dsp:nvSpPr>
        <dsp:cNvPr id="0" name=""/>
        <dsp:cNvSpPr/>
      </dsp:nvSpPr>
      <dsp:spPr>
        <a:xfrm>
          <a:off x="0" y="1657587"/>
          <a:ext cx="8572500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321" tIns="416560" rIns="66532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Avoid CSV-character based issues</a:t>
          </a:r>
        </a:p>
      </dsp:txBody>
      <dsp:txXfrm>
        <a:off x="0" y="1657587"/>
        <a:ext cx="8572500" cy="834750"/>
      </dsp:txXfrm>
    </dsp:sp>
    <dsp:sp modelId="{17BF90DD-AD2D-4F6E-9C3F-B1DD936957EE}">
      <dsp:nvSpPr>
        <dsp:cNvPr id="0" name=""/>
        <dsp:cNvSpPr/>
      </dsp:nvSpPr>
      <dsp:spPr>
        <a:xfrm>
          <a:off x="428625" y="1362387"/>
          <a:ext cx="600075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814" tIns="0" rIns="22681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Character Removal</a:t>
          </a:r>
        </a:p>
      </dsp:txBody>
      <dsp:txXfrm>
        <a:off x="457446" y="1391208"/>
        <a:ext cx="5943108" cy="532758"/>
      </dsp:txXfrm>
    </dsp:sp>
    <dsp:sp modelId="{45F5820D-1157-4940-B2D3-A61C27C87984}">
      <dsp:nvSpPr>
        <dsp:cNvPr id="0" name=""/>
        <dsp:cNvSpPr/>
      </dsp:nvSpPr>
      <dsp:spPr>
        <a:xfrm>
          <a:off x="0" y="2895537"/>
          <a:ext cx="8572500" cy="166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321" tIns="416560" rIns="66532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Natural Language Processing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Enabled for multiple languages going forward, leveraging the team’s experience in multi-lingual search and match solutions (Italian, French, Spanish, German, Dutch, Japanese, etc.)</a:t>
          </a:r>
        </a:p>
      </dsp:txBody>
      <dsp:txXfrm>
        <a:off x="0" y="2895537"/>
        <a:ext cx="8572500" cy="1669500"/>
      </dsp:txXfrm>
    </dsp:sp>
    <dsp:sp modelId="{D1A33B3E-8AAC-48E4-BAD3-8795E6F0D8F4}">
      <dsp:nvSpPr>
        <dsp:cNvPr id="0" name=""/>
        <dsp:cNvSpPr/>
      </dsp:nvSpPr>
      <dsp:spPr>
        <a:xfrm>
          <a:off x="428625" y="2600337"/>
          <a:ext cx="600075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814" tIns="0" rIns="22681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Language Detection</a:t>
          </a:r>
        </a:p>
      </dsp:txBody>
      <dsp:txXfrm>
        <a:off x="457446" y="2629158"/>
        <a:ext cx="5943108" cy="53275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5BBEC-36FF-4A78-A3A3-404C2223AFF7}">
      <dsp:nvSpPr>
        <dsp:cNvPr id="0" name=""/>
        <dsp:cNvSpPr/>
      </dsp:nvSpPr>
      <dsp:spPr>
        <a:xfrm>
          <a:off x="0" y="397055"/>
          <a:ext cx="10935929" cy="322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520700" rIns="84875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Tokens (collection of 1 or more words) and phrases are gathered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Natural Language Processing (NLP) is used to understand and classify token by semantic utilization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Language is normalized (e.g. “is”, “are” become “be”)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Non-meaningful tokens are discarded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Token dictionary creation including tokens’ frequency</a:t>
          </a:r>
        </a:p>
      </dsp:txBody>
      <dsp:txXfrm>
        <a:off x="0" y="397055"/>
        <a:ext cx="10935929" cy="3228750"/>
      </dsp:txXfrm>
    </dsp:sp>
    <dsp:sp modelId="{5C708BA7-3055-4A6C-9E34-C93F0A34551E}">
      <dsp:nvSpPr>
        <dsp:cNvPr id="0" name=""/>
        <dsp:cNvSpPr/>
      </dsp:nvSpPr>
      <dsp:spPr>
        <a:xfrm>
          <a:off x="546796" y="743"/>
          <a:ext cx="765515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Statistical Analysis</a:t>
          </a:r>
        </a:p>
      </dsp:txBody>
      <dsp:txXfrm>
        <a:off x="582822" y="36769"/>
        <a:ext cx="7583098" cy="665948"/>
      </dsp:txXfrm>
    </dsp:sp>
    <dsp:sp modelId="{9614D40E-AA6B-407F-8A5D-08E9B907F6CF}">
      <dsp:nvSpPr>
        <dsp:cNvPr id="0" name=""/>
        <dsp:cNvSpPr/>
      </dsp:nvSpPr>
      <dsp:spPr>
        <a:xfrm>
          <a:off x="0" y="4102493"/>
          <a:ext cx="10935929" cy="1043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520700" rIns="84875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List of unique skills created upon available data</a:t>
          </a:r>
        </a:p>
      </dsp:txBody>
      <dsp:txXfrm>
        <a:off x="0" y="4102493"/>
        <a:ext cx="10935929" cy="1043437"/>
      </dsp:txXfrm>
    </dsp:sp>
    <dsp:sp modelId="{17BF90DD-AD2D-4F6E-9C3F-B1DD936957EE}">
      <dsp:nvSpPr>
        <dsp:cNvPr id="0" name=""/>
        <dsp:cNvSpPr/>
      </dsp:nvSpPr>
      <dsp:spPr>
        <a:xfrm>
          <a:off x="546796" y="3733493"/>
          <a:ext cx="765515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Structured Data</a:t>
          </a:r>
        </a:p>
      </dsp:txBody>
      <dsp:txXfrm>
        <a:off x="582822" y="3769519"/>
        <a:ext cx="7583098" cy="66594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5BBEC-36FF-4A78-A3A3-404C2223AFF7}">
      <dsp:nvSpPr>
        <dsp:cNvPr id="0" name=""/>
        <dsp:cNvSpPr/>
      </dsp:nvSpPr>
      <dsp:spPr>
        <a:xfrm>
          <a:off x="0" y="580214"/>
          <a:ext cx="10935929" cy="195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479044" rIns="848750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Term Frequency – Inverse Document Frequency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Assigns weights to tokens based on its number of occurrences in an item and the number of occurrences in the entire database of items.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The </a:t>
          </a:r>
          <a:r>
            <a:rPr lang="en-GB" sz="2300" kern="1200" dirty="0">
              <a:solidFill>
                <a:schemeClr val="accent1"/>
              </a:solidFill>
            </a:rPr>
            <a:t>Key Terms </a:t>
          </a:r>
          <a:r>
            <a:rPr lang="en-GB" sz="2300" kern="1200" dirty="0"/>
            <a:t>vector is created from this model. </a:t>
          </a:r>
        </a:p>
      </dsp:txBody>
      <dsp:txXfrm>
        <a:off x="0" y="580214"/>
        <a:ext cx="10935929" cy="1956150"/>
      </dsp:txXfrm>
    </dsp:sp>
    <dsp:sp modelId="{5C708BA7-3055-4A6C-9E34-C93F0A34551E}">
      <dsp:nvSpPr>
        <dsp:cNvPr id="0" name=""/>
        <dsp:cNvSpPr/>
      </dsp:nvSpPr>
      <dsp:spPr>
        <a:xfrm>
          <a:off x="546796" y="215607"/>
          <a:ext cx="765515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TF-IDF</a:t>
          </a:r>
        </a:p>
      </dsp:txBody>
      <dsp:txXfrm>
        <a:off x="579940" y="248751"/>
        <a:ext cx="7588862" cy="612672"/>
      </dsp:txXfrm>
    </dsp:sp>
    <dsp:sp modelId="{9614D40E-AA6B-407F-8A5D-08E9B907F6CF}">
      <dsp:nvSpPr>
        <dsp:cNvPr id="0" name=""/>
        <dsp:cNvSpPr/>
      </dsp:nvSpPr>
      <dsp:spPr>
        <a:xfrm>
          <a:off x="0" y="2974917"/>
          <a:ext cx="10935929" cy="195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479044" rIns="848750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Latent Semantic Indexing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Creates groups or clusters of terms that tend to appear together in the content.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The </a:t>
          </a:r>
          <a:r>
            <a:rPr lang="en-GB" sz="2300" kern="1200" dirty="0">
              <a:solidFill>
                <a:srgbClr val="A000FF"/>
              </a:solidFill>
              <a:latin typeface="Arial"/>
              <a:ea typeface="+mn-ea"/>
              <a:cs typeface="+mn-cs"/>
            </a:rPr>
            <a:t>Topics Vector </a:t>
          </a:r>
          <a:r>
            <a:rPr lang="en-GB" sz="2300" kern="1200" dirty="0"/>
            <a:t>is created from this model.</a:t>
          </a:r>
        </a:p>
      </dsp:txBody>
      <dsp:txXfrm>
        <a:off x="0" y="2974917"/>
        <a:ext cx="10935929" cy="1956150"/>
      </dsp:txXfrm>
    </dsp:sp>
    <dsp:sp modelId="{17BF90DD-AD2D-4F6E-9C3F-B1DD936957EE}">
      <dsp:nvSpPr>
        <dsp:cNvPr id="0" name=""/>
        <dsp:cNvSpPr/>
      </dsp:nvSpPr>
      <dsp:spPr>
        <a:xfrm>
          <a:off x="546796" y="2635437"/>
          <a:ext cx="765515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LSI</a:t>
          </a:r>
        </a:p>
      </dsp:txBody>
      <dsp:txXfrm>
        <a:off x="579940" y="2668581"/>
        <a:ext cx="7588862" cy="61267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5BBEC-36FF-4A78-A3A3-404C2223AFF7}">
      <dsp:nvSpPr>
        <dsp:cNvPr id="0" name=""/>
        <dsp:cNvSpPr/>
      </dsp:nvSpPr>
      <dsp:spPr>
        <a:xfrm>
          <a:off x="0" y="516174"/>
          <a:ext cx="10935929" cy="463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624840" rIns="84875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/>
            <a:t>Provided skills are analysed and expanded based on Accenture’s skills ontology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/>
            <a:t>A vector containing the original + proximity skills is created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/>
            <a:t>Original skills weights are determined by the proficiency level (1- 5)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/>
            <a:t>Proximity skills weights are calculated taking into account the original skill’s weight and the correlation factor (defined on the ontology)</a:t>
          </a:r>
        </a:p>
      </dsp:txBody>
      <dsp:txXfrm>
        <a:off x="0" y="516174"/>
        <a:ext cx="10935929" cy="4630500"/>
      </dsp:txXfrm>
    </dsp:sp>
    <dsp:sp modelId="{5C708BA7-3055-4A6C-9E34-C93F0A34551E}">
      <dsp:nvSpPr>
        <dsp:cNvPr id="0" name=""/>
        <dsp:cNvSpPr/>
      </dsp:nvSpPr>
      <dsp:spPr>
        <a:xfrm>
          <a:off x="546796" y="36687"/>
          <a:ext cx="765515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Skills</a:t>
          </a:r>
        </a:p>
      </dsp:txBody>
      <dsp:txXfrm>
        <a:off x="590027" y="79918"/>
        <a:ext cx="7568688" cy="79913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5BBEC-36FF-4A78-A3A3-404C2223AFF7}">
      <dsp:nvSpPr>
        <dsp:cNvPr id="0" name=""/>
        <dsp:cNvSpPr/>
      </dsp:nvSpPr>
      <dsp:spPr>
        <a:xfrm>
          <a:off x="0" y="556296"/>
          <a:ext cx="10935929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666496" rIns="848750" bIns="227584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>
              <a:latin typeface="Arial"/>
              <a:cs typeface="Arial"/>
            </a:rPr>
            <a:t>The pilot uses static data but re-indexing can generate new models</a:t>
          </a:r>
        </a:p>
      </dsp:txBody>
      <dsp:txXfrm>
        <a:off x="0" y="556296"/>
        <a:ext cx="10935929" cy="1764000"/>
      </dsp:txXfrm>
    </dsp:sp>
    <dsp:sp modelId="{5C708BA7-3055-4A6C-9E34-C93F0A34551E}">
      <dsp:nvSpPr>
        <dsp:cNvPr id="0" name=""/>
        <dsp:cNvSpPr/>
      </dsp:nvSpPr>
      <dsp:spPr>
        <a:xfrm>
          <a:off x="546796" y="49017"/>
          <a:ext cx="7655150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>
              <a:latin typeface="Arial"/>
              <a:cs typeface="Arial"/>
            </a:rPr>
            <a:t>New</a:t>
          </a:r>
          <a:r>
            <a:rPr lang="en-GB" sz="3200" b="0" i="0" u="none" strike="noStrike" kern="1200" cap="none" baseline="0" noProof="0">
              <a:latin typeface="Arial"/>
              <a:cs typeface="Arial"/>
            </a:rPr>
            <a:t> Data </a:t>
          </a:r>
          <a:r>
            <a:rPr lang="en-GB" sz="3200" b="0" i="0" u="none" strike="noStrike" kern="1200" cap="none" baseline="0" noProof="0">
              <a:solidFill>
                <a:srgbClr val="010000"/>
              </a:solidFill>
              <a:latin typeface="Arial"/>
              <a:cs typeface="Arial"/>
            </a:rPr>
            <a:t> </a:t>
          </a:r>
          <a:endParaRPr lang="en-GB" sz="3200" b="0" i="0" u="none" strike="noStrike" kern="1200" cap="none" baseline="0" noProof="0">
            <a:solidFill>
              <a:schemeClr val="bg1"/>
            </a:solidFill>
            <a:latin typeface="Arial"/>
            <a:cs typeface="Arial"/>
          </a:endParaRPr>
        </a:p>
      </dsp:txBody>
      <dsp:txXfrm>
        <a:off x="592910" y="95131"/>
        <a:ext cx="7562922" cy="852412"/>
      </dsp:txXfrm>
    </dsp:sp>
    <dsp:sp modelId="{A57305E4-CDFD-446C-BC04-ACDF73137218}">
      <dsp:nvSpPr>
        <dsp:cNvPr id="0" name=""/>
        <dsp:cNvSpPr/>
      </dsp:nvSpPr>
      <dsp:spPr>
        <a:xfrm>
          <a:off x="0" y="2930457"/>
          <a:ext cx="10935929" cy="216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666496" rIns="848750" bIns="227584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>
              <a:solidFill>
                <a:schemeClr val="tx1"/>
              </a:solidFill>
              <a:latin typeface="Arial"/>
              <a:cs typeface="Arial"/>
            </a:rPr>
            <a:t>In production, regenerating the dictionaries and models will add new terms, as new data becomes available.</a:t>
          </a:r>
        </a:p>
      </dsp:txBody>
      <dsp:txXfrm>
        <a:off x="0" y="2930457"/>
        <a:ext cx="10935929" cy="2167200"/>
      </dsp:txXfrm>
    </dsp:sp>
    <dsp:sp modelId="{A5D5D6CD-E29C-4965-A2E0-6C3D6B97D87F}">
      <dsp:nvSpPr>
        <dsp:cNvPr id="0" name=""/>
        <dsp:cNvSpPr/>
      </dsp:nvSpPr>
      <dsp:spPr>
        <a:xfrm>
          <a:off x="546796" y="2458137"/>
          <a:ext cx="7655150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>
              <a:latin typeface="Arial"/>
              <a:cs typeface="Arial"/>
            </a:rPr>
            <a:t>New features</a:t>
          </a:r>
        </a:p>
      </dsp:txBody>
      <dsp:txXfrm>
        <a:off x="592910" y="2504251"/>
        <a:ext cx="7562922" cy="85241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5BBEC-36FF-4A78-A3A3-404C2223AFF7}">
      <dsp:nvSpPr>
        <dsp:cNvPr id="0" name=""/>
        <dsp:cNvSpPr/>
      </dsp:nvSpPr>
      <dsp:spPr>
        <a:xfrm>
          <a:off x="0" y="951650"/>
          <a:ext cx="10935929" cy="396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728980" rIns="848750" bIns="248920" numCol="1" spcCol="1270" anchor="t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dirty="0">
              <a:latin typeface="Arial"/>
              <a:cs typeface="Arial"/>
            </a:rPr>
            <a:t>The pilot has been tuned following an expert advice driven approach based on:</a:t>
          </a:r>
        </a:p>
        <a:p>
          <a:pPr marL="571500" lvl="2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dirty="0">
              <a:latin typeface="Arial"/>
              <a:cs typeface="Arial"/>
            </a:rPr>
            <a:t>Screener’s feedback</a:t>
          </a:r>
        </a:p>
        <a:p>
          <a:pPr marL="571500" lvl="2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dirty="0">
              <a:latin typeface="Arial"/>
              <a:cs typeface="Arial"/>
            </a:rPr>
            <a:t>Configuration analysis and experimentation</a:t>
          </a:r>
        </a:p>
        <a:p>
          <a:pPr marL="571500" lvl="2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dirty="0">
              <a:latin typeface="Arial"/>
              <a:cs typeface="Arial"/>
            </a:rPr>
            <a:t>Team’s previous expertise with Search and Match solutions</a:t>
          </a:r>
        </a:p>
      </dsp:txBody>
      <dsp:txXfrm>
        <a:off x="0" y="951650"/>
        <a:ext cx="10935929" cy="3969000"/>
      </dsp:txXfrm>
    </dsp:sp>
    <dsp:sp modelId="{5C708BA7-3055-4A6C-9E34-C93F0A34551E}">
      <dsp:nvSpPr>
        <dsp:cNvPr id="0" name=""/>
        <dsp:cNvSpPr/>
      </dsp:nvSpPr>
      <dsp:spPr>
        <a:xfrm>
          <a:off x="546796" y="330537"/>
          <a:ext cx="7655150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0" i="0" u="none" strike="noStrike" kern="1200" cap="none" baseline="0" noProof="0" dirty="0">
              <a:latin typeface="Arial"/>
              <a:cs typeface="Arial"/>
            </a:rPr>
            <a:t>Initial Tuning  </a:t>
          </a:r>
          <a:r>
            <a:rPr lang="en-GB" sz="3500" b="0" i="0" u="none" strike="noStrike" kern="1200" cap="none" baseline="0" noProof="0" dirty="0">
              <a:solidFill>
                <a:srgbClr val="010000"/>
              </a:solidFill>
              <a:latin typeface="Arial"/>
              <a:cs typeface="Arial"/>
            </a:rPr>
            <a:t> </a:t>
          </a:r>
          <a:endParaRPr lang="en-GB" sz="3500" b="0" i="0" u="none" strike="noStrike" kern="1200" cap="none" baseline="0" noProof="0" dirty="0">
            <a:solidFill>
              <a:schemeClr val="bg1"/>
            </a:solidFill>
            <a:latin typeface="Arial"/>
            <a:cs typeface="Arial"/>
          </a:endParaRPr>
        </a:p>
      </dsp:txBody>
      <dsp:txXfrm>
        <a:off x="597233" y="380974"/>
        <a:ext cx="7554276" cy="93232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5BBEC-36FF-4A78-A3A3-404C2223AFF7}">
      <dsp:nvSpPr>
        <dsp:cNvPr id="0" name=""/>
        <dsp:cNvSpPr/>
      </dsp:nvSpPr>
      <dsp:spPr>
        <a:xfrm>
          <a:off x="0" y="417201"/>
          <a:ext cx="10935929" cy="2209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479044" rIns="848750" bIns="163576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Arial"/>
              <a:cs typeface="Arial"/>
            </a:rPr>
            <a:t> T</a:t>
          </a:r>
          <a:r>
            <a:rPr lang="en-GB" sz="2300" kern="1200" dirty="0" err="1">
              <a:latin typeface="Arial"/>
              <a:cs typeface="Arial"/>
            </a:rPr>
            <a:t>humbs</a:t>
          </a:r>
          <a:r>
            <a:rPr lang="en-US" sz="2300" kern="1200" dirty="0">
              <a:latin typeface="Arial"/>
              <a:cs typeface="Arial"/>
            </a:rPr>
            <a:t> </a:t>
          </a:r>
          <a:r>
            <a:rPr lang="en-GB" sz="2300" kern="1200" dirty="0">
              <a:latin typeface="Arial"/>
              <a:cs typeface="Arial"/>
            </a:rPr>
            <a:t>up</a:t>
          </a:r>
          <a:r>
            <a:rPr lang="en-US" sz="2300" kern="1200" dirty="0">
              <a:latin typeface="Arial"/>
              <a:cs typeface="Arial"/>
            </a:rPr>
            <a:t>/thumbs down feedback has been gathered from the screeners</a:t>
          </a:r>
          <a:endParaRPr lang="en-GB" sz="2300" kern="1200" dirty="0">
            <a:latin typeface="Arial"/>
            <a:cs typeface="Arial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Arial"/>
              <a:cs typeface="Arial"/>
            </a:rPr>
            <a:t>Using machine learning, an optimization algorithm is executed to evaluate positive and negative results and predict optimum values for system parameters</a:t>
          </a:r>
        </a:p>
      </dsp:txBody>
      <dsp:txXfrm>
        <a:off x="0" y="417201"/>
        <a:ext cx="10935929" cy="2209725"/>
      </dsp:txXfrm>
    </dsp:sp>
    <dsp:sp modelId="{5C708BA7-3055-4A6C-9E34-C93F0A34551E}">
      <dsp:nvSpPr>
        <dsp:cNvPr id="0" name=""/>
        <dsp:cNvSpPr/>
      </dsp:nvSpPr>
      <dsp:spPr>
        <a:xfrm>
          <a:off x="797054" y="0"/>
          <a:ext cx="765515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u="none" strike="noStrike" kern="1200" cap="none" baseline="0" noProof="0">
              <a:solidFill>
                <a:schemeClr val="bg1"/>
              </a:solidFill>
              <a:latin typeface="Arial"/>
              <a:cs typeface="Arial"/>
            </a:rPr>
            <a:t>Evaluation Positive and Negative results</a:t>
          </a:r>
        </a:p>
      </dsp:txBody>
      <dsp:txXfrm>
        <a:off x="830198" y="33144"/>
        <a:ext cx="7588862" cy="612672"/>
      </dsp:txXfrm>
    </dsp:sp>
    <dsp:sp modelId="{5DECB5FA-B74D-4EEE-81B0-9F596CD3A2A0}">
      <dsp:nvSpPr>
        <dsp:cNvPr id="0" name=""/>
        <dsp:cNvSpPr/>
      </dsp:nvSpPr>
      <dsp:spPr>
        <a:xfrm>
          <a:off x="0" y="3065480"/>
          <a:ext cx="10935929" cy="202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479044" rIns="848750" bIns="163576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Arial"/>
              <a:cs typeface="Arial"/>
            </a:rPr>
            <a:t>Weights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Arial"/>
              <a:cs typeface="Arial"/>
            </a:rPr>
            <a:t>Location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Arial"/>
              <a:cs typeface="Arial"/>
            </a:rPr>
            <a:t>Region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Arial"/>
              <a:cs typeface="Arial"/>
            </a:rPr>
            <a:t>Key Terms List Weights</a:t>
          </a:r>
        </a:p>
      </dsp:txBody>
      <dsp:txXfrm>
        <a:off x="0" y="3065480"/>
        <a:ext cx="10935929" cy="2028600"/>
      </dsp:txXfrm>
    </dsp:sp>
    <dsp:sp modelId="{67F35CB2-7863-48D9-A5E1-A6530E880DD2}">
      <dsp:nvSpPr>
        <dsp:cNvPr id="0" name=""/>
        <dsp:cNvSpPr/>
      </dsp:nvSpPr>
      <dsp:spPr>
        <a:xfrm>
          <a:off x="546796" y="2726000"/>
          <a:ext cx="765515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  <a:latin typeface="Arial"/>
              <a:cs typeface="Arial"/>
            </a:rPr>
            <a:t>Parameters to be optimized</a:t>
          </a:r>
        </a:p>
      </dsp:txBody>
      <dsp:txXfrm>
        <a:off x="579940" y="2759144"/>
        <a:ext cx="7588862" cy="61267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5BBEC-36FF-4A78-A3A3-404C2223AFF7}">
      <dsp:nvSpPr>
        <dsp:cNvPr id="0" name=""/>
        <dsp:cNvSpPr/>
      </dsp:nvSpPr>
      <dsp:spPr>
        <a:xfrm>
          <a:off x="0" y="516323"/>
          <a:ext cx="10935929" cy="461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499872" rIns="848750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 optimization component is a general-purpose component which can be integrated with any API</a:t>
          </a:r>
          <a:endParaRPr lang="en-GB" sz="2400" kern="1200" dirty="0">
            <a:latin typeface="Arial"/>
            <a:cs typeface="Arial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It sits side-by-side with the application and it consumes its services in order to adjust parameters and find optimum values</a:t>
          </a:r>
          <a:endParaRPr lang="en-GB" sz="2400" kern="1200" dirty="0">
            <a:latin typeface="Arial"/>
            <a:cs typeface="Arial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>
              <a:solidFill>
                <a:schemeClr val="bg1"/>
              </a:solidFill>
              <a:latin typeface="Arial"/>
              <a:cs typeface="Arial"/>
            </a:rPr>
            <a:t> 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>
              <a:solidFill>
                <a:schemeClr val="bg1"/>
              </a:solidFill>
              <a:latin typeface="Arial"/>
              <a:cs typeface="Arial"/>
            </a:rPr>
            <a:t> 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>
              <a:solidFill>
                <a:schemeClr val="bg1"/>
              </a:solidFill>
              <a:latin typeface="Arial"/>
              <a:cs typeface="Arial"/>
            </a:rPr>
            <a:t> 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>
              <a:solidFill>
                <a:schemeClr val="bg1"/>
              </a:solidFill>
              <a:latin typeface="Arial"/>
              <a:cs typeface="Arial"/>
            </a:rPr>
            <a:t> </a:t>
          </a:r>
          <a:r>
            <a:rPr lang="en-GB" sz="2400" kern="1200" dirty="0">
              <a:latin typeface="Arial"/>
              <a:cs typeface="Arial"/>
            </a:rPr>
            <a:t> </a:t>
          </a:r>
          <a:endParaRPr lang="en-GB" sz="2400" kern="1200" dirty="0">
            <a:solidFill>
              <a:schemeClr val="bg1"/>
            </a:solidFill>
            <a:latin typeface="Arial"/>
            <a:cs typeface="Arial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400" kern="1200" dirty="0">
            <a:solidFill>
              <a:schemeClr val="bg1"/>
            </a:solidFill>
            <a:latin typeface="Arial"/>
            <a:cs typeface="Arial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400" kern="1200" dirty="0">
            <a:solidFill>
              <a:schemeClr val="bg1"/>
            </a:solidFill>
            <a:latin typeface="Arial"/>
            <a:cs typeface="Arial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>
              <a:solidFill>
                <a:schemeClr val="bg1"/>
              </a:solidFill>
              <a:latin typeface="Arial"/>
              <a:cs typeface="Arial"/>
            </a:rPr>
            <a:t> </a:t>
          </a:r>
        </a:p>
      </dsp:txBody>
      <dsp:txXfrm>
        <a:off x="0" y="516323"/>
        <a:ext cx="10935929" cy="4611600"/>
      </dsp:txXfrm>
    </dsp:sp>
    <dsp:sp modelId="{5C708BA7-3055-4A6C-9E34-C93F0A34551E}">
      <dsp:nvSpPr>
        <dsp:cNvPr id="0" name=""/>
        <dsp:cNvSpPr/>
      </dsp:nvSpPr>
      <dsp:spPr>
        <a:xfrm>
          <a:off x="797054" y="0"/>
          <a:ext cx="765515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strike="noStrike" kern="1200" cap="none" baseline="0" noProof="0" dirty="0">
              <a:solidFill>
                <a:schemeClr val="bg1"/>
              </a:solidFill>
              <a:latin typeface="Arial"/>
              <a:cs typeface="Arial"/>
            </a:rPr>
            <a:t>Optimization/Machine Learning</a:t>
          </a:r>
        </a:p>
      </dsp:txBody>
      <dsp:txXfrm>
        <a:off x="831639" y="34585"/>
        <a:ext cx="7585980" cy="63931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5BBEC-36FF-4A78-A3A3-404C2223AFF7}">
      <dsp:nvSpPr>
        <dsp:cNvPr id="0" name=""/>
        <dsp:cNvSpPr/>
      </dsp:nvSpPr>
      <dsp:spPr>
        <a:xfrm>
          <a:off x="0" y="509996"/>
          <a:ext cx="10935929" cy="1828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562356" rIns="848750" bIns="192024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Arial"/>
              <a:cs typeface="Arial"/>
            </a:rPr>
            <a:t>This exercise has been done for the pilot, however predicted values were not used as the training data (thumbs up/thumbs down) was not enough.</a:t>
          </a:r>
          <a:endParaRPr lang="en-GB" sz="2700" kern="1200" dirty="0">
            <a:latin typeface="Arial"/>
            <a:cs typeface="Arial"/>
          </a:endParaRPr>
        </a:p>
      </dsp:txBody>
      <dsp:txXfrm>
        <a:off x="0" y="509996"/>
        <a:ext cx="10935929" cy="1828575"/>
      </dsp:txXfrm>
    </dsp:sp>
    <dsp:sp modelId="{5C708BA7-3055-4A6C-9E34-C93F0A34551E}">
      <dsp:nvSpPr>
        <dsp:cNvPr id="0" name=""/>
        <dsp:cNvSpPr/>
      </dsp:nvSpPr>
      <dsp:spPr>
        <a:xfrm>
          <a:off x="546796" y="81979"/>
          <a:ext cx="765515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u="none" strike="noStrike" kern="1200" cap="none" baseline="0" noProof="0" dirty="0">
              <a:solidFill>
                <a:schemeClr val="bg1"/>
              </a:solidFill>
              <a:latin typeface="Arial"/>
              <a:cs typeface="Arial"/>
            </a:rPr>
            <a:t>Pilot</a:t>
          </a:r>
        </a:p>
      </dsp:txBody>
      <dsp:txXfrm>
        <a:off x="585704" y="120887"/>
        <a:ext cx="7577334" cy="719224"/>
      </dsp:txXfrm>
    </dsp:sp>
    <dsp:sp modelId="{5DECB5FA-B74D-4EEE-81B0-9F596CD3A2A0}">
      <dsp:nvSpPr>
        <dsp:cNvPr id="0" name=""/>
        <dsp:cNvSpPr/>
      </dsp:nvSpPr>
      <dsp:spPr>
        <a:xfrm>
          <a:off x="0" y="2853395"/>
          <a:ext cx="10935929" cy="2211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562356" rIns="848750" bIns="192024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Arial"/>
              <a:cs typeface="Arial"/>
            </a:rPr>
            <a:t>For production, users’ behavior, actual placements and other judgements can be tracked in order to learn from them periodically and to improve the performance of the solution.</a:t>
          </a:r>
        </a:p>
      </dsp:txBody>
      <dsp:txXfrm>
        <a:off x="0" y="2853395"/>
        <a:ext cx="10935929" cy="2211300"/>
      </dsp:txXfrm>
    </dsp:sp>
    <dsp:sp modelId="{67F35CB2-7863-48D9-A5E1-A6530E880DD2}">
      <dsp:nvSpPr>
        <dsp:cNvPr id="0" name=""/>
        <dsp:cNvSpPr/>
      </dsp:nvSpPr>
      <dsp:spPr>
        <a:xfrm>
          <a:off x="546796" y="2454874"/>
          <a:ext cx="765515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bg1"/>
              </a:solidFill>
              <a:latin typeface="Arial"/>
              <a:cs typeface="Arial"/>
            </a:rPr>
            <a:t>Production</a:t>
          </a:r>
        </a:p>
      </dsp:txBody>
      <dsp:txXfrm>
        <a:off x="585704" y="2493782"/>
        <a:ext cx="7577334" cy="71922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5BBEC-36FF-4A78-A3A3-404C2223AFF7}">
      <dsp:nvSpPr>
        <dsp:cNvPr id="0" name=""/>
        <dsp:cNvSpPr/>
      </dsp:nvSpPr>
      <dsp:spPr>
        <a:xfrm>
          <a:off x="0" y="601225"/>
          <a:ext cx="10935929" cy="4545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770636" rIns="848750" bIns="263144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Detailed explanations for every single match score is provided, including matched terms, partial scores and other factors that affected the final score.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Some of the matching parameters can be modified via API so the user can measure the effect of adjusting weights manually.</a:t>
          </a:r>
        </a:p>
      </dsp:txBody>
      <dsp:txXfrm>
        <a:off x="0" y="601225"/>
        <a:ext cx="10935929" cy="4545449"/>
      </dsp:txXfrm>
    </dsp:sp>
    <dsp:sp modelId="{5C708BA7-3055-4A6C-9E34-C93F0A34551E}">
      <dsp:nvSpPr>
        <dsp:cNvPr id="0" name=""/>
        <dsp:cNvSpPr/>
      </dsp:nvSpPr>
      <dsp:spPr>
        <a:xfrm>
          <a:off x="546796" y="27552"/>
          <a:ext cx="7655150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u="none" strike="noStrike" kern="1200" cap="none" baseline="0" noProof="0" dirty="0">
              <a:solidFill>
                <a:schemeClr val="bg1"/>
              </a:solidFill>
              <a:latin typeface="Arial"/>
              <a:cs typeface="Arial"/>
            </a:rPr>
            <a:t>Transparency</a:t>
          </a:r>
        </a:p>
      </dsp:txBody>
      <dsp:txXfrm>
        <a:off x="600115" y="80871"/>
        <a:ext cx="7548512" cy="985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5BBEC-36FF-4A78-A3A3-404C2223AFF7}">
      <dsp:nvSpPr>
        <dsp:cNvPr id="0" name=""/>
        <dsp:cNvSpPr/>
      </dsp:nvSpPr>
      <dsp:spPr>
        <a:xfrm>
          <a:off x="0" y="424321"/>
          <a:ext cx="10935929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458216" rIns="848750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>
              <a:latin typeface="Arial"/>
              <a:cs typeface="Arial"/>
            </a:rPr>
            <a:t>People (Candidates)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>
              <a:latin typeface="Arial"/>
              <a:cs typeface="Arial"/>
            </a:rPr>
            <a:t>Roles (Jobs)</a:t>
          </a:r>
        </a:p>
      </dsp:txBody>
      <dsp:txXfrm>
        <a:off x="0" y="424321"/>
        <a:ext cx="10935929" cy="1247400"/>
      </dsp:txXfrm>
    </dsp:sp>
    <dsp:sp modelId="{5C708BA7-3055-4A6C-9E34-C93F0A34551E}">
      <dsp:nvSpPr>
        <dsp:cNvPr id="0" name=""/>
        <dsp:cNvSpPr/>
      </dsp:nvSpPr>
      <dsp:spPr>
        <a:xfrm>
          <a:off x="546796" y="75567"/>
          <a:ext cx="765515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kern="1200">
              <a:latin typeface="Arial"/>
              <a:cs typeface="Arial"/>
            </a:rPr>
            <a:t>Compares</a:t>
          </a:r>
          <a:r>
            <a:rPr lang="en-GB" sz="2200" b="0" i="0" u="none" strike="noStrike" kern="1200" cap="none" baseline="0" noProof="0">
              <a:latin typeface="Arial"/>
              <a:cs typeface="Arial"/>
            </a:rPr>
            <a:t> Similarities</a:t>
          </a:r>
          <a:r>
            <a:rPr lang="en-GB" sz="2200" b="0" i="0" u="none" strike="noStrike" kern="1200" cap="none" baseline="0" noProof="0">
              <a:solidFill>
                <a:srgbClr val="010000"/>
              </a:solidFill>
              <a:latin typeface="Arial"/>
              <a:cs typeface="Arial"/>
            </a:rPr>
            <a:t> </a:t>
          </a:r>
          <a:r>
            <a:rPr lang="en-GB" sz="2200" b="0" i="0" u="none" strike="noStrike" kern="1200" cap="none" baseline="0" noProof="0">
              <a:solidFill>
                <a:schemeClr val="bg1"/>
              </a:solidFill>
              <a:latin typeface="Arial"/>
              <a:cs typeface="Arial"/>
            </a:rPr>
            <a:t>between Items</a:t>
          </a:r>
        </a:p>
      </dsp:txBody>
      <dsp:txXfrm>
        <a:off x="578499" y="107270"/>
        <a:ext cx="7591744" cy="586034"/>
      </dsp:txXfrm>
    </dsp:sp>
    <dsp:sp modelId="{9614D40E-AA6B-407F-8A5D-08E9B907F6CF}">
      <dsp:nvSpPr>
        <dsp:cNvPr id="0" name=""/>
        <dsp:cNvSpPr/>
      </dsp:nvSpPr>
      <dsp:spPr>
        <a:xfrm>
          <a:off x="0" y="2091207"/>
          <a:ext cx="10935929" cy="2979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458216" rIns="848750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>
              <a:latin typeface="Arial"/>
              <a:cs typeface="Arial"/>
            </a:rPr>
            <a:t>List of Skills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>
              <a:latin typeface="Arial"/>
              <a:cs typeface="Arial"/>
            </a:rPr>
            <a:t>List of Key Terms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>
              <a:latin typeface="Arial"/>
              <a:cs typeface="Arial"/>
            </a:rPr>
            <a:t>List of Topics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>
              <a:latin typeface="Arial"/>
              <a:cs typeface="Arial"/>
            </a:rPr>
            <a:t>Region Value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>
              <a:latin typeface="Arial"/>
              <a:cs typeface="Arial"/>
            </a:rPr>
            <a:t>Location Value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>
              <a:latin typeface="Arial"/>
              <a:cs typeface="Arial"/>
            </a:rPr>
            <a:t>Career Level Filter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>
              <a:latin typeface="Arial"/>
              <a:cs typeface="Arial"/>
            </a:rPr>
            <a:t>Geographical Unit Filter</a:t>
          </a:r>
        </a:p>
      </dsp:txBody>
      <dsp:txXfrm>
        <a:off x="0" y="2091207"/>
        <a:ext cx="10935929" cy="2979900"/>
      </dsp:txXfrm>
    </dsp:sp>
    <dsp:sp modelId="{17BF90DD-AD2D-4F6E-9C3F-B1DD936957EE}">
      <dsp:nvSpPr>
        <dsp:cNvPr id="0" name=""/>
        <dsp:cNvSpPr/>
      </dsp:nvSpPr>
      <dsp:spPr>
        <a:xfrm>
          <a:off x="546796" y="1766487"/>
          <a:ext cx="765515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>
              <a:latin typeface="Arial"/>
              <a:cs typeface="Arial"/>
            </a:rPr>
            <a:t>Characteristics To Compare</a:t>
          </a:r>
        </a:p>
      </dsp:txBody>
      <dsp:txXfrm>
        <a:off x="578499" y="1798190"/>
        <a:ext cx="7591744" cy="58603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5BBEC-36FF-4A78-A3A3-404C2223AFF7}">
      <dsp:nvSpPr>
        <dsp:cNvPr id="0" name=""/>
        <dsp:cNvSpPr/>
      </dsp:nvSpPr>
      <dsp:spPr>
        <a:xfrm>
          <a:off x="0" y="682361"/>
          <a:ext cx="10935929" cy="165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624840" rIns="848750" bIns="213360" numCol="1" spcCol="127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Arial"/>
              <a:cs typeface="Arial"/>
            </a:rPr>
            <a:t>Analyze words and terms that suggest/imply specific biases, such as gender</a:t>
          </a:r>
          <a:endParaRPr lang="en-GB" sz="3000" kern="1200" dirty="0">
            <a:latin typeface="Arial"/>
            <a:cs typeface="Arial"/>
          </a:endParaRPr>
        </a:p>
      </dsp:txBody>
      <dsp:txXfrm>
        <a:off x="0" y="682361"/>
        <a:ext cx="10935929" cy="1653750"/>
      </dsp:txXfrm>
    </dsp:sp>
    <dsp:sp modelId="{5C708BA7-3055-4A6C-9E34-C93F0A34551E}">
      <dsp:nvSpPr>
        <dsp:cNvPr id="0" name=""/>
        <dsp:cNvSpPr/>
      </dsp:nvSpPr>
      <dsp:spPr>
        <a:xfrm>
          <a:off x="546796" y="206787"/>
          <a:ext cx="765515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u="none" strike="noStrike" kern="1200" cap="none" baseline="0" noProof="0">
              <a:solidFill>
                <a:schemeClr val="bg1"/>
              </a:solidFill>
              <a:latin typeface="Arial"/>
              <a:cs typeface="Arial"/>
            </a:rPr>
            <a:t>Equality</a:t>
          </a:r>
        </a:p>
      </dsp:txBody>
      <dsp:txXfrm>
        <a:off x="590027" y="250018"/>
        <a:ext cx="7568688" cy="799138"/>
      </dsp:txXfrm>
    </dsp:sp>
    <dsp:sp modelId="{F66C1C04-F33B-44F3-A2CE-4FC0E122FA9F}">
      <dsp:nvSpPr>
        <dsp:cNvPr id="0" name=""/>
        <dsp:cNvSpPr/>
      </dsp:nvSpPr>
      <dsp:spPr>
        <a:xfrm>
          <a:off x="0" y="2908137"/>
          <a:ext cx="10935929" cy="203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624840" rIns="84875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Arial"/>
              <a:cs typeface="Arial"/>
            </a:rPr>
            <a:t>Based on gathered evidence, the implemented models and algorithms wouldn’t introduce significant bias towards any particular demographic group</a:t>
          </a:r>
          <a:endParaRPr lang="en-GB" sz="3000" kern="1200" dirty="0">
            <a:latin typeface="Arial"/>
            <a:cs typeface="Arial"/>
          </a:endParaRPr>
        </a:p>
      </dsp:txBody>
      <dsp:txXfrm>
        <a:off x="0" y="2908137"/>
        <a:ext cx="10935929" cy="2031750"/>
      </dsp:txXfrm>
    </dsp:sp>
    <dsp:sp modelId="{F4BE9701-A441-4DC6-8B2E-30949FE2DBCC}">
      <dsp:nvSpPr>
        <dsp:cNvPr id="0" name=""/>
        <dsp:cNvSpPr/>
      </dsp:nvSpPr>
      <dsp:spPr>
        <a:xfrm>
          <a:off x="546796" y="2465337"/>
          <a:ext cx="765515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Arial"/>
              <a:cs typeface="Arial"/>
            </a:rPr>
            <a:t>Results</a:t>
          </a:r>
        </a:p>
      </dsp:txBody>
      <dsp:txXfrm>
        <a:off x="590027" y="2508568"/>
        <a:ext cx="7568688" cy="799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5BBEC-36FF-4A78-A3A3-404C2223AFF7}">
      <dsp:nvSpPr>
        <dsp:cNvPr id="0" name=""/>
        <dsp:cNvSpPr/>
      </dsp:nvSpPr>
      <dsp:spPr>
        <a:xfrm>
          <a:off x="0" y="402336"/>
          <a:ext cx="10935929" cy="166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416560" rIns="848750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latin typeface="Arial"/>
              <a:cs typeface="Arial"/>
            </a:rPr>
            <a:t>Skills required by the role or possessed by the person with its proficiencies, which are scaled from 1 to 5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latin typeface="Arial"/>
              <a:cs typeface="Arial"/>
            </a:rPr>
            <a:t>Proximity skills: Additional set of skills related with the original skills (based on Accenture’s skills ontology)</a:t>
          </a:r>
          <a:endParaRPr lang="en-GB" sz="2000" kern="1200" dirty="0"/>
        </a:p>
      </dsp:txBody>
      <dsp:txXfrm>
        <a:off x="0" y="402336"/>
        <a:ext cx="10935929" cy="1669500"/>
      </dsp:txXfrm>
    </dsp:sp>
    <dsp:sp modelId="{5C708BA7-3055-4A6C-9E34-C93F0A34551E}">
      <dsp:nvSpPr>
        <dsp:cNvPr id="0" name=""/>
        <dsp:cNvSpPr/>
      </dsp:nvSpPr>
      <dsp:spPr>
        <a:xfrm>
          <a:off x="546796" y="85287"/>
          <a:ext cx="765515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>
              <a:solidFill>
                <a:schemeClr val="bg1"/>
              </a:solidFill>
              <a:latin typeface="Arial"/>
              <a:cs typeface="Arial"/>
            </a:rPr>
            <a:t>List of Skills</a:t>
          </a:r>
          <a:endParaRPr lang="en-GB" sz="2000" b="0" i="0" u="none" strike="noStrike" kern="1200" cap="none" baseline="0" noProof="0">
            <a:solidFill>
              <a:schemeClr val="bg1"/>
            </a:solidFill>
            <a:latin typeface="Arial"/>
            <a:cs typeface="Arial"/>
          </a:endParaRPr>
        </a:p>
      </dsp:txBody>
      <dsp:txXfrm>
        <a:off x="575617" y="114108"/>
        <a:ext cx="7597508" cy="532758"/>
      </dsp:txXfrm>
    </dsp:sp>
    <dsp:sp modelId="{9614D40E-AA6B-407F-8A5D-08E9B907F6CF}">
      <dsp:nvSpPr>
        <dsp:cNvPr id="0" name=""/>
        <dsp:cNvSpPr/>
      </dsp:nvSpPr>
      <dsp:spPr>
        <a:xfrm>
          <a:off x="0" y="2453187"/>
          <a:ext cx="10935929" cy="110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416560" rIns="848750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latin typeface="Arial"/>
              <a:cs typeface="Arial"/>
            </a:rPr>
            <a:t>Terms </a:t>
          </a:r>
          <a:r>
            <a:rPr lang="en-GB" sz="2000" kern="1200" dirty="0"/>
            <a:t>which appear many time</a:t>
          </a:r>
          <a:r>
            <a:rPr lang="en-GB" sz="2000" kern="1200" dirty="0">
              <a:latin typeface="Arial"/>
              <a:cs typeface="Arial"/>
            </a:rPr>
            <a:t>s in an item’s summary (profile or job description) but are less frequent in others.</a:t>
          </a:r>
        </a:p>
      </dsp:txBody>
      <dsp:txXfrm>
        <a:off x="0" y="2453187"/>
        <a:ext cx="10935929" cy="1102500"/>
      </dsp:txXfrm>
    </dsp:sp>
    <dsp:sp modelId="{17BF90DD-AD2D-4F6E-9C3F-B1DD936957EE}">
      <dsp:nvSpPr>
        <dsp:cNvPr id="0" name=""/>
        <dsp:cNvSpPr/>
      </dsp:nvSpPr>
      <dsp:spPr>
        <a:xfrm>
          <a:off x="546796" y="2157987"/>
          <a:ext cx="765515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Arial"/>
              <a:cs typeface="Arial"/>
            </a:rPr>
            <a:t>List of Key Terms</a:t>
          </a:r>
        </a:p>
      </dsp:txBody>
      <dsp:txXfrm>
        <a:off x="575617" y="2186808"/>
        <a:ext cx="7597508" cy="532758"/>
      </dsp:txXfrm>
    </dsp:sp>
    <dsp:sp modelId="{5C32ECF9-8C5D-46A6-BD18-68ABB52C1E7D}">
      <dsp:nvSpPr>
        <dsp:cNvPr id="0" name=""/>
        <dsp:cNvSpPr/>
      </dsp:nvSpPr>
      <dsp:spPr>
        <a:xfrm>
          <a:off x="0" y="3958887"/>
          <a:ext cx="10935929" cy="110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416560" rIns="848750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/>
              <a:cs typeface="Arial"/>
            </a:rPr>
            <a:t>Groups or clusters or related terms that tend to appear together. For example: safety, health, risk assessment, etc.</a:t>
          </a:r>
        </a:p>
      </dsp:txBody>
      <dsp:txXfrm>
        <a:off x="0" y="3958887"/>
        <a:ext cx="10935929" cy="1102500"/>
      </dsp:txXfrm>
    </dsp:sp>
    <dsp:sp modelId="{218BB9A9-D07D-484C-8E56-AC6D3A3DEAAF}">
      <dsp:nvSpPr>
        <dsp:cNvPr id="0" name=""/>
        <dsp:cNvSpPr/>
      </dsp:nvSpPr>
      <dsp:spPr>
        <a:xfrm>
          <a:off x="546796" y="3663687"/>
          <a:ext cx="765515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Arial"/>
              <a:cs typeface="Arial"/>
            </a:rPr>
            <a:t>List of Topics</a:t>
          </a:r>
          <a:endParaRPr lang="en-GB" sz="2000" kern="1200"/>
        </a:p>
      </dsp:txBody>
      <dsp:txXfrm>
        <a:off x="575617" y="3692508"/>
        <a:ext cx="7597508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07243-3FC8-4F5B-99DA-4E101B3C61FC}">
      <dsp:nvSpPr>
        <dsp:cNvPr id="0" name=""/>
        <dsp:cNvSpPr/>
      </dsp:nvSpPr>
      <dsp:spPr>
        <a:xfrm>
          <a:off x="0" y="395517"/>
          <a:ext cx="10935929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499872" rIns="848750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Penalties for jobs or candidates from other</a:t>
          </a:r>
          <a:r>
            <a:rPr lang="en-US" sz="2400" kern="1200" dirty="0">
              <a:latin typeface="Arial Black"/>
            </a:rPr>
            <a:t> </a:t>
          </a:r>
          <a:r>
            <a:rPr lang="en-US" sz="2400" kern="1200" dirty="0">
              <a:latin typeface="Arial"/>
              <a:cs typeface="Arial"/>
            </a:rPr>
            <a:t>regions</a:t>
          </a:r>
        </a:p>
      </dsp:txBody>
      <dsp:txXfrm>
        <a:off x="0" y="395517"/>
        <a:ext cx="10935929" cy="1058400"/>
      </dsp:txXfrm>
    </dsp:sp>
    <dsp:sp modelId="{30E3C2F1-88E2-4345-9B57-0E421B8CBD64}">
      <dsp:nvSpPr>
        <dsp:cNvPr id="0" name=""/>
        <dsp:cNvSpPr/>
      </dsp:nvSpPr>
      <dsp:spPr>
        <a:xfrm>
          <a:off x="546796" y="41277"/>
          <a:ext cx="765515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/>
              <a:cs typeface="Arial"/>
            </a:rPr>
            <a:t>Region</a:t>
          </a:r>
          <a:endParaRPr lang="en-US" sz="2400" kern="1200"/>
        </a:p>
      </dsp:txBody>
      <dsp:txXfrm>
        <a:off x="581381" y="75862"/>
        <a:ext cx="7585980" cy="639310"/>
      </dsp:txXfrm>
    </dsp:sp>
    <dsp:sp modelId="{36017EA5-35DC-4796-A784-5E4BF98570C3}">
      <dsp:nvSpPr>
        <dsp:cNvPr id="0" name=""/>
        <dsp:cNvSpPr/>
      </dsp:nvSpPr>
      <dsp:spPr>
        <a:xfrm>
          <a:off x="0" y="1937757"/>
          <a:ext cx="10935929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499872" rIns="848750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Arial"/>
              <a:cs typeface="Arial"/>
            </a:rPr>
            <a:t>Penalties for jobs or candidates based on distance (using latitude/longitude coordinates)</a:t>
          </a:r>
        </a:p>
      </dsp:txBody>
      <dsp:txXfrm>
        <a:off x="0" y="1937757"/>
        <a:ext cx="10935929" cy="1323000"/>
      </dsp:txXfrm>
    </dsp:sp>
    <dsp:sp modelId="{CE572F87-3BEB-4091-A809-AC2CB175E85A}">
      <dsp:nvSpPr>
        <dsp:cNvPr id="0" name=""/>
        <dsp:cNvSpPr/>
      </dsp:nvSpPr>
      <dsp:spPr>
        <a:xfrm>
          <a:off x="546796" y="1583517"/>
          <a:ext cx="765515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/>
              <a:cs typeface="Arial"/>
            </a:rPr>
            <a:t>Location</a:t>
          </a:r>
        </a:p>
      </dsp:txBody>
      <dsp:txXfrm>
        <a:off x="581381" y="1618102"/>
        <a:ext cx="7585980" cy="639310"/>
      </dsp:txXfrm>
    </dsp:sp>
    <dsp:sp modelId="{9C077DF8-C9FE-4086-A1D1-D52AF7BDCFB9}">
      <dsp:nvSpPr>
        <dsp:cNvPr id="0" name=""/>
        <dsp:cNvSpPr/>
      </dsp:nvSpPr>
      <dsp:spPr>
        <a:xfrm>
          <a:off x="0" y="3744597"/>
          <a:ext cx="10935929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499872" rIns="848750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Arial"/>
              <a:cs typeface="Arial"/>
            </a:rPr>
            <a:t>Only show required career level by the job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Arial"/>
              <a:cs typeface="Arial"/>
            </a:rPr>
            <a:t>Same geographical unit</a:t>
          </a:r>
        </a:p>
      </dsp:txBody>
      <dsp:txXfrm>
        <a:off x="0" y="3744597"/>
        <a:ext cx="10935929" cy="1360800"/>
      </dsp:txXfrm>
    </dsp:sp>
    <dsp:sp modelId="{829C3048-9952-46DC-A989-0225E8E2C6E1}">
      <dsp:nvSpPr>
        <dsp:cNvPr id="0" name=""/>
        <dsp:cNvSpPr/>
      </dsp:nvSpPr>
      <dsp:spPr>
        <a:xfrm>
          <a:off x="546796" y="3390357"/>
          <a:ext cx="765515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/>
              <a:cs typeface="Arial"/>
            </a:rPr>
            <a:t>Filters</a:t>
          </a:r>
        </a:p>
      </dsp:txBody>
      <dsp:txXfrm>
        <a:off x="581381" y="3424942"/>
        <a:ext cx="7585980" cy="639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07243-3FC8-4F5B-99DA-4E101B3C61FC}">
      <dsp:nvSpPr>
        <dsp:cNvPr id="0" name=""/>
        <dsp:cNvSpPr/>
      </dsp:nvSpPr>
      <dsp:spPr>
        <a:xfrm>
          <a:off x="0" y="464524"/>
          <a:ext cx="10935929" cy="15576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479044" rIns="848750" bIns="163576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Arial"/>
              <a:cs typeface="Arial"/>
            </a:rPr>
            <a:t>Measures the similarity between two items. T</a:t>
          </a:r>
          <a:r>
            <a:rPr lang="en-US" sz="2300" kern="1200" dirty="0"/>
            <a:t>heir score will be high if they share a lot of characteristics and those characteristics are important to those items.</a:t>
          </a:r>
          <a:endParaRPr lang="en-US" sz="2300" kern="1200" dirty="0">
            <a:latin typeface="Arial"/>
            <a:cs typeface="Arial"/>
          </a:endParaRPr>
        </a:p>
      </dsp:txBody>
      <dsp:txXfrm>
        <a:off x="0" y="464524"/>
        <a:ext cx="10935929" cy="1557674"/>
      </dsp:txXfrm>
    </dsp:sp>
    <dsp:sp modelId="{30E3C2F1-88E2-4345-9B57-0E421B8CBD64}">
      <dsp:nvSpPr>
        <dsp:cNvPr id="0" name=""/>
        <dsp:cNvSpPr/>
      </dsp:nvSpPr>
      <dsp:spPr>
        <a:xfrm>
          <a:off x="546796" y="125044"/>
          <a:ext cx="765515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"/>
              <a:cs typeface="Arial"/>
            </a:rPr>
            <a:t>Algorithm</a:t>
          </a:r>
          <a:endParaRPr lang="en-US" sz="2300" kern="1200" dirty="0"/>
        </a:p>
      </dsp:txBody>
      <dsp:txXfrm>
        <a:off x="579940" y="158188"/>
        <a:ext cx="7588862" cy="612672"/>
      </dsp:txXfrm>
    </dsp:sp>
    <dsp:sp modelId="{36017EA5-35DC-4796-A784-5E4BF98570C3}">
      <dsp:nvSpPr>
        <dsp:cNvPr id="0" name=""/>
        <dsp:cNvSpPr/>
      </dsp:nvSpPr>
      <dsp:spPr>
        <a:xfrm>
          <a:off x="0" y="2485879"/>
          <a:ext cx="10935929" cy="253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479044" rIns="848750" bIns="163576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Arial"/>
              <a:cs typeface="Arial"/>
            </a:rPr>
            <a:t>In the recruitment space, additional characteristics don’t necessary imply a bad match (i.e. a person with multiple skills that exceed a role’s requirements). Therefore, unmatched characteristics have less impact in the final score.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The Cosine Similarity formula has been adjusted from a measure of absolute similarity to a measure of how well requirements are meet.</a:t>
          </a:r>
          <a:endParaRPr lang="en-US" sz="2300" kern="1200" dirty="0">
            <a:latin typeface="Arial"/>
            <a:cs typeface="Arial"/>
          </a:endParaRPr>
        </a:p>
      </dsp:txBody>
      <dsp:txXfrm>
        <a:off x="0" y="2485879"/>
        <a:ext cx="10935929" cy="2535750"/>
      </dsp:txXfrm>
    </dsp:sp>
    <dsp:sp modelId="{CE572F87-3BEB-4091-A809-AC2CB175E85A}">
      <dsp:nvSpPr>
        <dsp:cNvPr id="0" name=""/>
        <dsp:cNvSpPr/>
      </dsp:nvSpPr>
      <dsp:spPr>
        <a:xfrm>
          <a:off x="546796" y="2146399"/>
          <a:ext cx="765515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"/>
              <a:cs typeface="Arial"/>
            </a:rPr>
            <a:t>Adjustments</a:t>
          </a:r>
        </a:p>
      </dsp:txBody>
      <dsp:txXfrm>
        <a:off x="579940" y="2179543"/>
        <a:ext cx="7588862" cy="6126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5BBEC-36FF-4A78-A3A3-404C2223AFF7}">
      <dsp:nvSpPr>
        <dsp:cNvPr id="0" name=""/>
        <dsp:cNvSpPr/>
      </dsp:nvSpPr>
      <dsp:spPr>
        <a:xfrm>
          <a:off x="0" y="409549"/>
          <a:ext cx="10935929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437388" rIns="848750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>
              <a:latin typeface="Arial"/>
              <a:cs typeface="Arial"/>
            </a:rPr>
            <a:t>The</a:t>
          </a:r>
          <a:r>
            <a:rPr lang="en-GB" sz="2100" kern="1200"/>
            <a:t> similarity between two items will be high if they share a lot of </a:t>
          </a:r>
          <a:r>
            <a:rPr lang="en-GB" sz="2100" kern="1200">
              <a:latin typeface="Arial"/>
              <a:cs typeface="Arial"/>
            </a:rPr>
            <a:t>characteristics</a:t>
          </a:r>
        </a:p>
      </dsp:txBody>
      <dsp:txXfrm>
        <a:off x="0" y="409549"/>
        <a:ext cx="10935929" cy="1157625"/>
      </dsp:txXfrm>
    </dsp:sp>
    <dsp:sp modelId="{5C708BA7-3055-4A6C-9E34-C93F0A34551E}">
      <dsp:nvSpPr>
        <dsp:cNvPr id="0" name=""/>
        <dsp:cNvSpPr/>
      </dsp:nvSpPr>
      <dsp:spPr>
        <a:xfrm>
          <a:off x="546796" y="76647"/>
          <a:ext cx="765515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kern="1200" dirty="0">
              <a:solidFill>
                <a:schemeClr val="bg1"/>
              </a:solidFill>
              <a:latin typeface="Arial"/>
              <a:cs typeface="Arial"/>
            </a:rPr>
            <a:t>Similarity</a:t>
          </a:r>
          <a:r>
            <a:rPr lang="en-GB" sz="2100" b="0" i="0" u="none" strike="noStrike" kern="1200" cap="none" baseline="0" noProof="0" dirty="0">
              <a:solidFill>
                <a:schemeClr val="bg1"/>
              </a:solidFill>
              <a:latin typeface="Arial"/>
              <a:cs typeface="Arial"/>
            </a:rPr>
            <a:t> Between </a:t>
          </a:r>
          <a:r>
            <a:rPr lang="en-GB" sz="2100" b="0" i="0" u="none" strike="noStrike" kern="1200" cap="none" baseline="0" noProof="0" dirty="0"/>
            <a:t>variables </a:t>
          </a:r>
          <a:r>
            <a:rPr lang="en-GB" sz="2100" b="0" i="0" u="none" strike="noStrike" kern="1200" cap="none" baseline="0" noProof="0" dirty="0">
              <a:solidFill>
                <a:srgbClr val="010000"/>
              </a:solidFill>
              <a:latin typeface="Arial"/>
              <a:cs typeface="Arial"/>
            </a:rPr>
            <a:t> </a:t>
          </a:r>
          <a:endParaRPr lang="en-GB" sz="2100" b="0" i="0" u="none" strike="noStrike" kern="1200" cap="none" baseline="0" noProof="0" dirty="0">
            <a:solidFill>
              <a:schemeClr val="bg1"/>
            </a:solidFill>
            <a:latin typeface="Arial"/>
            <a:cs typeface="Arial"/>
          </a:endParaRPr>
        </a:p>
      </dsp:txBody>
      <dsp:txXfrm>
        <a:off x="577058" y="106909"/>
        <a:ext cx="7594626" cy="559396"/>
      </dsp:txXfrm>
    </dsp:sp>
    <dsp:sp modelId="{A57305E4-CDFD-446C-BC04-ACDF73137218}">
      <dsp:nvSpPr>
        <dsp:cNvPr id="0" name=""/>
        <dsp:cNvSpPr/>
      </dsp:nvSpPr>
      <dsp:spPr>
        <a:xfrm>
          <a:off x="0" y="1967592"/>
          <a:ext cx="10935929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437388" rIns="848750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>
              <a:latin typeface="Arial"/>
              <a:cs typeface="Arial"/>
            </a:rPr>
            <a:t>List of Skills: </a:t>
          </a:r>
          <a:r>
            <a:rPr lang="en-GB" sz="2100" kern="1200">
              <a:solidFill>
                <a:schemeClr val="accent2"/>
              </a:solidFill>
              <a:latin typeface="Arial"/>
              <a:cs typeface="Arial"/>
            </a:rPr>
            <a:t>50%</a:t>
          </a:r>
          <a:endParaRPr lang="en-GB" sz="2100" kern="1200">
            <a:solidFill>
              <a:schemeClr val="accent2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>
              <a:latin typeface="Arial"/>
              <a:cs typeface="Arial"/>
            </a:rPr>
            <a:t>List of Key Terms: </a:t>
          </a:r>
          <a:r>
            <a:rPr lang="en-GB" sz="2100" kern="1200">
              <a:solidFill>
                <a:schemeClr val="accent5">
                  <a:lumMod val="75000"/>
                </a:schemeClr>
              </a:solidFill>
              <a:latin typeface="Arial"/>
              <a:cs typeface="Arial"/>
            </a:rPr>
            <a:t>40%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latin typeface="Arial"/>
              <a:cs typeface="Arial"/>
            </a:rPr>
            <a:t>List of Topics: </a:t>
          </a:r>
          <a:r>
            <a:rPr lang="en-GB" sz="2100" kern="1200" dirty="0">
              <a:solidFill>
                <a:srgbClr val="FFC000"/>
              </a:solidFill>
              <a:latin typeface="Arial"/>
              <a:cs typeface="Arial"/>
            </a:rPr>
            <a:t>10%  </a:t>
          </a:r>
        </a:p>
      </dsp:txBody>
      <dsp:txXfrm>
        <a:off x="0" y="1967592"/>
        <a:ext cx="10935929" cy="1521449"/>
      </dsp:txXfrm>
    </dsp:sp>
    <dsp:sp modelId="{A5D5D6CD-E29C-4965-A2E0-6C3D6B97D87F}">
      <dsp:nvSpPr>
        <dsp:cNvPr id="0" name=""/>
        <dsp:cNvSpPr/>
      </dsp:nvSpPr>
      <dsp:spPr>
        <a:xfrm>
          <a:off x="546796" y="1657632"/>
          <a:ext cx="765515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>
              <a:latin typeface="Arial"/>
              <a:cs typeface="Arial"/>
            </a:rPr>
            <a:t>Contributions to the Final Score (Weights)</a:t>
          </a:r>
          <a:endParaRPr lang="en-US" sz="2100" kern="1200"/>
        </a:p>
      </dsp:txBody>
      <dsp:txXfrm>
        <a:off x="577058" y="1687894"/>
        <a:ext cx="7594626" cy="559396"/>
      </dsp:txXfrm>
    </dsp:sp>
    <dsp:sp modelId="{B6E58FCC-97BD-40D1-AA20-12D4DC3BBA84}">
      <dsp:nvSpPr>
        <dsp:cNvPr id="0" name=""/>
        <dsp:cNvSpPr/>
      </dsp:nvSpPr>
      <dsp:spPr>
        <a:xfrm>
          <a:off x="0" y="3912402"/>
          <a:ext cx="10935929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437388" rIns="848750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latin typeface="Arial"/>
              <a:cs typeface="Arial"/>
            </a:rPr>
            <a:t>(Skill Similarity Score *</a:t>
          </a:r>
          <a:r>
            <a:rPr lang="en-GB" sz="2100" kern="1200" dirty="0">
              <a:solidFill>
                <a:schemeClr val="accent2"/>
              </a:solidFill>
              <a:latin typeface="Arial"/>
              <a:cs typeface="Arial"/>
            </a:rPr>
            <a:t> 50%</a:t>
          </a:r>
          <a:r>
            <a:rPr lang="en-GB" sz="2100" kern="1200" dirty="0">
              <a:latin typeface="Arial"/>
              <a:cs typeface="Arial"/>
            </a:rPr>
            <a:t>) + (Key Term Similarity Score *</a:t>
          </a:r>
          <a:r>
            <a:rPr lang="en-GB" sz="2100" kern="12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rPr>
            <a:t>40%</a:t>
          </a:r>
          <a:r>
            <a:rPr lang="en-GB" sz="2100" kern="1200" dirty="0">
              <a:latin typeface="Arial"/>
              <a:cs typeface="Arial"/>
            </a:rPr>
            <a:t>) + (Topic Similarity Score * </a:t>
          </a:r>
          <a:r>
            <a:rPr lang="en-GB" sz="2100" kern="1200" dirty="0">
              <a:solidFill>
                <a:srgbClr val="FFC000"/>
              </a:solidFill>
              <a:latin typeface="Arial"/>
              <a:cs typeface="Arial"/>
            </a:rPr>
            <a:t>10%</a:t>
          </a:r>
          <a:r>
            <a:rPr lang="en-GB" sz="2100" kern="1200" dirty="0">
              <a:latin typeface="Arial"/>
              <a:cs typeface="Arial"/>
            </a:rPr>
            <a:t>)</a:t>
          </a:r>
        </a:p>
      </dsp:txBody>
      <dsp:txXfrm>
        <a:off x="0" y="3912402"/>
        <a:ext cx="10935929" cy="1157625"/>
      </dsp:txXfrm>
    </dsp:sp>
    <dsp:sp modelId="{531C39C1-59DF-452F-866A-0AFEAC38B32B}">
      <dsp:nvSpPr>
        <dsp:cNvPr id="0" name=""/>
        <dsp:cNvSpPr/>
      </dsp:nvSpPr>
      <dsp:spPr>
        <a:xfrm>
          <a:off x="546796" y="3602442"/>
          <a:ext cx="765515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>
              <a:latin typeface="Arial"/>
              <a:cs typeface="Arial"/>
            </a:rPr>
            <a:t>Calculation</a:t>
          </a:r>
        </a:p>
      </dsp:txBody>
      <dsp:txXfrm>
        <a:off x="577058" y="3632704"/>
        <a:ext cx="7594626" cy="559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5BBEC-36FF-4A78-A3A3-404C2223AFF7}">
      <dsp:nvSpPr>
        <dsp:cNvPr id="0" name=""/>
        <dsp:cNvSpPr/>
      </dsp:nvSpPr>
      <dsp:spPr>
        <a:xfrm>
          <a:off x="0" y="504516"/>
          <a:ext cx="10935929" cy="2211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541528" rIns="848750" bIns="184912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>
              <a:latin typeface="Arial"/>
              <a:cs typeface="Arial"/>
            </a:rPr>
            <a:t>After the score is calculated, it could be reduced if certain criteria is not met:</a:t>
          </a:r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>
              <a:latin typeface="Arial"/>
              <a:cs typeface="Arial"/>
            </a:rPr>
            <a:t>Different region</a:t>
          </a:r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>
              <a:latin typeface="Arial"/>
              <a:cs typeface="Arial"/>
            </a:rPr>
            <a:t>Too far from target item</a:t>
          </a:r>
        </a:p>
      </dsp:txBody>
      <dsp:txXfrm>
        <a:off x="0" y="504516"/>
        <a:ext cx="10935929" cy="2211300"/>
      </dsp:txXfrm>
    </dsp:sp>
    <dsp:sp modelId="{5C708BA7-3055-4A6C-9E34-C93F0A34551E}">
      <dsp:nvSpPr>
        <dsp:cNvPr id="0" name=""/>
        <dsp:cNvSpPr/>
      </dsp:nvSpPr>
      <dsp:spPr>
        <a:xfrm>
          <a:off x="546796" y="92352"/>
          <a:ext cx="765515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kern="1200" dirty="0">
              <a:solidFill>
                <a:schemeClr val="bg1"/>
              </a:solidFill>
              <a:latin typeface="Arial"/>
              <a:cs typeface="Arial"/>
            </a:rPr>
            <a:t>Region and Location Variables</a:t>
          </a:r>
          <a:endParaRPr lang="en-GB" sz="2600" b="0" i="0" u="none" strike="noStrike" kern="1200" cap="none" baseline="0" noProof="0" dirty="0">
            <a:solidFill>
              <a:schemeClr val="bg1"/>
            </a:solidFill>
            <a:latin typeface="Arial"/>
            <a:cs typeface="Arial"/>
          </a:endParaRPr>
        </a:p>
      </dsp:txBody>
      <dsp:txXfrm>
        <a:off x="584263" y="129819"/>
        <a:ext cx="7580216" cy="692586"/>
      </dsp:txXfrm>
    </dsp:sp>
    <dsp:sp modelId="{B6E58FCC-97BD-40D1-AA20-12D4DC3BBA84}">
      <dsp:nvSpPr>
        <dsp:cNvPr id="0" name=""/>
        <dsp:cNvSpPr/>
      </dsp:nvSpPr>
      <dsp:spPr>
        <a:xfrm>
          <a:off x="0" y="3211572"/>
          <a:ext cx="10935929" cy="184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541528" rIns="848750" bIns="184912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>
              <a:latin typeface="Arial"/>
              <a:cs typeface="Arial"/>
            </a:rPr>
            <a:t>Similarity Score * reduction factor  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>
              <a:latin typeface="Arial"/>
              <a:cs typeface="Arial"/>
            </a:rPr>
            <a:t>For example: If region is different, then the original score is reduced by 10%</a:t>
          </a:r>
        </a:p>
      </dsp:txBody>
      <dsp:txXfrm>
        <a:off x="0" y="3211572"/>
        <a:ext cx="10935929" cy="1842750"/>
      </dsp:txXfrm>
    </dsp:sp>
    <dsp:sp modelId="{531C39C1-59DF-452F-866A-0AFEAC38B32B}">
      <dsp:nvSpPr>
        <dsp:cNvPr id="0" name=""/>
        <dsp:cNvSpPr/>
      </dsp:nvSpPr>
      <dsp:spPr>
        <a:xfrm>
          <a:off x="546796" y="2827812"/>
          <a:ext cx="765515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latin typeface="Arial"/>
              <a:cs typeface="Arial"/>
            </a:rPr>
            <a:t>Calculation</a:t>
          </a:r>
        </a:p>
      </dsp:txBody>
      <dsp:txXfrm>
        <a:off x="584263" y="2865279"/>
        <a:ext cx="7580216" cy="6925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5BBEC-36FF-4A78-A3A3-404C2223AFF7}">
      <dsp:nvSpPr>
        <dsp:cNvPr id="0" name=""/>
        <dsp:cNvSpPr/>
      </dsp:nvSpPr>
      <dsp:spPr>
        <a:xfrm>
          <a:off x="0" y="791916"/>
          <a:ext cx="10935929" cy="430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749808" rIns="848750" bIns="256032" numCol="1" spcCol="1270" anchor="t" anchorCtr="0">
          <a:noAutofit/>
        </a:bodyPr>
        <a:lstStyle/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kern="1200" dirty="0">
              <a:latin typeface="Arial"/>
              <a:ea typeface="+mn-ea"/>
              <a:cs typeface="Arial"/>
            </a:rPr>
            <a:t>Elasticsearch</a:t>
          </a:r>
          <a:endParaRPr lang="en-GB" sz="3600" kern="1200" dirty="0">
            <a:latin typeface="Arial"/>
            <a:cs typeface="Arial"/>
          </a:endParaRPr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kern="1200" dirty="0">
              <a:latin typeface="Arial"/>
              <a:ea typeface="+mn-ea"/>
              <a:cs typeface="Arial"/>
            </a:rPr>
            <a:t>Python </a:t>
          </a:r>
          <a:endParaRPr lang="en-GB" sz="3600" kern="1200" dirty="0">
            <a:latin typeface="Arial"/>
            <a:cs typeface="Arial"/>
          </a:endParaRPr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kern="1200" dirty="0">
              <a:latin typeface="Arial"/>
              <a:ea typeface="+mn-ea"/>
              <a:cs typeface="Arial"/>
            </a:rPr>
            <a:t>NodeJS</a:t>
          </a:r>
          <a:endParaRPr lang="en-GB" sz="3600" kern="1200" dirty="0">
            <a:latin typeface="Arial"/>
            <a:cs typeface="Arial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kern="1200" dirty="0">
              <a:latin typeface="Arial"/>
              <a:ea typeface="+mn-ea"/>
              <a:cs typeface="Arial"/>
            </a:rPr>
            <a:t>MongoDB</a:t>
          </a:r>
          <a:endParaRPr lang="en-GB" sz="3600" kern="1200" dirty="0">
            <a:latin typeface="Arial"/>
            <a:cs typeface="Arial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kern="1200" dirty="0">
              <a:latin typeface="Arial"/>
              <a:ea typeface="+mn-ea"/>
              <a:cs typeface="Arial"/>
            </a:rPr>
            <a:t>AngularJS</a:t>
          </a:r>
          <a:endParaRPr lang="en-GB" sz="3600" kern="1200" dirty="0">
            <a:latin typeface="Arial"/>
            <a:cs typeface="Arial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kern="1200" dirty="0">
              <a:latin typeface="Arial"/>
              <a:ea typeface="+mn-ea"/>
              <a:cs typeface="Arial"/>
            </a:rPr>
            <a:t>Aspire (Java based content processing tool)</a:t>
          </a:r>
          <a:endParaRPr lang="en-GB" sz="3600" kern="1200" dirty="0">
            <a:latin typeface="Arial"/>
            <a:cs typeface="Arial"/>
          </a:endParaRPr>
        </a:p>
      </dsp:txBody>
      <dsp:txXfrm>
        <a:off x="0" y="791916"/>
        <a:ext cx="10935929" cy="4309200"/>
      </dsp:txXfrm>
    </dsp:sp>
    <dsp:sp modelId="{5C708BA7-3055-4A6C-9E34-C93F0A34551E}">
      <dsp:nvSpPr>
        <dsp:cNvPr id="0" name=""/>
        <dsp:cNvSpPr/>
      </dsp:nvSpPr>
      <dsp:spPr>
        <a:xfrm>
          <a:off x="546796" y="153057"/>
          <a:ext cx="7655150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u="none" strike="noStrike" kern="1200" cap="none" baseline="0" noProof="0" dirty="0">
              <a:solidFill>
                <a:schemeClr val="bg1"/>
              </a:solidFill>
              <a:latin typeface="Arial"/>
              <a:cs typeface="Arial"/>
            </a:rPr>
            <a:t>Involved Technologies	</a:t>
          </a:r>
        </a:p>
      </dsp:txBody>
      <dsp:txXfrm>
        <a:off x="598674" y="204935"/>
        <a:ext cx="7551394" cy="9589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5BBEC-36FF-4A78-A3A3-404C2223AFF7}">
      <dsp:nvSpPr>
        <dsp:cNvPr id="0" name=""/>
        <dsp:cNvSpPr/>
      </dsp:nvSpPr>
      <dsp:spPr>
        <a:xfrm>
          <a:off x="0" y="356629"/>
          <a:ext cx="10935929" cy="2182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437388" rIns="848750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Arial"/>
              <a:ea typeface="+mn-ea"/>
              <a:cs typeface="Arial"/>
            </a:rPr>
            <a:t>Static input data</a:t>
          </a:r>
          <a:endParaRPr lang="en-GB" sz="2100" b="0" i="0" u="none" strike="noStrike" kern="1200" cap="none" baseline="0" noProof="0" dirty="0">
            <a:latin typeface="Arial"/>
            <a:cs typeface="Arial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Arial"/>
              <a:ea typeface="+mn-ea"/>
              <a:cs typeface="Arial"/>
            </a:rPr>
            <a:t>UI is provided for evaluation purposes</a:t>
          </a:r>
          <a:endParaRPr lang="en-GB" sz="2100" kern="1200" dirty="0">
            <a:latin typeface="Arial"/>
            <a:ea typeface="+mn-ea"/>
            <a:cs typeface="Arial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latin typeface="Arial"/>
              <a:ea typeface="+mn-ea"/>
              <a:cs typeface="Arial"/>
            </a:rPr>
            <a:t>Feedback gathering capabilities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 err="1">
              <a:latin typeface="Arial"/>
              <a:ea typeface="+mn-ea"/>
              <a:cs typeface="Arial"/>
            </a:rPr>
            <a:t>Explainability</a:t>
          </a:r>
          <a:r>
            <a:rPr lang="en-GB" sz="2100" kern="1200" dirty="0">
              <a:latin typeface="Arial"/>
              <a:ea typeface="+mn-ea"/>
              <a:cs typeface="Arial"/>
            </a:rPr>
            <a:t> feature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latin typeface="Arial"/>
              <a:ea typeface="+mn-ea"/>
              <a:cs typeface="Arial"/>
            </a:rPr>
            <a:t>Machine Learning integration</a:t>
          </a:r>
        </a:p>
      </dsp:txBody>
      <dsp:txXfrm>
        <a:off x="0" y="356629"/>
        <a:ext cx="10935929" cy="2182950"/>
      </dsp:txXfrm>
    </dsp:sp>
    <dsp:sp modelId="{5C708BA7-3055-4A6C-9E34-C93F0A34551E}">
      <dsp:nvSpPr>
        <dsp:cNvPr id="0" name=""/>
        <dsp:cNvSpPr/>
      </dsp:nvSpPr>
      <dsp:spPr>
        <a:xfrm>
          <a:off x="546796" y="23727"/>
          <a:ext cx="765515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kern="1200" dirty="0">
              <a:latin typeface="Arial"/>
              <a:cs typeface="Arial"/>
            </a:rPr>
            <a:t>Pilot		</a:t>
          </a:r>
          <a:endParaRPr lang="en-GB" sz="2100" b="0" i="0" u="none" strike="noStrike" kern="1200" cap="none" baseline="0" noProof="0" dirty="0">
            <a:latin typeface="Arial"/>
            <a:cs typeface="Arial"/>
          </a:endParaRPr>
        </a:p>
      </dsp:txBody>
      <dsp:txXfrm>
        <a:off x="577058" y="53989"/>
        <a:ext cx="7594626" cy="559396"/>
      </dsp:txXfrm>
    </dsp:sp>
    <dsp:sp modelId="{5A58EC81-5464-4C43-8C36-651380AF57C7}">
      <dsp:nvSpPr>
        <dsp:cNvPr id="0" name=""/>
        <dsp:cNvSpPr/>
      </dsp:nvSpPr>
      <dsp:spPr>
        <a:xfrm>
          <a:off x="0" y="2939997"/>
          <a:ext cx="10935929" cy="2182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50" tIns="437388" rIns="84875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u="sng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Arial"/>
            </a:rPr>
            <a:t>Not yet implemented</a:t>
          </a:r>
          <a:endParaRPr lang="en-GB" sz="2100" b="0" i="0" u="sng" strike="noStrike" kern="1200" cap="none" baseline="0" noProof="0" dirty="0">
            <a:latin typeface="Arial"/>
            <a:cs typeface="Arial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Arial"/>
            </a:rPr>
            <a:t>Data will be collated and extracted directly from Content Analytics Platform</a:t>
          </a:r>
          <a:endParaRPr lang="en-GB" sz="2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Arial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Arial"/>
            </a:rPr>
            <a:t>Bulk and incremental data updates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Arial"/>
            </a:rPr>
            <a:t>Search and Match services exposed via API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Arial"/>
            </a:rPr>
            <a:t>Continuous machine learning from live feedback</a:t>
          </a:r>
        </a:p>
      </dsp:txBody>
      <dsp:txXfrm>
        <a:off x="0" y="2939997"/>
        <a:ext cx="10935929" cy="2182950"/>
      </dsp:txXfrm>
    </dsp:sp>
    <dsp:sp modelId="{2FC4F162-A711-4666-81E7-EEC679BDDE07}">
      <dsp:nvSpPr>
        <dsp:cNvPr id="0" name=""/>
        <dsp:cNvSpPr/>
      </dsp:nvSpPr>
      <dsp:spPr>
        <a:xfrm>
          <a:off x="546796" y="2630037"/>
          <a:ext cx="765515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46" tIns="0" rIns="289346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kern="1200" dirty="0">
              <a:latin typeface="Arial"/>
              <a:cs typeface="Arial"/>
            </a:rPr>
            <a:t>Production	</a:t>
          </a:r>
          <a:endParaRPr lang="en-GB" sz="2100" b="0" i="0" u="none" strike="noStrike" kern="1200" cap="none" baseline="0" noProof="0" dirty="0">
            <a:latin typeface="Arial"/>
            <a:cs typeface="Arial"/>
          </a:endParaRPr>
        </a:p>
      </dsp:txBody>
      <dsp:txXfrm>
        <a:off x="577058" y="2660299"/>
        <a:ext cx="759462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82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8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79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5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62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8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5714999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4000" b="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9559232" y="5846780"/>
            <a:ext cx="2250858" cy="604157"/>
            <a:chOff x="9563100" y="1673029"/>
            <a:chExt cx="1389888" cy="37306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1FF2F80-7B35-480E-92FF-43D49E0930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47741" y="937439"/>
            <a:ext cx="4309200" cy="452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98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326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9336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68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7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Master: White Centered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BEA8FFF-5504-454F-8988-2A6D7FEDC5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86960" y="939257"/>
            <a:ext cx="4309200" cy="4524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49582" y="1936373"/>
            <a:ext cx="4787886" cy="2767405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525000" y="436417"/>
            <a:ext cx="2286000" cy="35121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2800" b="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E110E2-CBF3-4D1A-B7AC-EC62011B76A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566158" y="5846780"/>
            <a:ext cx="2250858" cy="604157"/>
            <a:chOff x="9563100" y="1673029"/>
            <a:chExt cx="1389888" cy="37306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2623646-4317-4048-A51D-779359F67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8132BA12-FA91-48C1-B022-EF2E8A41D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2340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0" pos="6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0" spc="-150" baseline="0"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err="1"/>
              <a:t>fIrst</a:t>
            </a:r>
            <a:r>
              <a:rPr lang="en-US"/>
              <a:t>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6068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Black">
    <p:bg>
      <p:bgPr>
        <a:solidFill>
          <a:srgbClr val="460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0" spc="-150" baseline="0"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err="1"/>
              <a:t>fIrst</a:t>
            </a:r>
            <a:r>
              <a:rPr lang="en-US"/>
              <a:t>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2161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Black">
    <p:bg>
      <p:bgPr>
        <a:solidFill>
          <a:srgbClr val="460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5714999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4000" b="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4" name="Group 13"/>
          <p:cNvGrpSpPr>
            <a:grpSpLocks noChangeAspect="1"/>
          </p:cNvGrpSpPr>
          <p:nvPr userDrawn="1"/>
        </p:nvGrpSpPr>
        <p:grpSpPr>
          <a:xfrm>
            <a:off x="9554578" y="5833249"/>
            <a:ext cx="2256422" cy="605651"/>
            <a:chOff x="9638475" y="1219200"/>
            <a:chExt cx="1389888" cy="37306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475" y="1372165"/>
              <a:ext cx="1389888" cy="220098"/>
            </a:xfrm>
            <a:prstGeom prst="rect">
              <a:avLst/>
            </a:prstGeom>
          </p:spPr>
        </p:pic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10448925" y="1219200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CDECF5A-D276-40D5-B564-6A41264E8DE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59722" y="937418"/>
            <a:ext cx="4309200" cy="452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00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pos="602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White Centered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BEA8FFF-5504-454F-8988-2A6D7FEDC5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86960" y="939257"/>
            <a:ext cx="4309200" cy="4524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49582" y="1936373"/>
            <a:ext cx="4787886" cy="2767405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525000" y="436417"/>
            <a:ext cx="2286000" cy="35121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2800" b="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E110E2-CBF3-4D1A-B7AC-EC62011B76A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566158" y="5846780"/>
            <a:ext cx="2250858" cy="604157"/>
            <a:chOff x="9563100" y="1673029"/>
            <a:chExt cx="1389888" cy="37306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2623646-4317-4048-A51D-779359F67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8132BA12-FA91-48C1-B022-EF2E8A41D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683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0" pos="600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White Centered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E7D0E3-1DCE-4BFA-92F6-9E4B6C71C0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86960" y="885392"/>
            <a:ext cx="4309200" cy="46323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49582" y="1943100"/>
            <a:ext cx="4841674" cy="2857500"/>
          </a:xfrm>
        </p:spPr>
        <p:txBody>
          <a:bodyPr tIns="0" anchor="ctr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525000" y="436417"/>
            <a:ext cx="2286000" cy="35121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2800" b="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0068CC-3770-41A1-885C-5A65057069A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559232" y="5846780"/>
            <a:ext cx="2250858" cy="604157"/>
            <a:chOff x="9563100" y="1673029"/>
            <a:chExt cx="1389888" cy="37306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9499248-F7DE-450F-8892-776CF43A5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E7C6E69-ECFA-4F72-A532-2F6EE57DD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5104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600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White Centered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18B036A-2820-40F4-AB85-DABAC22434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86960" y="939257"/>
            <a:ext cx="4309200" cy="4524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49581" y="1943100"/>
            <a:ext cx="4895463" cy="28575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525000" y="436417"/>
            <a:ext cx="2286000" cy="35121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2800" b="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2B068B-123A-4A57-BC17-993C19F951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559232" y="5846780"/>
            <a:ext cx="2250858" cy="604157"/>
            <a:chOff x="9563100" y="1673029"/>
            <a:chExt cx="1389888" cy="37306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F30DBBD-10E2-4C3F-ABAD-802B8B2F9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7598E6C-27F1-4790-AD47-C101AAA08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6498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600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1.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44FEB45-5B13-814A-A7C6-C024B705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584" y="6537399"/>
            <a:ext cx="4141956" cy="161962"/>
          </a:xfrm>
        </p:spPr>
        <p:txBody>
          <a:bodyPr/>
          <a:lstStyle>
            <a:lvl1pPr>
              <a:defRPr>
                <a:latin typeface="Graphik" panose="020B0503030202060203" pitchFamily="34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565ED8D5-F7BD-D244-8E89-518DAA5C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617001" y="6537474"/>
            <a:ext cx="216084" cy="161888"/>
          </a:xfrm>
        </p:spPr>
        <p:txBody>
          <a:bodyPr/>
          <a:lstStyle>
            <a:lvl1pPr>
              <a:defRPr>
                <a:latin typeface="Graphik" panose="020B0503030202060203" pitchFamily="34" charset="77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17F5D-75B4-214F-897A-1071EDD474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171" y="296863"/>
            <a:ext cx="7326592" cy="1501938"/>
          </a:xfrm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 pitchFamily="34" charset="0"/>
              <a:buNone/>
              <a:defRPr lang="en-US" b="1">
                <a:ea typeface="Roboto" panose="02000000000000000000" pitchFamily="2" charset="0"/>
              </a:defRPr>
            </a:lvl1pPr>
          </a:lstStyle>
          <a:p>
            <a:pPr marL="0" lvl="0" indent="0">
              <a:spcBef>
                <a:spcPts val="0"/>
              </a:spcBef>
              <a:buFont typeface="Arial" pitchFamily="34" charset="0"/>
              <a:buNone/>
            </a:pPr>
            <a:r>
              <a:rPr lang="en-US"/>
              <a:t>INSERT MAIN TITLE </a:t>
            </a:r>
            <a:br>
              <a:rPr lang="en-US"/>
            </a:br>
            <a:r>
              <a:rPr lang="en-US"/>
              <a:t>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304746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101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849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04" r:id="rId2"/>
    <p:sldLayoutId id="2147483708" r:id="rId3"/>
    <p:sldLayoutId id="2147483709" r:id="rId4"/>
    <p:sldLayoutId id="2147483710" r:id="rId5"/>
    <p:sldLayoutId id="2147483712" r:id="rId6"/>
    <p:sldLayoutId id="2147483714" r:id="rId7"/>
  </p:sldLayoutIdLst>
  <p:hf sldNum="0" hdr="0" ft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24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5" orient="horz" pos="2232" userDrawn="1">
          <p15:clr>
            <a:srgbClr val="F26B43"/>
          </p15:clr>
        </p15:guide>
        <p15:guide id="16" orient="horz" pos="32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0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0" r:id="rId2"/>
    <p:sldLayoutId id="2147483706" r:id="rId3"/>
    <p:sldLayoutId id="2147483676" r:id="rId4"/>
    <p:sldLayoutId id="2147483701" r:id="rId5"/>
    <p:sldLayoutId id="2147483702" r:id="rId6"/>
    <p:sldLayoutId id="2147483664" r:id="rId7"/>
    <p:sldLayoutId id="2147483711" r:id="rId8"/>
  </p:sldLayoutIdLst>
  <p:hf sldNum="0" hdr="0" ft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3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8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6" orient="horz" pos="240" userDrawn="1">
          <p15:clr>
            <a:srgbClr val="F26B43"/>
          </p15:clr>
        </p15:guide>
        <p15:guide id="17" orient="horz" pos="410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90206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6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7" r:id="rId2"/>
  </p:sldLayoutIdLst>
  <p:hf sldNum="0" hdr="0" ft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49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57149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57149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1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86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n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48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orient="horz" pos="2232" userDrawn="1">
          <p15:clr>
            <a:srgbClr val="F26B43"/>
          </p15:clr>
        </p15:guide>
        <p15:guide id="15" pos="7440" userDrawn="1">
          <p15:clr>
            <a:srgbClr val="F26B43"/>
          </p15:clr>
        </p15:guide>
        <p15:guide id="16" orient="horz" pos="4104" userDrawn="1">
          <p15:clr>
            <a:srgbClr val="F26B43"/>
          </p15:clr>
        </p15:guide>
        <p15:guide id="17" orient="horz" pos="3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22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1" y="457200"/>
            <a:ext cx="5867399" cy="3086100"/>
          </a:xfrm>
        </p:spPr>
        <p:txBody>
          <a:bodyPr/>
          <a:lstStyle/>
          <a:p>
            <a:r>
              <a:rPr lang="en-US"/>
              <a:t>Data science </a:t>
            </a:r>
            <a:r>
              <a:rPr lang="en-US" err="1"/>
              <a:t>assesment</a:t>
            </a:r>
            <a:endParaRPr lang="en-US">
              <a:solidFill>
                <a:srgbClr val="FFD42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81000" y="3543302"/>
            <a:ext cx="5867400" cy="3162299"/>
          </a:xfrm>
        </p:spPr>
        <p:txBody>
          <a:bodyPr/>
          <a:lstStyle/>
          <a:p>
            <a:r>
              <a:rPr lang="en-US" err="1">
                <a:solidFill>
                  <a:srgbClr val="7500C0"/>
                </a:solidFill>
              </a:rPr>
              <a:t>myscheduling</a:t>
            </a:r>
            <a:r>
              <a:rPr lang="en-US">
                <a:solidFill>
                  <a:srgbClr val="7500C0"/>
                </a:solidFill>
              </a:rPr>
              <a:t> Search and match </a:t>
            </a:r>
            <a:r>
              <a:rPr lang="en-US"/>
              <a:t>PILOT</a:t>
            </a:r>
          </a:p>
          <a:p>
            <a:pPr lvl="1"/>
            <a:r>
              <a:rPr lang="en-US"/>
              <a:t>Search and Content Analytics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8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>
            <a:normAutofit/>
          </a:bodyPr>
          <a:lstStyle/>
          <a:p>
            <a:r>
              <a:rPr lang="en-US" dirty="0"/>
              <a:t>Variables (continued)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5E4C60D-1C1D-48BA-B8EE-20E704AC6D94}"/>
              </a:ext>
            </a:extLst>
          </p:cNvPr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548776984"/>
              </p:ext>
            </p:extLst>
          </p:nvPr>
        </p:nvGraphicFramePr>
        <p:xfrm>
          <a:off x="380999" y="1371600"/>
          <a:ext cx="10935929" cy="514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931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1936373"/>
            <a:ext cx="6835542" cy="2767405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Cosine similarity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(and adjustments)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62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>
            <a:normAutofit/>
          </a:bodyPr>
          <a:lstStyle/>
          <a:p>
            <a:r>
              <a:rPr lang="en-US" dirty="0"/>
              <a:t>Cosine similarity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5E4C60D-1C1D-48BA-B8EE-20E704AC6D94}"/>
              </a:ext>
            </a:extLst>
          </p:cNvPr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1068656124"/>
              </p:ext>
            </p:extLst>
          </p:nvPr>
        </p:nvGraphicFramePr>
        <p:xfrm>
          <a:off x="380999" y="1371600"/>
          <a:ext cx="10935929" cy="514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7693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1936373"/>
            <a:ext cx="6835542" cy="2767405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Final </a:t>
            </a:r>
            <a:r>
              <a:rPr lang="en-US" dirty="0" err="1">
                <a:ea typeface="+mj-lt"/>
                <a:cs typeface="+mj-lt"/>
              </a:rPr>
              <a:t>calculationS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26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>
            <a:normAutofit/>
          </a:bodyPr>
          <a:lstStyle/>
          <a:p>
            <a:r>
              <a:rPr lang="en-US"/>
              <a:t>Methodology Used (evaluation)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5E4C60D-1C1D-48BA-B8EE-20E704AC6D94}"/>
              </a:ext>
            </a:extLst>
          </p:cNvPr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273679668"/>
              </p:ext>
            </p:extLst>
          </p:nvPr>
        </p:nvGraphicFramePr>
        <p:xfrm>
          <a:off x="380999" y="1371600"/>
          <a:ext cx="10935929" cy="514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F312209-125A-4FBA-A782-D906E8F50E17}"/>
              </a:ext>
            </a:extLst>
          </p:cNvPr>
          <p:cNvSpPr txBox="1"/>
          <p:nvPr/>
        </p:nvSpPr>
        <p:spPr>
          <a:xfrm>
            <a:off x="1280160" y="4711155"/>
            <a:ext cx="8152598" cy="32316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900" u="sng" dirty="0"/>
              <a:t>NOTE</a:t>
            </a:r>
            <a:r>
              <a:rPr lang="en-US" sz="900" dirty="0"/>
              <a:t>: Once the solution is in production, these factors are to be adjusted using machine learning techniques, based on users’ usage and feedback	</a:t>
            </a:r>
          </a:p>
        </p:txBody>
      </p:sp>
    </p:spTree>
    <p:extLst>
      <p:ext uri="{BB962C8B-B14F-4D97-AF65-F5344CB8AC3E}">
        <p14:creationId xmlns:p14="http://schemas.microsoft.com/office/powerpoint/2010/main" val="3544882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>
            <a:normAutofit/>
          </a:bodyPr>
          <a:lstStyle/>
          <a:p>
            <a:r>
              <a:rPr lang="en-US" dirty="0"/>
              <a:t>Methodology Used (evaluation)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5E4C60D-1C1D-48BA-B8EE-20E704AC6D94}"/>
              </a:ext>
            </a:extLst>
          </p:cNvPr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1149921987"/>
              </p:ext>
            </p:extLst>
          </p:nvPr>
        </p:nvGraphicFramePr>
        <p:xfrm>
          <a:off x="380999" y="1371600"/>
          <a:ext cx="10935929" cy="514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8E5EC9-48A1-4842-84AC-97D6720CE693}"/>
              </a:ext>
            </a:extLst>
          </p:cNvPr>
          <p:cNvSpPr txBox="1"/>
          <p:nvPr/>
        </p:nvSpPr>
        <p:spPr>
          <a:xfrm>
            <a:off x="1183906" y="6233610"/>
            <a:ext cx="7796463" cy="32316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900" u="sng" dirty="0"/>
              <a:t>NOTE</a:t>
            </a:r>
            <a:r>
              <a:rPr lang="en-US" sz="900" dirty="0"/>
              <a:t>: Once the solution is in production, these factors are to be adjusted using machine learning techniques, based on users’ usage and feedback	</a:t>
            </a:r>
          </a:p>
        </p:txBody>
      </p:sp>
    </p:spTree>
    <p:extLst>
      <p:ext uri="{BB962C8B-B14F-4D97-AF65-F5344CB8AC3E}">
        <p14:creationId xmlns:p14="http://schemas.microsoft.com/office/powerpoint/2010/main" val="397681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5CD2-4045-488C-969C-3BCB66BD5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Section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118AD-A20C-4276-88F1-C3FDAE2730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Model Generation</a:t>
            </a:r>
          </a:p>
        </p:txBody>
      </p:sp>
    </p:spTree>
    <p:extLst>
      <p:ext uri="{BB962C8B-B14F-4D97-AF65-F5344CB8AC3E}">
        <p14:creationId xmlns:p14="http://schemas.microsoft.com/office/powerpoint/2010/main" val="3933285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73" y="1936373"/>
            <a:ext cx="7255759" cy="2767405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91461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>
            <a:normAutofit/>
          </a:bodyPr>
          <a:lstStyle/>
          <a:p>
            <a:r>
              <a:rPr lang="en-US" dirty="0"/>
              <a:t>Architecture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5E4C60D-1C1D-48BA-B8EE-20E704AC6D94}"/>
              </a:ext>
            </a:extLst>
          </p:cNvPr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175035634"/>
              </p:ext>
            </p:extLst>
          </p:nvPr>
        </p:nvGraphicFramePr>
        <p:xfrm>
          <a:off x="380999" y="1371600"/>
          <a:ext cx="10935929" cy="514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1969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>
            <a:normAutofit/>
          </a:bodyPr>
          <a:lstStyle/>
          <a:p>
            <a:r>
              <a:rPr lang="en-US" dirty="0"/>
              <a:t>ARCHITECTURE (CONTINUED)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5E4C60D-1C1D-48BA-B8EE-20E704AC6D94}"/>
              </a:ext>
            </a:extLst>
          </p:cNvPr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3043084114"/>
              </p:ext>
            </p:extLst>
          </p:nvPr>
        </p:nvGraphicFramePr>
        <p:xfrm>
          <a:off x="380999" y="1371600"/>
          <a:ext cx="10935929" cy="514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341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5CD2-4045-488C-969C-3BCB66BD5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Section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118AD-A20C-4276-88F1-C3FDAE2730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596517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D96CC8-F80A-4D0F-89B2-DDD8182C3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580" y="1943100"/>
            <a:ext cx="6766881" cy="2857500"/>
          </a:xfrm>
        </p:spPr>
        <p:txBody>
          <a:bodyPr/>
          <a:lstStyle/>
          <a:p>
            <a:r>
              <a:rPr lang="en-US" sz="5300" dirty="0"/>
              <a:t>Pilot </a:t>
            </a:r>
            <a:br>
              <a:rPr lang="en-US" sz="5300" dirty="0"/>
            </a:br>
            <a:r>
              <a:rPr lang="en-US" sz="5300" dirty="0"/>
              <a:t>architecture</a:t>
            </a:r>
            <a:br>
              <a:rPr lang="en-US" sz="5300" dirty="0"/>
            </a:br>
            <a:r>
              <a:rPr lang="en-US" sz="5300" dirty="0"/>
              <a:t>blueprint</a:t>
            </a:r>
          </a:p>
        </p:txBody>
      </p:sp>
    </p:spTree>
    <p:extLst>
      <p:ext uri="{BB962C8B-B14F-4D97-AF65-F5344CB8AC3E}">
        <p14:creationId xmlns:p14="http://schemas.microsoft.com/office/powerpoint/2010/main" val="2822381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CB31C6C-7899-4FB5-A5C7-74EA38CD6118}"/>
              </a:ext>
            </a:extLst>
          </p:cNvPr>
          <p:cNvSpPr/>
          <p:nvPr/>
        </p:nvSpPr>
        <p:spPr>
          <a:xfrm>
            <a:off x="84126" y="2287098"/>
            <a:ext cx="4202709" cy="1717998"/>
          </a:xfrm>
          <a:prstGeom prst="rect">
            <a:avLst/>
          </a:prstGeom>
          <a:solidFill>
            <a:srgbClr val="FF6699">
              <a:alpha val="30980"/>
            </a:srgbClr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2D24FE-A6AA-4D2D-A784-0F0CB677AC9F}"/>
              </a:ext>
            </a:extLst>
          </p:cNvPr>
          <p:cNvSpPr/>
          <p:nvPr/>
        </p:nvSpPr>
        <p:spPr>
          <a:xfrm>
            <a:off x="3769622" y="1030495"/>
            <a:ext cx="900628" cy="53087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B1DA4E-6D57-4330-8BB5-750E219CE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90" y="1146020"/>
            <a:ext cx="345560" cy="345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403F3F-EA92-4F5A-BE16-15D2F184D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717" y="1146020"/>
            <a:ext cx="345560" cy="3455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79ACEE-8B3B-4D27-A8A6-B1B5F8B936DE}"/>
              </a:ext>
            </a:extLst>
          </p:cNvPr>
          <p:cNvSpPr txBox="1"/>
          <p:nvPr/>
        </p:nvSpPr>
        <p:spPr>
          <a:xfrm>
            <a:off x="4696144" y="951838"/>
            <a:ext cx="2675113" cy="461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Graphik" panose="020B0503030202060203" pitchFamily="34" charset="0"/>
              </a:rPr>
              <a:t>Input Data </a:t>
            </a:r>
          </a:p>
          <a:p>
            <a:r>
              <a:rPr lang="en-US" sz="800" dirty="0">
                <a:latin typeface="Graphik" panose="020B0503030202060203" pitchFamily="34" charset="0"/>
              </a:rPr>
              <a:t>For the pilot, there will no be incremental updates</a:t>
            </a:r>
          </a:p>
          <a:p>
            <a:r>
              <a:rPr lang="en-US" sz="800" dirty="0">
                <a:latin typeface="Graphik" panose="020B0503030202060203" pitchFamily="34" charset="0"/>
              </a:rPr>
              <a:t>These were obtained by another team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240C2-56E8-4D65-A789-53FA38336BC6}"/>
              </a:ext>
            </a:extLst>
          </p:cNvPr>
          <p:cNvSpPr/>
          <p:nvPr/>
        </p:nvSpPr>
        <p:spPr>
          <a:xfrm>
            <a:off x="3705302" y="124279"/>
            <a:ext cx="1025431" cy="588744"/>
          </a:xfrm>
          <a:prstGeom prst="rect">
            <a:avLst/>
          </a:prstGeom>
          <a:solidFill>
            <a:srgbClr val="00B0F0">
              <a:alpha val="23137"/>
            </a:srgbClr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D0237F-2D2A-407C-8266-0F3E36CB382A}"/>
              </a:ext>
            </a:extLst>
          </p:cNvPr>
          <p:cNvSpPr txBox="1"/>
          <p:nvPr/>
        </p:nvSpPr>
        <p:spPr>
          <a:xfrm>
            <a:off x="84126" y="3766625"/>
            <a:ext cx="1492371" cy="26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Graphik" panose="020B0503030202060203" pitchFamily="34" charset="0"/>
              </a:rPr>
              <a:t>Matching Services</a:t>
            </a:r>
          </a:p>
        </p:txBody>
      </p:sp>
      <p:pic>
        <p:nvPicPr>
          <p:cNvPr id="22" name="Picture 2" descr="Image result for file icon png">
            <a:extLst>
              <a:ext uri="{FF2B5EF4-FFF2-40B4-BE49-F238E27FC236}">
                <a16:creationId xmlns:a16="http://schemas.microsoft.com/office/drawing/2014/main" id="{ABF4E186-B49E-4FF9-8033-F20A3D16A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37" y="2481181"/>
            <a:ext cx="257678" cy="25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7F9049C-1F89-4711-910E-D88CE0E8B302}"/>
              </a:ext>
            </a:extLst>
          </p:cNvPr>
          <p:cNvSpPr/>
          <p:nvPr/>
        </p:nvSpPr>
        <p:spPr>
          <a:xfrm>
            <a:off x="276089" y="2386110"/>
            <a:ext cx="681116" cy="78779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25921F-BFA9-4AF2-8007-D1EECCB739C7}"/>
              </a:ext>
            </a:extLst>
          </p:cNvPr>
          <p:cNvSpPr txBox="1"/>
          <p:nvPr/>
        </p:nvSpPr>
        <p:spPr>
          <a:xfrm>
            <a:off x="194939" y="3189207"/>
            <a:ext cx="974721" cy="461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Graphik" panose="020B0503030202060203" pitchFamily="34" charset="0"/>
              </a:rPr>
              <a:t>Resources</a:t>
            </a:r>
          </a:p>
          <a:p>
            <a:r>
              <a:rPr lang="en-US" sz="800" dirty="0">
                <a:latin typeface="Graphik" panose="020B0503030202060203" pitchFamily="34" charset="0"/>
              </a:rPr>
              <a:t>(dictionaries,</a:t>
            </a:r>
          </a:p>
          <a:p>
            <a:r>
              <a:rPr lang="en-US" sz="800" dirty="0">
                <a:latin typeface="Graphik" panose="020B0503030202060203" pitchFamily="34" charset="0"/>
              </a:rPr>
              <a:t> ontologies, </a:t>
            </a:r>
            <a:r>
              <a:rPr lang="en-US" sz="800" dirty="0" err="1">
                <a:latin typeface="Graphik" panose="020B0503030202060203" pitchFamily="34" charset="0"/>
              </a:rPr>
              <a:t>etc</a:t>
            </a:r>
            <a:r>
              <a:rPr lang="en-US" sz="800" dirty="0">
                <a:latin typeface="Graphik" panose="020B0503030202060203" pitchFamily="34" charset="0"/>
              </a:rPr>
              <a:t>)</a:t>
            </a:r>
          </a:p>
        </p:txBody>
      </p:sp>
      <p:pic>
        <p:nvPicPr>
          <p:cNvPr id="25" name="Picture 2" descr="Image result for file icon png">
            <a:extLst>
              <a:ext uri="{FF2B5EF4-FFF2-40B4-BE49-F238E27FC236}">
                <a16:creationId xmlns:a16="http://schemas.microsoft.com/office/drawing/2014/main" id="{37114F63-E28B-4F04-A13E-D83BA3C5E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35" y="2481181"/>
            <a:ext cx="257678" cy="25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file icon png">
            <a:extLst>
              <a:ext uri="{FF2B5EF4-FFF2-40B4-BE49-F238E27FC236}">
                <a16:creationId xmlns:a16="http://schemas.microsoft.com/office/drawing/2014/main" id="{4AF313F3-1D34-461D-9C6F-71031DF68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35" y="2811991"/>
            <a:ext cx="257678" cy="25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file icon png">
            <a:extLst>
              <a:ext uri="{FF2B5EF4-FFF2-40B4-BE49-F238E27FC236}">
                <a16:creationId xmlns:a16="http://schemas.microsoft.com/office/drawing/2014/main" id="{582FE55B-97B3-417B-B187-F4B4DEF36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37" y="2811991"/>
            <a:ext cx="257678" cy="25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7261165-4224-4102-91B4-81444D9D6A4B}"/>
              </a:ext>
            </a:extLst>
          </p:cNvPr>
          <p:cNvSpPr/>
          <p:nvPr/>
        </p:nvSpPr>
        <p:spPr>
          <a:xfrm>
            <a:off x="1169770" y="2404486"/>
            <a:ext cx="909061" cy="76942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C1698-F13A-4A04-9D86-56A718D6017F}"/>
              </a:ext>
            </a:extLst>
          </p:cNvPr>
          <p:cNvSpPr txBox="1"/>
          <p:nvPr/>
        </p:nvSpPr>
        <p:spPr>
          <a:xfrm>
            <a:off x="2417980" y="3468022"/>
            <a:ext cx="570858" cy="338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Graphik" panose="020B0503030202060203" pitchFamily="34" charset="0"/>
              </a:rPr>
              <a:t>Spacy, </a:t>
            </a:r>
          </a:p>
          <a:p>
            <a:r>
              <a:rPr lang="en-US" sz="800" b="1" dirty="0" err="1">
                <a:latin typeface="Graphik" panose="020B0503030202060203" pitchFamily="34" charset="0"/>
              </a:rPr>
              <a:t>Gensim</a:t>
            </a:r>
            <a:endParaRPr lang="en-US" sz="800" b="1" dirty="0">
              <a:latin typeface="Graphik" panose="020B0503030202060203" pitchFamily="34" charset="0"/>
            </a:endParaRPr>
          </a:p>
        </p:txBody>
      </p:sp>
      <p:pic>
        <p:nvPicPr>
          <p:cNvPr id="1026" name="Picture 2" descr="Image result for python logo">
            <a:extLst>
              <a:ext uri="{FF2B5EF4-FFF2-40B4-BE49-F238E27FC236}">
                <a16:creationId xmlns:a16="http://schemas.microsoft.com/office/drawing/2014/main" id="{23FC0452-4391-49FF-A9E0-473537ABA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674" y="3601916"/>
            <a:ext cx="375574" cy="37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EE785CF-40B2-4411-A393-0C4FF8AE3C93}"/>
              </a:ext>
            </a:extLst>
          </p:cNvPr>
          <p:cNvSpPr/>
          <p:nvPr/>
        </p:nvSpPr>
        <p:spPr>
          <a:xfrm>
            <a:off x="2356442" y="2404485"/>
            <a:ext cx="681116" cy="78779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pic>
        <p:nvPicPr>
          <p:cNvPr id="34" name="Picture 12" descr="Related image">
            <a:extLst>
              <a:ext uri="{FF2B5EF4-FFF2-40B4-BE49-F238E27FC236}">
                <a16:creationId xmlns:a16="http://schemas.microsoft.com/office/drawing/2014/main" id="{72A187D3-5CC3-459C-8FDE-2EFCC6351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065" y="2518149"/>
            <a:ext cx="266297" cy="26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Related image">
            <a:extLst>
              <a:ext uri="{FF2B5EF4-FFF2-40B4-BE49-F238E27FC236}">
                <a16:creationId xmlns:a16="http://schemas.microsoft.com/office/drawing/2014/main" id="{FFE64AB8-BE53-4ACE-9068-C35D79D79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880" y="2805440"/>
            <a:ext cx="266297" cy="26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F9ED0A5-F908-443B-A813-7DD4DFD1A79C}"/>
              </a:ext>
            </a:extLst>
          </p:cNvPr>
          <p:cNvSpPr txBox="1"/>
          <p:nvPr/>
        </p:nvSpPr>
        <p:spPr>
          <a:xfrm>
            <a:off x="2287367" y="3199181"/>
            <a:ext cx="819265" cy="21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Graphik" panose="020B0503030202060203" pitchFamily="34" charset="0"/>
              </a:rPr>
              <a:t>Data Models</a:t>
            </a:r>
            <a:endParaRPr lang="en-US" sz="800" dirty="0">
              <a:latin typeface="Graphik" panose="020B0503030202060203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D183E1-0FDE-44BB-B363-6B22D7D0850F}"/>
              </a:ext>
            </a:extLst>
          </p:cNvPr>
          <p:cNvCxnSpPr>
            <a:endCxn id="33" idx="1"/>
          </p:cNvCxnSpPr>
          <p:nvPr/>
        </p:nvCxnSpPr>
        <p:spPr>
          <a:xfrm>
            <a:off x="2078830" y="2798383"/>
            <a:ext cx="277612" cy="0"/>
          </a:xfrm>
          <a:prstGeom prst="straightConnector1">
            <a:avLst/>
          </a:prstGeom>
          <a:ln w="25400" cmpd="dbl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2AF8B44-21C0-4EEC-AE89-3A76AE9A4136}"/>
              </a:ext>
            </a:extLst>
          </p:cNvPr>
          <p:cNvSpPr/>
          <p:nvPr/>
        </p:nvSpPr>
        <p:spPr>
          <a:xfrm>
            <a:off x="3275891" y="2404486"/>
            <a:ext cx="909061" cy="76942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30A867D-04CA-4A26-93C3-5A8F1B4EFF7A}"/>
              </a:ext>
            </a:extLst>
          </p:cNvPr>
          <p:cNvCxnSpPr>
            <a:cxnSpLocks/>
            <a:stCxn id="33" idx="3"/>
            <a:endCxn id="58" idx="1"/>
          </p:cNvCxnSpPr>
          <p:nvPr/>
        </p:nvCxnSpPr>
        <p:spPr>
          <a:xfrm flipV="1">
            <a:off x="3037558" y="2789197"/>
            <a:ext cx="238333" cy="918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3BE430C-33CB-42F4-9E6C-F3D32072386B}"/>
              </a:ext>
            </a:extLst>
          </p:cNvPr>
          <p:cNvSpPr txBox="1"/>
          <p:nvPr/>
        </p:nvSpPr>
        <p:spPr>
          <a:xfrm>
            <a:off x="3696069" y="3129010"/>
            <a:ext cx="365721" cy="21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Graphik" panose="020B0503030202060203" pitchFamily="34" charset="0"/>
              </a:rPr>
              <a:t>API</a:t>
            </a:r>
            <a:endParaRPr lang="en-US" sz="800" dirty="0">
              <a:latin typeface="Graphik" panose="020B0503030202060203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B07B3BE-425B-415A-9BEB-B10DF7627B20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4218018" y="713023"/>
            <a:ext cx="1919" cy="317472"/>
          </a:xfrm>
          <a:prstGeom prst="straightConnector1">
            <a:avLst/>
          </a:prstGeom>
          <a:ln w="25400" cmpd="dbl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C0225A7-C45B-436C-B700-349EED025ACA}"/>
              </a:ext>
            </a:extLst>
          </p:cNvPr>
          <p:cNvSpPr txBox="1"/>
          <p:nvPr/>
        </p:nvSpPr>
        <p:spPr>
          <a:xfrm>
            <a:off x="1325706" y="2619957"/>
            <a:ext cx="630155" cy="338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Graphik" panose="020B0503030202060203" pitchFamily="34" charset="0"/>
              </a:rPr>
              <a:t>Model </a:t>
            </a:r>
          </a:p>
          <a:p>
            <a:r>
              <a:rPr lang="en-US" sz="800" b="1" dirty="0">
                <a:latin typeface="Graphik" panose="020B0503030202060203" pitchFamily="34" charset="0"/>
              </a:rPr>
              <a:t>Creation</a:t>
            </a:r>
            <a:endParaRPr lang="en-US" sz="800" dirty="0">
              <a:latin typeface="Graphik" panose="020B050303020206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7BEEA3-BC58-4006-9CE2-981A4D03E5E2}"/>
              </a:ext>
            </a:extLst>
          </p:cNvPr>
          <p:cNvSpPr txBox="1"/>
          <p:nvPr/>
        </p:nvSpPr>
        <p:spPr>
          <a:xfrm>
            <a:off x="2653179" y="2535122"/>
            <a:ext cx="400979" cy="1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TFIDF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D276345-1DA6-48A9-AA19-8A19FCB07F68}"/>
              </a:ext>
            </a:extLst>
          </p:cNvPr>
          <p:cNvSpPr txBox="1"/>
          <p:nvPr/>
        </p:nvSpPr>
        <p:spPr>
          <a:xfrm>
            <a:off x="2366664" y="2852855"/>
            <a:ext cx="400979" cy="1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LSI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8D3540-664D-474C-AE8F-C24CE48037F4}"/>
              </a:ext>
            </a:extLst>
          </p:cNvPr>
          <p:cNvSpPr/>
          <p:nvPr/>
        </p:nvSpPr>
        <p:spPr>
          <a:xfrm>
            <a:off x="2247180" y="3461142"/>
            <a:ext cx="909061" cy="340752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966899-277D-44C8-908E-DA34F59E32CD}"/>
              </a:ext>
            </a:extLst>
          </p:cNvPr>
          <p:cNvSpPr txBox="1"/>
          <p:nvPr/>
        </p:nvSpPr>
        <p:spPr>
          <a:xfrm>
            <a:off x="2309931" y="3789703"/>
            <a:ext cx="840101" cy="21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Graphik" panose="020B0503030202060203" pitchFamily="34" charset="0"/>
              </a:rPr>
              <a:t>Process Text</a:t>
            </a:r>
            <a:endParaRPr lang="en-US" sz="800" dirty="0">
              <a:latin typeface="Graphik" panose="020B050303020206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204A8FB-2395-4FCE-A54E-1344D3B0D37F}"/>
              </a:ext>
            </a:extLst>
          </p:cNvPr>
          <p:cNvSpPr/>
          <p:nvPr/>
        </p:nvSpPr>
        <p:spPr>
          <a:xfrm>
            <a:off x="5139098" y="2121763"/>
            <a:ext cx="2305786" cy="1886932"/>
          </a:xfrm>
          <a:prstGeom prst="rect">
            <a:avLst/>
          </a:prstGeom>
          <a:solidFill>
            <a:srgbClr val="51D1B9">
              <a:alpha val="30980"/>
            </a:srgbClr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06664E5-BB41-42D1-BAC7-6895F399650A}"/>
              </a:ext>
            </a:extLst>
          </p:cNvPr>
          <p:cNvSpPr txBox="1"/>
          <p:nvPr/>
        </p:nvSpPr>
        <p:spPr>
          <a:xfrm>
            <a:off x="5117510" y="3740065"/>
            <a:ext cx="644579" cy="26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Graphik" panose="020B0503030202060203" pitchFamily="34" charset="0"/>
              </a:rPr>
              <a:t>Aspire</a:t>
            </a:r>
          </a:p>
        </p:txBody>
      </p:sp>
      <p:pic>
        <p:nvPicPr>
          <p:cNvPr id="1030" name="Picture 6" descr="Image result for java logo">
            <a:extLst>
              <a:ext uri="{FF2B5EF4-FFF2-40B4-BE49-F238E27FC236}">
                <a16:creationId xmlns:a16="http://schemas.microsoft.com/office/drawing/2014/main" id="{CC12F561-60BB-46FA-A600-697117960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757" y="3609820"/>
            <a:ext cx="357500" cy="3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6D33D870-ACB3-4671-9C50-595D3749A07A}"/>
              </a:ext>
            </a:extLst>
          </p:cNvPr>
          <p:cNvSpPr/>
          <p:nvPr/>
        </p:nvSpPr>
        <p:spPr>
          <a:xfrm>
            <a:off x="5263640" y="2246104"/>
            <a:ext cx="909061" cy="308306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B56C197-40A5-47C4-8243-0FC05E1F7BA7}"/>
              </a:ext>
            </a:extLst>
          </p:cNvPr>
          <p:cNvSpPr txBox="1"/>
          <p:nvPr/>
        </p:nvSpPr>
        <p:spPr>
          <a:xfrm>
            <a:off x="5263640" y="2292559"/>
            <a:ext cx="921834" cy="21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Graphik" panose="020B0503030202060203" pitchFamily="34" charset="0"/>
              </a:rPr>
              <a:t>File Extraction</a:t>
            </a:r>
            <a:endParaRPr lang="en-US" sz="800" dirty="0">
              <a:latin typeface="Graphik" panose="020B0503030202060203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EC629C6-1DC3-448C-8D52-8C7577898F6A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998425" y="2789196"/>
            <a:ext cx="171344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DE4F32F3-92C1-46F6-AB66-4A083EB2B9E2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 rot="5400000">
            <a:off x="2500558" y="685108"/>
            <a:ext cx="843121" cy="2595636"/>
          </a:xfrm>
          <a:prstGeom prst="bentConnector3">
            <a:avLst>
              <a:gd name="adj1" fmla="val 40143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2C0D2FD6-5A1B-4F34-815A-E42511B4D3FE}"/>
              </a:ext>
            </a:extLst>
          </p:cNvPr>
          <p:cNvCxnSpPr>
            <a:cxnSpLocks/>
            <a:stCxn id="12" idx="2"/>
            <a:endCxn id="100" idx="0"/>
          </p:cNvCxnSpPr>
          <p:nvPr/>
        </p:nvCxnSpPr>
        <p:spPr>
          <a:xfrm rot="16200000" flipH="1">
            <a:off x="4626683" y="1154617"/>
            <a:ext cx="684739" cy="14982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5BC0D83-4966-449E-BA7B-919A70768187}"/>
              </a:ext>
            </a:extLst>
          </p:cNvPr>
          <p:cNvSpPr/>
          <p:nvPr/>
        </p:nvSpPr>
        <p:spPr>
          <a:xfrm>
            <a:off x="5263639" y="2673182"/>
            <a:ext cx="909061" cy="308306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1A820FE-6B40-4ECD-870E-B0E2255340AA}"/>
              </a:ext>
            </a:extLst>
          </p:cNvPr>
          <p:cNvSpPr/>
          <p:nvPr/>
        </p:nvSpPr>
        <p:spPr>
          <a:xfrm>
            <a:off x="5270025" y="3110220"/>
            <a:ext cx="909061" cy="308306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A7F8535-3DD1-4000-8DA5-FF803560FF0C}"/>
              </a:ext>
            </a:extLst>
          </p:cNvPr>
          <p:cNvSpPr/>
          <p:nvPr/>
        </p:nvSpPr>
        <p:spPr>
          <a:xfrm>
            <a:off x="6390470" y="2252215"/>
            <a:ext cx="909061" cy="312577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17B8863-9C64-4BB1-A3FE-FA1C5CD5AB04}"/>
              </a:ext>
            </a:extLst>
          </p:cNvPr>
          <p:cNvSpPr/>
          <p:nvPr/>
        </p:nvSpPr>
        <p:spPr>
          <a:xfrm>
            <a:off x="6393503" y="2696720"/>
            <a:ext cx="909061" cy="26385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AE83C2E-0E65-41F8-8B42-848FECFA1DD0}"/>
              </a:ext>
            </a:extLst>
          </p:cNvPr>
          <p:cNvSpPr/>
          <p:nvPr/>
        </p:nvSpPr>
        <p:spPr>
          <a:xfrm>
            <a:off x="6396856" y="3115768"/>
            <a:ext cx="909061" cy="312577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E29B873-7F45-4D6C-8B9A-ABAD390E063A}"/>
              </a:ext>
            </a:extLst>
          </p:cNvPr>
          <p:cNvSpPr txBox="1"/>
          <p:nvPr/>
        </p:nvSpPr>
        <p:spPr>
          <a:xfrm>
            <a:off x="5260482" y="2721335"/>
            <a:ext cx="912218" cy="21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Graphik" panose="020B0503030202060203" pitchFamily="34" charset="0"/>
              </a:rPr>
              <a:t>Field Mapping</a:t>
            </a:r>
            <a:endParaRPr lang="en-US" sz="800" dirty="0">
              <a:latin typeface="Graphik" panose="020B050303020206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6AFAEEC-7BA1-4C32-971C-E4B10D1CDE54}"/>
              </a:ext>
            </a:extLst>
          </p:cNvPr>
          <p:cNvSpPr txBox="1"/>
          <p:nvPr/>
        </p:nvSpPr>
        <p:spPr>
          <a:xfrm>
            <a:off x="5417510" y="3089868"/>
            <a:ext cx="652692" cy="338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Graphik" panose="020B0503030202060203" pitchFamily="34" charset="0"/>
              </a:rPr>
              <a:t>Vector</a:t>
            </a:r>
          </a:p>
          <a:p>
            <a:r>
              <a:rPr lang="en-US" sz="800" b="1" dirty="0">
                <a:latin typeface="Graphik" panose="020B0503030202060203" pitchFamily="34" charset="0"/>
              </a:rPr>
              <a:t>Creation</a:t>
            </a:r>
            <a:endParaRPr lang="en-US" sz="800" dirty="0">
              <a:latin typeface="Graphik" panose="020B0503030202060203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0DEBDE4-F5BE-4C82-B95B-8AC1A359A049}"/>
              </a:ext>
            </a:extLst>
          </p:cNvPr>
          <p:cNvSpPr txBox="1"/>
          <p:nvPr/>
        </p:nvSpPr>
        <p:spPr>
          <a:xfrm>
            <a:off x="6455976" y="2239264"/>
            <a:ext cx="857728" cy="338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Graphik" panose="020B0503030202060203" pitchFamily="34" charset="0"/>
              </a:rPr>
              <a:t>Geo Location</a:t>
            </a:r>
          </a:p>
          <a:p>
            <a:r>
              <a:rPr lang="en-US" sz="800" b="1" dirty="0">
                <a:latin typeface="Graphik" panose="020B0503030202060203" pitchFamily="34" charset="0"/>
              </a:rPr>
              <a:t> Enrichment</a:t>
            </a:r>
            <a:endParaRPr lang="en-US" sz="800" dirty="0">
              <a:latin typeface="Graphik" panose="020B0503030202060203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179953D-73F1-4E6F-A9CE-E8169F6F1F4C}"/>
              </a:ext>
            </a:extLst>
          </p:cNvPr>
          <p:cNvSpPr txBox="1"/>
          <p:nvPr/>
        </p:nvSpPr>
        <p:spPr>
          <a:xfrm>
            <a:off x="6701295" y="2730332"/>
            <a:ext cx="280781" cy="21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Graphik" panose="020B0503030202060203" pitchFamily="34" charset="0"/>
              </a:rPr>
              <a:t>…</a:t>
            </a:r>
            <a:endParaRPr lang="en-US" sz="800" dirty="0">
              <a:latin typeface="Graphik" panose="020B0503030202060203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BA51331-51FB-4223-A623-25C46028051D}"/>
              </a:ext>
            </a:extLst>
          </p:cNvPr>
          <p:cNvSpPr txBox="1"/>
          <p:nvPr/>
        </p:nvSpPr>
        <p:spPr>
          <a:xfrm>
            <a:off x="6396855" y="3179068"/>
            <a:ext cx="686247" cy="21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Graphik" panose="020B0503030202060203" pitchFamily="34" charset="0"/>
              </a:rPr>
              <a:t>Post to ES</a:t>
            </a:r>
            <a:endParaRPr lang="en-US" sz="800" dirty="0">
              <a:latin typeface="Graphik" panose="020B0503030202060203" pitchFamily="34" charset="0"/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0C8EE04-2BEF-4D47-9BC4-98651B8E2796}"/>
              </a:ext>
            </a:extLst>
          </p:cNvPr>
          <p:cNvCxnSpPr>
            <a:stCxn id="100" idx="2"/>
            <a:endCxn id="131" idx="0"/>
          </p:cNvCxnSpPr>
          <p:nvPr/>
        </p:nvCxnSpPr>
        <p:spPr>
          <a:xfrm flipH="1">
            <a:off x="5718170" y="2554409"/>
            <a:ext cx="1" cy="11877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BACAAC5E-ADDD-445C-8420-FB9F4EA9D3BF}"/>
              </a:ext>
            </a:extLst>
          </p:cNvPr>
          <p:cNvCxnSpPr>
            <a:stCxn id="131" idx="2"/>
            <a:endCxn id="132" idx="0"/>
          </p:cNvCxnSpPr>
          <p:nvPr/>
        </p:nvCxnSpPr>
        <p:spPr>
          <a:xfrm>
            <a:off x="5718169" y="2981488"/>
            <a:ext cx="6387" cy="1287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Connector: Elbow 1030">
            <a:extLst>
              <a:ext uri="{FF2B5EF4-FFF2-40B4-BE49-F238E27FC236}">
                <a16:creationId xmlns:a16="http://schemas.microsoft.com/office/drawing/2014/main" id="{A664F6AE-7225-4BE3-B5E7-52CAE94FF5F3}"/>
              </a:ext>
            </a:extLst>
          </p:cNvPr>
          <p:cNvCxnSpPr>
            <a:cxnSpLocks/>
            <a:stCxn id="132" idx="3"/>
            <a:endCxn id="133" idx="1"/>
          </p:cNvCxnSpPr>
          <p:nvPr/>
        </p:nvCxnSpPr>
        <p:spPr>
          <a:xfrm flipV="1">
            <a:off x="6179086" y="2408503"/>
            <a:ext cx="211384" cy="8558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A83F06F3-BBF8-40FD-B8E0-AF5038C216D7}"/>
              </a:ext>
            </a:extLst>
          </p:cNvPr>
          <p:cNvCxnSpPr>
            <a:cxnSpLocks/>
            <a:stCxn id="133" idx="2"/>
            <a:endCxn id="134" idx="0"/>
          </p:cNvCxnSpPr>
          <p:nvPr/>
        </p:nvCxnSpPr>
        <p:spPr>
          <a:xfrm>
            <a:off x="6845001" y="2564791"/>
            <a:ext cx="3033" cy="1319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ACB4099-C5A4-4577-B766-75F23FE9B93D}"/>
              </a:ext>
            </a:extLst>
          </p:cNvPr>
          <p:cNvCxnSpPr>
            <a:cxnSpLocks/>
            <a:stCxn id="134" idx="2"/>
            <a:endCxn id="135" idx="0"/>
          </p:cNvCxnSpPr>
          <p:nvPr/>
        </p:nvCxnSpPr>
        <p:spPr>
          <a:xfrm>
            <a:off x="6848035" y="2960571"/>
            <a:ext cx="3352" cy="15519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3DFBE8C2-A945-4FEC-B25B-CCD7D411EE9D}"/>
              </a:ext>
            </a:extLst>
          </p:cNvPr>
          <p:cNvCxnSpPr>
            <a:cxnSpLocks/>
          </p:cNvCxnSpPr>
          <p:nvPr/>
        </p:nvCxnSpPr>
        <p:spPr>
          <a:xfrm>
            <a:off x="4184952" y="2721476"/>
            <a:ext cx="1085074" cy="567344"/>
          </a:xfrm>
          <a:prstGeom prst="bentConnector3">
            <a:avLst>
              <a:gd name="adj1" fmla="val 56241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8A1050A-7E17-492F-88A2-14CDA6051EC8}"/>
              </a:ext>
            </a:extLst>
          </p:cNvPr>
          <p:cNvSpPr/>
          <p:nvPr/>
        </p:nvSpPr>
        <p:spPr>
          <a:xfrm>
            <a:off x="5533679" y="4371639"/>
            <a:ext cx="1518302" cy="715674"/>
          </a:xfrm>
          <a:prstGeom prst="rect">
            <a:avLst/>
          </a:prstGeom>
          <a:solidFill>
            <a:srgbClr val="FFF266">
              <a:alpha val="30980"/>
            </a:srgbClr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9766286-2F86-4426-823D-051462A99FFF}"/>
              </a:ext>
            </a:extLst>
          </p:cNvPr>
          <p:cNvSpPr/>
          <p:nvPr/>
        </p:nvSpPr>
        <p:spPr>
          <a:xfrm>
            <a:off x="5672988" y="4432078"/>
            <a:ext cx="1179857" cy="414368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A878224-3811-401D-93E2-9A19EBD38FED}"/>
              </a:ext>
            </a:extLst>
          </p:cNvPr>
          <p:cNvSpPr txBox="1"/>
          <p:nvPr/>
        </p:nvSpPr>
        <p:spPr>
          <a:xfrm>
            <a:off x="5709327" y="4472656"/>
            <a:ext cx="1179858" cy="338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Graphik" panose="020B0503030202060203" pitchFamily="34" charset="0"/>
              </a:rPr>
              <a:t>Status/Preferences</a:t>
            </a:r>
          </a:p>
          <a:p>
            <a:r>
              <a:rPr lang="en-US" sz="800" b="1" dirty="0">
                <a:latin typeface="Graphik" panose="020B0503030202060203" pitchFamily="34" charset="0"/>
              </a:rPr>
              <a:t>Storage</a:t>
            </a:r>
            <a:endParaRPr lang="en-US" sz="800" dirty="0">
              <a:latin typeface="Graphik" panose="020B0503030202060203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14DBE27E-A265-4545-87FB-B7F381669441}"/>
              </a:ext>
            </a:extLst>
          </p:cNvPr>
          <p:cNvSpPr/>
          <p:nvPr/>
        </p:nvSpPr>
        <p:spPr>
          <a:xfrm>
            <a:off x="5196629" y="2186002"/>
            <a:ext cx="2197185" cy="131010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cxnSp>
        <p:nvCxnSpPr>
          <p:cNvPr id="1066" name="Connector: Elbow 1065">
            <a:extLst>
              <a:ext uri="{FF2B5EF4-FFF2-40B4-BE49-F238E27FC236}">
                <a16:creationId xmlns:a16="http://schemas.microsoft.com/office/drawing/2014/main" id="{39D9FD4F-EBFC-4832-AE7A-75D31DF1AD72}"/>
              </a:ext>
            </a:extLst>
          </p:cNvPr>
          <p:cNvCxnSpPr>
            <a:cxnSpLocks/>
            <a:stCxn id="186" idx="2"/>
            <a:endCxn id="178" idx="0"/>
          </p:cNvCxnSpPr>
          <p:nvPr/>
        </p:nvCxnSpPr>
        <p:spPr>
          <a:xfrm rot="5400000">
            <a:off x="5856262" y="3932678"/>
            <a:ext cx="875530" cy="23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45E2B39-77C2-4428-9EFF-1B707F4CC9FD}"/>
              </a:ext>
            </a:extLst>
          </p:cNvPr>
          <p:cNvSpPr/>
          <p:nvPr/>
        </p:nvSpPr>
        <p:spPr>
          <a:xfrm>
            <a:off x="8403508" y="2121763"/>
            <a:ext cx="2164192" cy="1886932"/>
          </a:xfrm>
          <a:prstGeom prst="rect">
            <a:avLst/>
          </a:prstGeom>
          <a:solidFill>
            <a:srgbClr val="00BF5E">
              <a:alpha val="30980"/>
            </a:srgbClr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 b="1" dirty="0">
              <a:latin typeface="Graphik" panose="020B0503030202060203" pitchFamily="34" charset="7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7C1745C-656B-4C20-8460-F7C5F62A536F}"/>
              </a:ext>
            </a:extLst>
          </p:cNvPr>
          <p:cNvSpPr txBox="1"/>
          <p:nvPr/>
        </p:nvSpPr>
        <p:spPr>
          <a:xfrm>
            <a:off x="8351949" y="3713770"/>
            <a:ext cx="1131779" cy="26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Graphik" panose="020B0503030202060203" pitchFamily="34" charset="0"/>
              </a:rPr>
              <a:t>Elasticsearch</a:t>
            </a:r>
          </a:p>
        </p:txBody>
      </p:sp>
      <p:pic>
        <p:nvPicPr>
          <p:cNvPr id="1070" name="Picture 14" descr="Image result for elasticsearch logo">
            <a:extLst>
              <a:ext uri="{FF2B5EF4-FFF2-40B4-BE49-F238E27FC236}">
                <a16:creationId xmlns:a16="http://schemas.microsoft.com/office/drawing/2014/main" id="{0402DE0D-D684-4309-AE9E-9D4E81F24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936" y="3637192"/>
            <a:ext cx="542778" cy="32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1" name="Flowchart: Magnetic Disk 1070">
            <a:extLst>
              <a:ext uri="{FF2B5EF4-FFF2-40B4-BE49-F238E27FC236}">
                <a16:creationId xmlns:a16="http://schemas.microsoft.com/office/drawing/2014/main" id="{468CEF3A-95BF-4679-98C2-E9D3A42FA562}"/>
              </a:ext>
            </a:extLst>
          </p:cNvPr>
          <p:cNvSpPr/>
          <p:nvPr/>
        </p:nvSpPr>
        <p:spPr>
          <a:xfrm>
            <a:off x="8525594" y="2424107"/>
            <a:ext cx="1131779" cy="1090720"/>
          </a:xfrm>
          <a:prstGeom prst="flowChartMagneticDisk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cxnSp>
        <p:nvCxnSpPr>
          <p:cNvPr id="1075" name="Connector: Elbow 1074">
            <a:extLst>
              <a:ext uri="{FF2B5EF4-FFF2-40B4-BE49-F238E27FC236}">
                <a16:creationId xmlns:a16="http://schemas.microsoft.com/office/drawing/2014/main" id="{15A3D2E3-BC2C-4B9D-8032-D5870C68DBE1}"/>
              </a:ext>
            </a:extLst>
          </p:cNvPr>
          <p:cNvCxnSpPr>
            <a:cxnSpLocks/>
            <a:stCxn id="135" idx="3"/>
            <a:endCxn id="1071" idx="2"/>
          </p:cNvCxnSpPr>
          <p:nvPr/>
        </p:nvCxnSpPr>
        <p:spPr>
          <a:xfrm flipV="1">
            <a:off x="7305916" y="2969468"/>
            <a:ext cx="1219678" cy="302589"/>
          </a:xfrm>
          <a:prstGeom prst="bentConnector3">
            <a:avLst>
              <a:gd name="adj1" fmla="val 50000"/>
            </a:avLst>
          </a:prstGeom>
          <a:ln w="25400" cmpd="dbl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5D201C3A-3734-4C7B-897A-3B6E2C55D55B}"/>
              </a:ext>
            </a:extLst>
          </p:cNvPr>
          <p:cNvSpPr/>
          <p:nvPr/>
        </p:nvSpPr>
        <p:spPr>
          <a:xfrm>
            <a:off x="9718603" y="3005147"/>
            <a:ext cx="740305" cy="4579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Graphik" panose="020B0503030202060203" pitchFamily="34" charset="77"/>
              </a:rPr>
              <a:t>Vector </a:t>
            </a:r>
          </a:p>
          <a:p>
            <a:pPr algn="ctr"/>
            <a:r>
              <a:rPr lang="en-US" sz="800" b="1" dirty="0">
                <a:latin typeface="Graphik" panose="020B0503030202060203" pitchFamily="34" charset="77"/>
              </a:rPr>
              <a:t>Scorer</a:t>
            </a:r>
          </a:p>
          <a:p>
            <a:pPr algn="ctr"/>
            <a:r>
              <a:rPr lang="en-US" sz="800" b="1" dirty="0">
                <a:latin typeface="Graphik" panose="020B0503030202060203" pitchFamily="34" charset="77"/>
              </a:rPr>
              <a:t>Plugin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93D3FDC-49F0-4C70-9ED4-A12BD26979C5}"/>
              </a:ext>
            </a:extLst>
          </p:cNvPr>
          <p:cNvSpPr txBox="1"/>
          <p:nvPr/>
        </p:nvSpPr>
        <p:spPr>
          <a:xfrm>
            <a:off x="8746197" y="2976782"/>
            <a:ext cx="737531" cy="21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Graphik" panose="020B0503030202060203" pitchFamily="34" charset="0"/>
              </a:rPr>
              <a:t>Data Index</a:t>
            </a:r>
            <a:endParaRPr lang="en-US" sz="800" dirty="0">
              <a:latin typeface="Graphik" panose="020B0503030202060203" pitchFamily="34" charset="0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CA2D0497-145E-41F2-AB0C-4AA913E64063}"/>
              </a:ext>
            </a:extLst>
          </p:cNvPr>
          <p:cNvSpPr/>
          <p:nvPr/>
        </p:nvSpPr>
        <p:spPr>
          <a:xfrm>
            <a:off x="8401632" y="4502300"/>
            <a:ext cx="2164192" cy="1387270"/>
          </a:xfrm>
          <a:prstGeom prst="rect">
            <a:avLst/>
          </a:prstGeom>
          <a:solidFill>
            <a:srgbClr val="7030A0">
              <a:alpha val="30980"/>
            </a:srgbClr>
          </a:solidFill>
          <a:ln w="19050">
            <a:solidFill>
              <a:schemeClr val="bg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 b="1" dirty="0">
              <a:latin typeface="Graphik" panose="020B0503030202060203" pitchFamily="34" charset="77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9C4D545-2345-4984-9837-66BDC80FDA9C}"/>
              </a:ext>
            </a:extLst>
          </p:cNvPr>
          <p:cNvSpPr/>
          <p:nvPr/>
        </p:nvSpPr>
        <p:spPr>
          <a:xfrm>
            <a:off x="8525593" y="4672945"/>
            <a:ext cx="1829765" cy="414368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3C107D6B-CB5F-4879-A29C-B603DD766987}"/>
              </a:ext>
            </a:extLst>
          </p:cNvPr>
          <p:cNvSpPr/>
          <p:nvPr/>
        </p:nvSpPr>
        <p:spPr>
          <a:xfrm>
            <a:off x="8525593" y="5211071"/>
            <a:ext cx="1829765" cy="414368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66B77AF-B7A9-46A3-B91B-3D080ED08379}"/>
              </a:ext>
            </a:extLst>
          </p:cNvPr>
          <p:cNvCxnSpPr>
            <a:cxnSpLocks/>
            <a:stCxn id="189" idx="2"/>
            <a:endCxn id="215" idx="0"/>
          </p:cNvCxnSpPr>
          <p:nvPr/>
        </p:nvCxnSpPr>
        <p:spPr>
          <a:xfrm flipH="1">
            <a:off x="9483728" y="4008695"/>
            <a:ext cx="1877" cy="49360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3CC41C73-D11A-4608-B8F1-A452C4B36C74}"/>
              </a:ext>
            </a:extLst>
          </p:cNvPr>
          <p:cNvSpPr txBox="1"/>
          <p:nvPr/>
        </p:nvSpPr>
        <p:spPr>
          <a:xfrm>
            <a:off x="9291441" y="4780512"/>
            <a:ext cx="1179858" cy="21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Graphik" panose="020B0503030202060203" pitchFamily="34" charset="0"/>
              </a:rPr>
              <a:t>API</a:t>
            </a:r>
            <a:endParaRPr lang="en-US" sz="800" dirty="0">
              <a:latin typeface="Graphik" panose="020B0503030202060203" pitchFamily="34" charset="0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EFAD4D3-E676-4916-8181-8B1136B213CC}"/>
              </a:ext>
            </a:extLst>
          </p:cNvPr>
          <p:cNvSpPr txBox="1"/>
          <p:nvPr/>
        </p:nvSpPr>
        <p:spPr>
          <a:xfrm>
            <a:off x="9264231" y="5310558"/>
            <a:ext cx="1179858" cy="21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Graphik" panose="020B0503030202060203" pitchFamily="34" charset="0"/>
              </a:rPr>
              <a:t>UI</a:t>
            </a:r>
            <a:endParaRPr lang="en-US" sz="800" dirty="0">
              <a:latin typeface="Graphik" panose="020B0503030202060203" pitchFamily="34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3CDA000-FDD8-43A4-99EF-7C9D95D82511}"/>
              </a:ext>
            </a:extLst>
          </p:cNvPr>
          <p:cNvSpPr txBox="1"/>
          <p:nvPr/>
        </p:nvSpPr>
        <p:spPr>
          <a:xfrm>
            <a:off x="8351949" y="5648281"/>
            <a:ext cx="1104534" cy="26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Graphik" panose="020B0503030202060203" pitchFamily="34" charset="0"/>
              </a:rPr>
              <a:t>Search Stack</a:t>
            </a:r>
          </a:p>
        </p:txBody>
      </p:sp>
      <p:pic>
        <p:nvPicPr>
          <p:cNvPr id="229" name="Picture 228">
            <a:extLst>
              <a:ext uri="{FF2B5EF4-FFF2-40B4-BE49-F238E27FC236}">
                <a16:creationId xmlns:a16="http://schemas.microsoft.com/office/drawing/2014/main" id="{B5EB0A20-9ED2-43A4-83C5-B2B2FFBD30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985" y="6112814"/>
            <a:ext cx="475484" cy="475484"/>
          </a:xfrm>
          <a:prstGeom prst="rect">
            <a:avLst/>
          </a:prstGeom>
        </p:spPr>
      </p:pic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6FAFEF0-B01E-4A14-9191-13FA64654DC4}"/>
              </a:ext>
            </a:extLst>
          </p:cNvPr>
          <p:cNvCxnSpPr>
            <a:stCxn id="215" idx="2"/>
            <a:endCxn id="229" idx="0"/>
          </p:cNvCxnSpPr>
          <p:nvPr/>
        </p:nvCxnSpPr>
        <p:spPr>
          <a:xfrm flipH="1">
            <a:off x="9483727" y="5889570"/>
            <a:ext cx="1" cy="22324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9" name="Picture 16" descr="Image result for nodejs logo transparent">
            <a:extLst>
              <a:ext uri="{FF2B5EF4-FFF2-40B4-BE49-F238E27FC236}">
                <a16:creationId xmlns:a16="http://schemas.microsoft.com/office/drawing/2014/main" id="{AC38A78B-AF8C-4DAE-BE3B-044635C79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451" y="4732698"/>
            <a:ext cx="501034" cy="30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18" descr="Image result for angularjs logo">
            <a:extLst>
              <a:ext uri="{FF2B5EF4-FFF2-40B4-BE49-F238E27FC236}">
                <a16:creationId xmlns:a16="http://schemas.microsoft.com/office/drawing/2014/main" id="{06B1E41B-7790-4F9E-9743-A83AD7371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081" y="5244742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8077748-6D45-46BC-94ED-BB0A923B3291}"/>
              </a:ext>
            </a:extLst>
          </p:cNvPr>
          <p:cNvCxnSpPr>
            <a:stCxn id="217" idx="2"/>
            <a:endCxn id="218" idx="0"/>
          </p:cNvCxnSpPr>
          <p:nvPr/>
        </p:nvCxnSpPr>
        <p:spPr>
          <a:xfrm>
            <a:off x="9440476" y="5087313"/>
            <a:ext cx="0" cy="12375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33B4F74E-2816-4B09-974D-06360DFCE50D}"/>
              </a:ext>
            </a:extLst>
          </p:cNvPr>
          <p:cNvCxnSpPr/>
          <p:nvPr/>
        </p:nvCxnSpPr>
        <p:spPr>
          <a:xfrm>
            <a:off x="84126" y="871758"/>
            <a:ext cx="10852990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38CE7A7-ABA2-4098-80DB-8A3C87B743E5}"/>
              </a:ext>
            </a:extLst>
          </p:cNvPr>
          <p:cNvSpPr txBox="1"/>
          <p:nvPr/>
        </p:nvSpPr>
        <p:spPr>
          <a:xfrm>
            <a:off x="8925457" y="877464"/>
            <a:ext cx="1449101" cy="26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raphik" panose="020B0503030202060203" pitchFamily="34" charset="0"/>
              </a:rPr>
              <a:t>CAP Non-Standard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B37AAE6-5893-4D2D-8775-B3D791E73FE7}"/>
              </a:ext>
            </a:extLst>
          </p:cNvPr>
          <p:cNvCxnSpPr>
            <a:cxnSpLocks/>
          </p:cNvCxnSpPr>
          <p:nvPr/>
        </p:nvCxnSpPr>
        <p:spPr>
          <a:xfrm>
            <a:off x="8925457" y="933015"/>
            <a:ext cx="0" cy="261549"/>
          </a:xfrm>
          <a:prstGeom prst="straightConnector1">
            <a:avLst/>
          </a:prstGeom>
          <a:ln w="19050">
            <a:solidFill>
              <a:schemeClr val="tx1">
                <a:alpha val="60000"/>
              </a:schemeClr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D5485052-D72B-4CE5-B370-D1212789BADC}"/>
              </a:ext>
            </a:extLst>
          </p:cNvPr>
          <p:cNvSpPr txBox="1"/>
          <p:nvPr/>
        </p:nvSpPr>
        <p:spPr>
          <a:xfrm>
            <a:off x="3255328" y="2487185"/>
            <a:ext cx="1019595" cy="338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Graphik" panose="020B0503030202060203" pitchFamily="34" charset="0"/>
              </a:rPr>
              <a:t>Flask </a:t>
            </a:r>
          </a:p>
          <a:p>
            <a:r>
              <a:rPr lang="en-US" sz="800" dirty="0">
                <a:latin typeface="Graphik" panose="020B0503030202060203" pitchFamily="34" charset="0"/>
              </a:rPr>
              <a:t>(Creates vectors)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581F3104-D91C-4B9D-835F-EB6C25F87554}"/>
              </a:ext>
            </a:extLst>
          </p:cNvPr>
          <p:cNvCxnSpPr>
            <a:cxnSpLocks/>
          </p:cNvCxnSpPr>
          <p:nvPr/>
        </p:nvCxnSpPr>
        <p:spPr>
          <a:xfrm>
            <a:off x="4192449" y="2789101"/>
            <a:ext cx="4209182" cy="2836337"/>
          </a:xfrm>
          <a:prstGeom prst="bentConnector3">
            <a:avLst>
              <a:gd name="adj1" fmla="val 9820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E5B2530F-1702-467E-972F-5EA06F10D077}"/>
              </a:ext>
            </a:extLst>
          </p:cNvPr>
          <p:cNvCxnSpPr>
            <a:cxnSpLocks/>
            <a:stCxn id="217" idx="1"/>
            <a:endCxn id="178" idx="3"/>
          </p:cNvCxnSpPr>
          <p:nvPr/>
        </p:nvCxnSpPr>
        <p:spPr>
          <a:xfrm rot="10800000">
            <a:off x="7051982" y="4729476"/>
            <a:ext cx="1473612" cy="150653"/>
          </a:xfrm>
          <a:prstGeom prst="bentConnector3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AAF5B85D-6EAD-4B16-8734-D85C20B75478}"/>
              </a:ext>
            </a:extLst>
          </p:cNvPr>
          <p:cNvSpPr txBox="1"/>
          <p:nvPr/>
        </p:nvSpPr>
        <p:spPr>
          <a:xfrm>
            <a:off x="5518837" y="4843421"/>
            <a:ext cx="878564" cy="26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Graphik" panose="020B0503030202060203" pitchFamily="34" charset="0"/>
              </a:rPr>
              <a:t>MongoDB</a:t>
            </a:r>
          </a:p>
        </p:txBody>
      </p:sp>
      <p:pic>
        <p:nvPicPr>
          <p:cNvPr id="206" name="Picture 20" descr="Image result for mongodb logo">
            <a:extLst>
              <a:ext uri="{FF2B5EF4-FFF2-40B4-BE49-F238E27FC236}">
                <a16:creationId xmlns:a16="http://schemas.microsoft.com/office/drawing/2014/main" id="{3D48907C-52B6-4D57-8F00-7654C6401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526" y="4753019"/>
            <a:ext cx="561771" cy="38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" name="Oval 207">
            <a:extLst>
              <a:ext uri="{FF2B5EF4-FFF2-40B4-BE49-F238E27FC236}">
                <a16:creationId xmlns:a16="http://schemas.microsoft.com/office/drawing/2014/main" id="{A13B03A9-FE9F-400C-9043-FF2DABC6C69D}"/>
              </a:ext>
            </a:extLst>
          </p:cNvPr>
          <p:cNvSpPr/>
          <p:nvPr/>
        </p:nvSpPr>
        <p:spPr>
          <a:xfrm>
            <a:off x="2153176" y="1717071"/>
            <a:ext cx="160040" cy="1373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0C3E5DD-0591-4D27-AB6C-459ECF562E7A}"/>
              </a:ext>
            </a:extLst>
          </p:cNvPr>
          <p:cNvSpPr txBox="1"/>
          <p:nvPr/>
        </p:nvSpPr>
        <p:spPr>
          <a:xfrm>
            <a:off x="2096285" y="1673687"/>
            <a:ext cx="251934" cy="21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Graphik" panose="020B0503030202060203" pitchFamily="34" charset="0"/>
              </a:rPr>
              <a:t> 1</a:t>
            </a:r>
          </a:p>
        </p:txBody>
      </p: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08AC3810-4763-4B12-A65F-D5FEFBCEDB2C}"/>
              </a:ext>
            </a:extLst>
          </p:cNvPr>
          <p:cNvCxnSpPr>
            <a:stCxn id="71" idx="3"/>
            <a:endCxn id="58" idx="2"/>
          </p:cNvCxnSpPr>
          <p:nvPr/>
        </p:nvCxnSpPr>
        <p:spPr>
          <a:xfrm flipV="1">
            <a:off x="3156241" y="3173906"/>
            <a:ext cx="574181" cy="457612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C14A3D8A-2BAB-4664-B7A4-E9B1B51B9741}"/>
              </a:ext>
            </a:extLst>
          </p:cNvPr>
          <p:cNvCxnSpPr>
            <a:stCxn id="71" idx="1"/>
            <a:endCxn id="28" idx="2"/>
          </p:cNvCxnSpPr>
          <p:nvPr/>
        </p:nvCxnSpPr>
        <p:spPr>
          <a:xfrm rot="10800000">
            <a:off x="1624300" y="3173906"/>
            <a:ext cx="622880" cy="457612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B45D66FB-BEC0-4FD0-A26D-84B5A21D816C}"/>
              </a:ext>
            </a:extLst>
          </p:cNvPr>
          <p:cNvSpPr txBox="1"/>
          <p:nvPr/>
        </p:nvSpPr>
        <p:spPr>
          <a:xfrm>
            <a:off x="4028191" y="985898"/>
            <a:ext cx="405786" cy="21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Graphik" panose="020B0503030202060203" pitchFamily="34" charset="0"/>
              </a:rPr>
              <a:t>CSV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1C51B38-9AC9-4D96-A7F8-D3C1AC0069B2}"/>
              </a:ext>
            </a:extLst>
          </p:cNvPr>
          <p:cNvSpPr txBox="1"/>
          <p:nvPr/>
        </p:nvSpPr>
        <p:spPr>
          <a:xfrm>
            <a:off x="2240258" y="1675798"/>
            <a:ext cx="1522821" cy="21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Graphik" panose="020B0503030202060203" pitchFamily="34" charset="0"/>
              </a:rPr>
              <a:t>Process triggered manually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D5EBA600-00BD-4C94-B7A8-C3743C745636}"/>
              </a:ext>
            </a:extLst>
          </p:cNvPr>
          <p:cNvSpPr/>
          <p:nvPr/>
        </p:nvSpPr>
        <p:spPr>
          <a:xfrm>
            <a:off x="4392598" y="1726126"/>
            <a:ext cx="160040" cy="1373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6F0C78FB-B9DA-42D3-BC21-5C6A0B0AE8F6}"/>
              </a:ext>
            </a:extLst>
          </p:cNvPr>
          <p:cNvSpPr txBox="1"/>
          <p:nvPr/>
        </p:nvSpPr>
        <p:spPr>
          <a:xfrm>
            <a:off x="4479679" y="1684853"/>
            <a:ext cx="1522821" cy="21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Graphik" panose="020B0503030202060203" pitchFamily="34" charset="0"/>
              </a:rPr>
              <a:t>Process triggered manually</a:t>
            </a: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122BD095-4A90-434A-B62E-96D9588E4733}"/>
              </a:ext>
            </a:extLst>
          </p:cNvPr>
          <p:cNvSpPr/>
          <p:nvPr/>
        </p:nvSpPr>
        <p:spPr>
          <a:xfrm>
            <a:off x="2110017" y="2612989"/>
            <a:ext cx="160040" cy="1373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B23F30CE-DDBD-4796-9A60-080FD0A05C47}"/>
              </a:ext>
            </a:extLst>
          </p:cNvPr>
          <p:cNvSpPr txBox="1"/>
          <p:nvPr/>
        </p:nvSpPr>
        <p:spPr>
          <a:xfrm>
            <a:off x="2048894" y="2569605"/>
            <a:ext cx="269564" cy="21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Graphik" panose="020B0503030202060203" pitchFamily="34" charset="0"/>
              </a:rPr>
              <a:t> 2</a:t>
            </a: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1A305EE2-6EB6-4639-89C5-4A8624D3D021}"/>
              </a:ext>
            </a:extLst>
          </p:cNvPr>
          <p:cNvSpPr/>
          <p:nvPr/>
        </p:nvSpPr>
        <p:spPr>
          <a:xfrm>
            <a:off x="3079805" y="2616491"/>
            <a:ext cx="160040" cy="1373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9C406A2F-4713-4B62-98D9-E1FF60F79A26}"/>
              </a:ext>
            </a:extLst>
          </p:cNvPr>
          <p:cNvSpPr txBox="1"/>
          <p:nvPr/>
        </p:nvSpPr>
        <p:spPr>
          <a:xfrm>
            <a:off x="3013646" y="2570011"/>
            <a:ext cx="272769" cy="21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Graphik" panose="020B0503030202060203" pitchFamily="34" charset="0"/>
              </a:rPr>
              <a:t> 3</a:t>
            </a:r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CD710F13-E669-4027-9A3E-47ACDB26BCBE}"/>
              </a:ext>
            </a:extLst>
          </p:cNvPr>
          <p:cNvSpPr/>
          <p:nvPr/>
        </p:nvSpPr>
        <p:spPr>
          <a:xfrm>
            <a:off x="87144" y="1044168"/>
            <a:ext cx="160040" cy="1373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6367291A-154B-4CC6-8D84-8A774DFE42C1}"/>
              </a:ext>
            </a:extLst>
          </p:cNvPr>
          <p:cNvSpPr txBox="1"/>
          <p:nvPr/>
        </p:nvSpPr>
        <p:spPr>
          <a:xfrm>
            <a:off x="197636" y="1000069"/>
            <a:ext cx="1426664" cy="21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Graphik" panose="020B0503030202060203" pitchFamily="34" charset="0"/>
              </a:rPr>
              <a:t>Model Creation Workflow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79C208CA-B5C0-4D5B-BBA6-2D5127BF5AB0}"/>
              </a:ext>
            </a:extLst>
          </p:cNvPr>
          <p:cNvSpPr/>
          <p:nvPr/>
        </p:nvSpPr>
        <p:spPr>
          <a:xfrm>
            <a:off x="91093" y="1256248"/>
            <a:ext cx="160040" cy="1373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6A027296-0F0D-49E5-ACDB-FF286BC224E1}"/>
              </a:ext>
            </a:extLst>
          </p:cNvPr>
          <p:cNvSpPr txBox="1"/>
          <p:nvPr/>
        </p:nvSpPr>
        <p:spPr>
          <a:xfrm>
            <a:off x="196506" y="1214706"/>
            <a:ext cx="1311274" cy="21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Graphik" panose="020B0503030202060203" pitchFamily="34" charset="0"/>
              </a:rPr>
              <a:t>Data Journey Workflow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A42D55B6-13B9-4D9C-95E2-FD71D684393F}"/>
              </a:ext>
            </a:extLst>
          </p:cNvPr>
          <p:cNvSpPr txBox="1"/>
          <p:nvPr/>
        </p:nvSpPr>
        <p:spPr>
          <a:xfrm>
            <a:off x="4336906" y="1684853"/>
            <a:ext cx="251934" cy="21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Graphik" panose="020B0503030202060203" pitchFamily="34" charset="0"/>
              </a:rPr>
              <a:t> 1</a:t>
            </a: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7D9EC38C-2CA8-4788-86C4-330A7E68CCC7}"/>
              </a:ext>
            </a:extLst>
          </p:cNvPr>
          <p:cNvSpPr/>
          <p:nvPr/>
        </p:nvSpPr>
        <p:spPr>
          <a:xfrm>
            <a:off x="4826024" y="3097936"/>
            <a:ext cx="160040" cy="1373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C6D9A286-1D99-4858-B883-3A8DCFE72CDD}"/>
              </a:ext>
            </a:extLst>
          </p:cNvPr>
          <p:cNvSpPr txBox="1"/>
          <p:nvPr/>
        </p:nvSpPr>
        <p:spPr>
          <a:xfrm>
            <a:off x="4770333" y="3056662"/>
            <a:ext cx="269564" cy="21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Graphik" panose="020B0503030202060203" pitchFamily="34" charset="0"/>
              </a:rPr>
              <a:t> 2</a:t>
            </a:r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D17E5D11-67CC-4D9B-B4D1-C9E539860577}"/>
              </a:ext>
            </a:extLst>
          </p:cNvPr>
          <p:cNvSpPr/>
          <p:nvPr/>
        </p:nvSpPr>
        <p:spPr>
          <a:xfrm>
            <a:off x="7611466" y="3106832"/>
            <a:ext cx="160040" cy="1373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6B1B04F8-0B66-4418-B20E-F1D372441AA2}"/>
              </a:ext>
            </a:extLst>
          </p:cNvPr>
          <p:cNvSpPr txBox="1"/>
          <p:nvPr/>
        </p:nvSpPr>
        <p:spPr>
          <a:xfrm>
            <a:off x="7550384" y="3073425"/>
            <a:ext cx="272769" cy="21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Graphik" panose="020B0503030202060203" pitchFamily="34" charset="0"/>
              </a:rPr>
              <a:t> 3</a:t>
            </a:r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A723A9AF-D3F9-4C88-9DEC-6E4028580375}"/>
              </a:ext>
            </a:extLst>
          </p:cNvPr>
          <p:cNvSpPr/>
          <p:nvPr/>
        </p:nvSpPr>
        <p:spPr>
          <a:xfrm>
            <a:off x="9501814" y="4160534"/>
            <a:ext cx="160040" cy="1373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0F1938FB-5152-46E2-B3C5-F7502AD602FE}"/>
              </a:ext>
            </a:extLst>
          </p:cNvPr>
          <p:cNvSpPr txBox="1"/>
          <p:nvPr/>
        </p:nvSpPr>
        <p:spPr>
          <a:xfrm>
            <a:off x="9431015" y="4119260"/>
            <a:ext cx="275974" cy="21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Graphik" panose="020B0503030202060203" pitchFamily="34" charset="0"/>
              </a:rPr>
              <a:t> 4</a:t>
            </a:r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D18A1877-EB9D-4590-B508-370C7D77E89A}"/>
              </a:ext>
            </a:extLst>
          </p:cNvPr>
          <p:cNvSpPr/>
          <p:nvPr/>
        </p:nvSpPr>
        <p:spPr>
          <a:xfrm>
            <a:off x="9516294" y="5912798"/>
            <a:ext cx="160040" cy="1373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EC23739C-EE45-42F2-818F-C983CBB12F72}"/>
              </a:ext>
            </a:extLst>
          </p:cNvPr>
          <p:cNvSpPr txBox="1"/>
          <p:nvPr/>
        </p:nvSpPr>
        <p:spPr>
          <a:xfrm>
            <a:off x="9445495" y="5871525"/>
            <a:ext cx="275974" cy="21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Graphik" panose="020B0503030202060203" pitchFamily="34" charset="0"/>
              </a:rPr>
              <a:t> 5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EE587804-0B45-4136-9C0A-610F0E4DAB22}"/>
              </a:ext>
            </a:extLst>
          </p:cNvPr>
          <p:cNvSpPr txBox="1"/>
          <p:nvPr/>
        </p:nvSpPr>
        <p:spPr>
          <a:xfrm>
            <a:off x="6262916" y="4002315"/>
            <a:ext cx="1465127" cy="338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Graphik" panose="020B0503030202060203" pitchFamily="34" charset="0"/>
              </a:rPr>
              <a:t>No sensitive data is stored</a:t>
            </a:r>
          </a:p>
          <a:p>
            <a:r>
              <a:rPr lang="en-US" sz="800" dirty="0">
                <a:latin typeface="Graphik" panose="020B0503030202060203" pitchFamily="34" charset="0"/>
              </a:rPr>
              <a:t>on MongoDB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9B16065-636E-4D3B-B59C-F84B1E48749F}"/>
              </a:ext>
            </a:extLst>
          </p:cNvPr>
          <p:cNvSpPr txBox="1"/>
          <p:nvPr/>
        </p:nvSpPr>
        <p:spPr>
          <a:xfrm>
            <a:off x="8925457" y="581020"/>
            <a:ext cx="1300055" cy="26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raphik" panose="020B0503030202060203" pitchFamily="34" charset="0"/>
              </a:rPr>
              <a:t>AIP Environment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9B883155-475D-45F8-868C-4EDFDF604BE0}"/>
              </a:ext>
            </a:extLst>
          </p:cNvPr>
          <p:cNvCxnSpPr>
            <a:cxnSpLocks/>
          </p:cNvCxnSpPr>
          <p:nvPr/>
        </p:nvCxnSpPr>
        <p:spPr>
          <a:xfrm flipV="1">
            <a:off x="8925457" y="520598"/>
            <a:ext cx="0" cy="316893"/>
          </a:xfrm>
          <a:prstGeom prst="straightConnector1">
            <a:avLst/>
          </a:prstGeom>
          <a:ln w="19050">
            <a:solidFill>
              <a:schemeClr val="tx1">
                <a:alpha val="60000"/>
              </a:schemeClr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4" name="Picture 22" descr="Image result for lock icon">
            <a:extLst>
              <a:ext uri="{FF2B5EF4-FFF2-40B4-BE49-F238E27FC236}">
                <a16:creationId xmlns:a16="http://schemas.microsoft.com/office/drawing/2014/main" id="{0862E8E5-A84A-4F9D-8FCC-E6A10AE81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026" y="5912346"/>
            <a:ext cx="116723" cy="15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FF1209-1848-4A04-9B2B-67AD15EB0B7E}"/>
              </a:ext>
            </a:extLst>
          </p:cNvPr>
          <p:cNvSpPr txBox="1"/>
          <p:nvPr/>
        </p:nvSpPr>
        <p:spPr>
          <a:xfrm>
            <a:off x="8098687" y="5880548"/>
            <a:ext cx="1290439" cy="21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Graphik" panose="020B0503030202060203" pitchFamily="34" charset="0"/>
              </a:rPr>
              <a:t>ESO - Single Page App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D6601FC-3E09-453E-BA34-7E68D3746313}"/>
              </a:ext>
            </a:extLst>
          </p:cNvPr>
          <p:cNvSpPr txBox="1"/>
          <p:nvPr/>
        </p:nvSpPr>
        <p:spPr>
          <a:xfrm>
            <a:off x="3661188" y="268320"/>
            <a:ext cx="1139792" cy="26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Graphik" panose="020B0503030202060203" pitchFamily="34" charset="0"/>
              </a:rPr>
              <a:t>Big Data Core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3797DFB-91BD-470E-8593-7D0BA59400FE}"/>
              </a:ext>
            </a:extLst>
          </p:cNvPr>
          <p:cNvSpPr txBox="1"/>
          <p:nvPr/>
        </p:nvSpPr>
        <p:spPr>
          <a:xfrm>
            <a:off x="7681237" y="4883946"/>
            <a:ext cx="775995" cy="338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Graphik" panose="020B0503030202060203" pitchFamily="34" charset="0"/>
              </a:rPr>
              <a:t>Stores </a:t>
            </a:r>
          </a:p>
          <a:p>
            <a:r>
              <a:rPr lang="en-US" sz="800" dirty="0">
                <a:latin typeface="Graphik" panose="020B0503030202060203" pitchFamily="34" charset="0"/>
              </a:rPr>
              <a:t>preferences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5E01456-447B-4591-A4B0-7D94020DC081}"/>
              </a:ext>
            </a:extLst>
          </p:cNvPr>
          <p:cNvSpPr/>
          <p:nvPr/>
        </p:nvSpPr>
        <p:spPr>
          <a:xfrm>
            <a:off x="9730993" y="2447347"/>
            <a:ext cx="740305" cy="457954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Graphik" panose="020B0503030202060203" pitchFamily="34" charset="77"/>
              </a:rPr>
              <a:t>Kibana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C9DFE1-8C04-4245-945F-967D954C3076}"/>
              </a:ext>
            </a:extLst>
          </p:cNvPr>
          <p:cNvSpPr txBox="1"/>
          <p:nvPr/>
        </p:nvSpPr>
        <p:spPr>
          <a:xfrm>
            <a:off x="162724" y="6556258"/>
            <a:ext cx="3439569" cy="230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Graphik" panose="020B0503030202060203" pitchFamily="34" charset="0"/>
              </a:rPr>
              <a:t>All internal access controlled by security groups (IPs/ports)</a:t>
            </a:r>
          </a:p>
        </p:txBody>
      </p:sp>
      <p:pic>
        <p:nvPicPr>
          <p:cNvPr id="129" name="Picture 22" descr="Image result for lock icon">
            <a:extLst>
              <a:ext uri="{FF2B5EF4-FFF2-40B4-BE49-F238E27FC236}">
                <a16:creationId xmlns:a16="http://schemas.microsoft.com/office/drawing/2014/main" id="{697AE13E-C453-4D22-8654-CEC3398B1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" y="6575223"/>
            <a:ext cx="116723" cy="15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Image result for clock logo">
            <a:extLst>
              <a:ext uri="{FF2B5EF4-FFF2-40B4-BE49-F238E27FC236}">
                <a16:creationId xmlns:a16="http://schemas.microsoft.com/office/drawing/2014/main" id="{A50C14F7-0A6E-4378-8353-12412973F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02503" y="1048796"/>
            <a:ext cx="124139" cy="1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5ED029A4-C496-433B-8B3C-CF9D09692BE8}"/>
              </a:ext>
            </a:extLst>
          </p:cNvPr>
          <p:cNvSpPr txBox="1"/>
          <p:nvPr/>
        </p:nvSpPr>
        <p:spPr>
          <a:xfrm>
            <a:off x="1714627" y="1010804"/>
            <a:ext cx="1373776" cy="21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Graphik" panose="020B0503030202060203" pitchFamily="34" charset="0"/>
              </a:rPr>
              <a:t>No scheduled execution</a:t>
            </a:r>
          </a:p>
        </p:txBody>
      </p:sp>
      <p:pic>
        <p:nvPicPr>
          <p:cNvPr id="130" name="Picture 4" descr="Image result for clock logo">
            <a:extLst>
              <a:ext uri="{FF2B5EF4-FFF2-40B4-BE49-F238E27FC236}">
                <a16:creationId xmlns:a16="http://schemas.microsoft.com/office/drawing/2014/main" id="{B72D168F-8D3A-43EF-A565-3F5F882A4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02503" y="1243325"/>
            <a:ext cx="124139" cy="1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49B232E2-9D42-44B2-B6BC-84A65521E8AD}"/>
              </a:ext>
            </a:extLst>
          </p:cNvPr>
          <p:cNvSpPr txBox="1"/>
          <p:nvPr/>
        </p:nvSpPr>
        <p:spPr>
          <a:xfrm>
            <a:off x="1714627" y="1205333"/>
            <a:ext cx="1373776" cy="21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Graphik" panose="020B0503030202060203" pitchFamily="34" charset="0"/>
              </a:rPr>
              <a:t>No scheduled execution</a:t>
            </a:r>
          </a:p>
        </p:txBody>
      </p:sp>
    </p:spTree>
    <p:extLst>
      <p:ext uri="{BB962C8B-B14F-4D97-AF65-F5344CB8AC3E}">
        <p14:creationId xmlns:p14="http://schemas.microsoft.com/office/powerpoint/2010/main" val="3977895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D96CC8-F80A-4D0F-89B2-DDD8182C3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580" y="1943100"/>
            <a:ext cx="6766881" cy="2857500"/>
          </a:xfrm>
        </p:spPr>
        <p:txBody>
          <a:bodyPr/>
          <a:lstStyle/>
          <a:p>
            <a:r>
              <a:rPr lang="en-US" sz="5300" dirty="0"/>
              <a:t>PRODUCTION </a:t>
            </a:r>
            <a:br>
              <a:rPr lang="en-US" sz="5300" dirty="0"/>
            </a:br>
            <a:r>
              <a:rPr lang="en-US" sz="5300" dirty="0"/>
              <a:t>architecture</a:t>
            </a:r>
            <a:br>
              <a:rPr lang="en-US" sz="5300" dirty="0"/>
            </a:br>
            <a:r>
              <a:rPr lang="en-US" sz="5300" dirty="0"/>
              <a:t>blueprint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3831C8-72C2-49AB-801C-8904603CECBD}"/>
              </a:ext>
            </a:extLst>
          </p:cNvPr>
          <p:cNvSpPr txBox="1"/>
          <p:nvPr/>
        </p:nvSpPr>
        <p:spPr>
          <a:xfrm>
            <a:off x="1909187" y="3617407"/>
            <a:ext cx="3494033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dirty="0"/>
              <a:t>* Already approved by Enterprise Architects </a:t>
            </a:r>
          </a:p>
        </p:txBody>
      </p:sp>
    </p:spTree>
    <p:extLst>
      <p:ext uri="{BB962C8B-B14F-4D97-AF65-F5344CB8AC3E}">
        <p14:creationId xmlns:p14="http://schemas.microsoft.com/office/powerpoint/2010/main" val="536520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CC5A9A-0EF5-4C08-AEF6-00F1895E5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0"/>
            <a:ext cx="12192000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98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1936373"/>
            <a:ext cx="6125497" cy="2767405"/>
          </a:xfrm>
        </p:spPr>
        <p:txBody>
          <a:bodyPr/>
          <a:lstStyle/>
          <a:p>
            <a:r>
              <a:rPr lang="en-US"/>
              <a:t>Data preparation &amp;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824021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>
            <a:normAutofit/>
          </a:bodyPr>
          <a:lstStyle/>
          <a:p>
            <a:r>
              <a:rPr lang="en-US"/>
              <a:t>Data cleansing &amp; </a:t>
            </a:r>
            <a:r>
              <a:rPr lang="en-US">
                <a:solidFill>
                  <a:srgbClr val="7500C0"/>
                </a:solidFill>
              </a:rPr>
              <a:t>preparation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5E4C60D-1C1D-48BA-B8EE-20E704AC6D94}"/>
              </a:ext>
            </a:extLst>
          </p:cNvPr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2417781812"/>
              </p:ext>
            </p:extLst>
          </p:nvPr>
        </p:nvGraphicFramePr>
        <p:xfrm>
          <a:off x="381000" y="1828800"/>
          <a:ext cx="8572500" cy="468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2938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>
            <a:normAutofit/>
          </a:bodyPr>
          <a:lstStyle/>
          <a:p>
            <a:r>
              <a:rPr lang="en-US"/>
              <a:t>Key features </a:t>
            </a:r>
            <a:r>
              <a:rPr lang="en-US">
                <a:solidFill>
                  <a:srgbClr val="7500C0"/>
                </a:solidFill>
              </a:rPr>
              <a:t>extraction	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5E4C60D-1C1D-48BA-B8EE-20E704AC6D94}"/>
              </a:ext>
            </a:extLst>
          </p:cNvPr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2238982378"/>
              </p:ext>
            </p:extLst>
          </p:nvPr>
        </p:nvGraphicFramePr>
        <p:xfrm>
          <a:off x="380999" y="1371600"/>
          <a:ext cx="10935929" cy="514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297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>
            <a:normAutofit/>
          </a:bodyPr>
          <a:lstStyle/>
          <a:p>
            <a:r>
              <a:rPr lang="en-US" dirty="0"/>
              <a:t>VECTOR MODEL </a:t>
            </a:r>
            <a:r>
              <a:rPr lang="en-US" dirty="0">
                <a:solidFill>
                  <a:srgbClr val="7500C0"/>
                </a:solidFill>
              </a:rPr>
              <a:t>GENERATION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5E4C60D-1C1D-48BA-B8EE-20E704AC6D94}"/>
              </a:ext>
            </a:extLst>
          </p:cNvPr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3449011410"/>
              </p:ext>
            </p:extLst>
          </p:nvPr>
        </p:nvGraphicFramePr>
        <p:xfrm>
          <a:off x="380999" y="1371600"/>
          <a:ext cx="10935929" cy="514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6288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>
            <a:normAutofit/>
          </a:bodyPr>
          <a:lstStyle/>
          <a:p>
            <a:r>
              <a:rPr lang="en-US" dirty="0"/>
              <a:t>VECTOR MODEL </a:t>
            </a:r>
            <a:r>
              <a:rPr lang="en-US" dirty="0">
                <a:solidFill>
                  <a:srgbClr val="7500C0"/>
                </a:solidFill>
              </a:rPr>
              <a:t>GENERATION </a:t>
            </a:r>
            <a:br>
              <a:rPr lang="en-US" dirty="0">
                <a:solidFill>
                  <a:srgbClr val="7500C0"/>
                </a:solidFill>
              </a:rPr>
            </a:br>
            <a:r>
              <a:rPr lang="en-US" dirty="0"/>
              <a:t>(CONTINUED)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5E4C60D-1C1D-48BA-B8EE-20E704AC6D94}"/>
              </a:ext>
            </a:extLst>
          </p:cNvPr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3464010261"/>
              </p:ext>
            </p:extLst>
          </p:nvPr>
        </p:nvGraphicFramePr>
        <p:xfrm>
          <a:off x="380999" y="1371600"/>
          <a:ext cx="10935929" cy="514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7444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5CD2-4045-488C-969C-3BCB66BD5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Section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118AD-A20C-4276-88F1-C3FDAE2730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0999" y="3543302"/>
            <a:ext cx="6289307" cy="3162299"/>
          </a:xfrm>
        </p:spPr>
        <p:txBody>
          <a:bodyPr/>
          <a:lstStyle/>
          <a:p>
            <a:r>
              <a:rPr lang="en-GB" dirty="0"/>
              <a:t>Model maintenance &amp;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26311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10622972" cy="46894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Part of </a:t>
            </a:r>
          </a:p>
          <a:p>
            <a:pPr lvl="1"/>
            <a:r>
              <a:rPr lang="en-US" dirty="0"/>
              <a:t>We have Search and Match experience with global large customers such as:</a:t>
            </a:r>
          </a:p>
          <a:p>
            <a:pPr lvl="2"/>
            <a:r>
              <a:rPr lang="en-US" dirty="0"/>
              <a:t>Stepstone</a:t>
            </a:r>
          </a:p>
          <a:p>
            <a:pPr lvl="2"/>
            <a:r>
              <a:rPr lang="en-US" dirty="0"/>
              <a:t>Adecco</a:t>
            </a:r>
          </a:p>
          <a:p>
            <a:pPr lvl="2"/>
            <a:endParaRPr lang="en-US" dirty="0"/>
          </a:p>
          <a:p>
            <a:pPr lvl="1"/>
            <a:r>
              <a:rPr lang="en-GB" dirty="0"/>
              <a:t>These projects have included:</a:t>
            </a:r>
          </a:p>
          <a:p>
            <a:pPr lvl="2"/>
            <a:r>
              <a:rPr lang="en-GB" dirty="0"/>
              <a:t>Robust matching including global and local requirements</a:t>
            </a:r>
          </a:p>
          <a:p>
            <a:pPr lvl="2"/>
            <a:r>
              <a:rPr lang="en-GB" dirty="0"/>
              <a:t> Explainable and transparent results</a:t>
            </a:r>
          </a:p>
          <a:p>
            <a:pPr lvl="1"/>
            <a:r>
              <a:rPr lang="en-GB" dirty="0"/>
              <a:t>For </a:t>
            </a:r>
            <a:r>
              <a:rPr lang="en-GB" dirty="0" err="1"/>
              <a:t>MyScheduling</a:t>
            </a:r>
            <a:r>
              <a:rPr lang="en-GB" dirty="0"/>
              <a:t>, we have:</a:t>
            </a:r>
          </a:p>
          <a:p>
            <a:pPr lvl="2"/>
            <a:r>
              <a:rPr lang="en-GB" dirty="0"/>
              <a:t> Designed and implemented statistical models and matching techniques, taking advantage of Accenture’s cultural knowledge and internal resources (e.g. skills ontology)</a:t>
            </a:r>
          </a:p>
          <a:p>
            <a:pPr lvl="2"/>
            <a:r>
              <a:rPr lang="en-GB" dirty="0"/>
              <a:t>Implemented machine learning to learn from usage feedback to optimise results’ accuracy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0999" y="380999"/>
            <a:ext cx="9803005" cy="990601"/>
          </a:xfrm>
        </p:spPr>
        <p:txBody>
          <a:bodyPr>
            <a:normAutofit fontScale="90000"/>
          </a:bodyPr>
          <a:lstStyle/>
          <a:p>
            <a:r>
              <a:rPr lang="en-US" dirty="0"/>
              <a:t>Who are we?</a:t>
            </a:r>
            <a:br>
              <a:rPr lang="en-US" dirty="0"/>
            </a:br>
            <a:r>
              <a:rPr lang="en-US" dirty="0">
                <a:solidFill>
                  <a:srgbClr val="A100FF"/>
                </a:solidFill>
              </a:rPr>
              <a:t>Search and content analytics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C8B3C6-7A22-4FBE-B733-88F1F42D8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996" y="1635255"/>
            <a:ext cx="2865600" cy="56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08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1936373"/>
            <a:ext cx="6835542" cy="2767405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Ongoing Algorithm Maintenance 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66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>
            <a:normAutofit/>
          </a:bodyPr>
          <a:lstStyle/>
          <a:p>
            <a:r>
              <a:rPr lang="en-US"/>
              <a:t>Maintenance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5E4C60D-1C1D-48BA-B8EE-20E704AC6D94}"/>
              </a:ext>
            </a:extLst>
          </p:cNvPr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761244320"/>
              </p:ext>
            </p:extLst>
          </p:nvPr>
        </p:nvGraphicFramePr>
        <p:xfrm>
          <a:off x="380999" y="1371600"/>
          <a:ext cx="10935929" cy="514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7325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>
            <a:normAutofit/>
          </a:bodyPr>
          <a:lstStyle/>
          <a:p>
            <a:r>
              <a:rPr lang="en-US"/>
              <a:t>Maintenance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5E4C60D-1C1D-48BA-B8EE-20E704AC6D94}"/>
              </a:ext>
            </a:extLst>
          </p:cNvPr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2635372967"/>
              </p:ext>
            </p:extLst>
          </p:nvPr>
        </p:nvGraphicFramePr>
        <p:xfrm>
          <a:off x="380999" y="1371600"/>
          <a:ext cx="10935929" cy="514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7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1936373"/>
            <a:ext cx="6835542" cy="2767405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Self-learning Ability 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5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>
            <a:normAutofit/>
          </a:bodyPr>
          <a:lstStyle/>
          <a:p>
            <a:r>
              <a:rPr lang="en-US"/>
              <a:t>Self learning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5E4C60D-1C1D-48BA-B8EE-20E704AC6D94}"/>
              </a:ext>
            </a:extLst>
          </p:cNvPr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2335006398"/>
              </p:ext>
            </p:extLst>
          </p:nvPr>
        </p:nvGraphicFramePr>
        <p:xfrm>
          <a:off x="380999" y="1371600"/>
          <a:ext cx="10935929" cy="514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8497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>
            <a:normAutofit/>
          </a:bodyPr>
          <a:lstStyle/>
          <a:p>
            <a:r>
              <a:rPr lang="en-US"/>
              <a:t>Self learning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5E4C60D-1C1D-48BA-B8EE-20E704AC6D94}"/>
              </a:ext>
            </a:extLst>
          </p:cNvPr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4177592640"/>
              </p:ext>
            </p:extLst>
          </p:nvPr>
        </p:nvGraphicFramePr>
        <p:xfrm>
          <a:off x="380999" y="1371600"/>
          <a:ext cx="10935929" cy="514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search optimisation algorithm">
            <a:extLst>
              <a:ext uri="{FF2B5EF4-FFF2-40B4-BE49-F238E27FC236}">
                <a16:creationId xmlns:a16="http://schemas.microsoft.com/office/drawing/2014/main" id="{6F2D1DB0-A598-4C36-9070-50252D9A494C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98" y="4196615"/>
            <a:ext cx="4908884" cy="207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60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>
            <a:normAutofit/>
          </a:bodyPr>
          <a:lstStyle/>
          <a:p>
            <a:r>
              <a:rPr lang="en-US"/>
              <a:t>Self learning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5E4C60D-1C1D-48BA-B8EE-20E704AC6D94}"/>
              </a:ext>
            </a:extLst>
          </p:cNvPr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3579590234"/>
              </p:ext>
            </p:extLst>
          </p:nvPr>
        </p:nvGraphicFramePr>
        <p:xfrm>
          <a:off x="380999" y="1371600"/>
          <a:ext cx="10935929" cy="514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948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5CD2-4045-488C-969C-3BCB66BD5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Section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118AD-A20C-4276-88F1-C3FDAE2730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69167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1936373"/>
            <a:ext cx="7536014" cy="2767405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Explainability 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12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>
            <a:normAutofit/>
          </a:bodyPr>
          <a:lstStyle/>
          <a:p>
            <a:r>
              <a:rPr lang="en-US" dirty="0" err="1"/>
              <a:t>Explainability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5E4C60D-1C1D-48BA-B8EE-20E704AC6D94}"/>
              </a:ext>
            </a:extLst>
          </p:cNvPr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319375810"/>
              </p:ext>
            </p:extLst>
          </p:nvPr>
        </p:nvGraphicFramePr>
        <p:xfrm>
          <a:off x="380999" y="1371600"/>
          <a:ext cx="10935929" cy="514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350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5CD2-4045-488C-969C-3BCB66BD5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Section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118AD-A20C-4276-88F1-C3FDAE2730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Model Design</a:t>
            </a:r>
          </a:p>
        </p:txBody>
      </p:sp>
    </p:spTree>
    <p:extLst>
      <p:ext uri="{BB962C8B-B14F-4D97-AF65-F5344CB8AC3E}">
        <p14:creationId xmlns:p14="http://schemas.microsoft.com/office/powerpoint/2010/main" val="1267248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0BBA5B9-D9F7-40C7-B48B-693C30D7F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76" y="1442616"/>
            <a:ext cx="11125200" cy="4586083"/>
          </a:xfrm>
          <a:prstGeom prst="rect">
            <a:avLst/>
          </a:prstGeom>
        </p:spPr>
      </p:pic>
      <p:sp>
        <p:nvSpPr>
          <p:cNvPr id="18" name="Title 2">
            <a:extLst>
              <a:ext uri="{FF2B5EF4-FFF2-40B4-BE49-F238E27FC236}">
                <a16:creationId xmlns:a16="http://schemas.microsoft.com/office/drawing/2014/main" id="{1FAD88CA-C907-469C-867F-7189F52D176A}"/>
              </a:ext>
            </a:extLst>
          </p:cNvPr>
          <p:cNvSpPr txBox="1">
            <a:spLocks/>
          </p:cNvSpPr>
          <p:nvPr/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8000" b="0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Sample of a good match (high score)</a:t>
            </a:r>
          </a:p>
        </p:txBody>
      </p:sp>
    </p:spTree>
    <p:extLst>
      <p:ext uri="{BB962C8B-B14F-4D97-AF65-F5344CB8AC3E}">
        <p14:creationId xmlns:p14="http://schemas.microsoft.com/office/powerpoint/2010/main" val="88537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1936373"/>
            <a:ext cx="6835542" cy="2767405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Bias Assessment 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964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>
            <a:normAutofit/>
          </a:bodyPr>
          <a:lstStyle/>
          <a:p>
            <a:r>
              <a:rPr lang="en-US"/>
              <a:t>Actions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5E4C60D-1C1D-48BA-B8EE-20E704AC6D94}"/>
              </a:ext>
            </a:extLst>
          </p:cNvPr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2283996992"/>
              </p:ext>
            </p:extLst>
          </p:nvPr>
        </p:nvGraphicFramePr>
        <p:xfrm>
          <a:off x="380999" y="1371600"/>
          <a:ext cx="10935929" cy="514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621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1936373"/>
            <a:ext cx="5842038" cy="2767405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Overview of matching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5300" y="364845"/>
            <a:ext cx="11430000" cy="990601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CAA2FA0-7323-4644-979B-44A86D3C7619}"/>
              </a:ext>
            </a:extLst>
          </p:cNvPr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375977834"/>
              </p:ext>
            </p:extLst>
          </p:nvPr>
        </p:nvGraphicFramePr>
        <p:xfrm>
          <a:off x="1164771" y="1075057"/>
          <a:ext cx="9996377" cy="5423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phic 10" descr="Target Audience">
            <a:extLst>
              <a:ext uri="{FF2B5EF4-FFF2-40B4-BE49-F238E27FC236}">
                <a16:creationId xmlns:a16="http://schemas.microsoft.com/office/drawing/2014/main" id="{B21782B8-512F-481A-AC6B-6BE5112582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08047" y="3120752"/>
            <a:ext cx="1563873" cy="156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16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1936373"/>
            <a:ext cx="6835542" cy="2767405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MODELLING 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METHODOLOGY(TRAINING)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7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>
            <a:normAutofit/>
          </a:bodyPr>
          <a:lstStyle/>
          <a:p>
            <a:r>
              <a:rPr lang="en-US"/>
              <a:t>Methodology Used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5E4C60D-1C1D-48BA-B8EE-20E704AC6D94}"/>
              </a:ext>
            </a:extLst>
          </p:cNvPr>
          <p:cNvGraphicFramePr>
            <a:graphicFrameLocks noGrp="1"/>
          </p:cNvGraphicFramePr>
          <p:nvPr>
            <p:ph sz="quarter" idx="18"/>
          </p:nvPr>
        </p:nvGraphicFramePr>
        <p:xfrm>
          <a:off x="380999" y="1371600"/>
          <a:ext cx="10935929" cy="514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58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>
            <a:normAutofit/>
          </a:bodyPr>
          <a:lstStyle/>
          <a:p>
            <a:r>
              <a:rPr lang="en-US" dirty="0"/>
              <a:t>Variables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5E4C60D-1C1D-48BA-B8EE-20E704AC6D94}"/>
              </a:ext>
            </a:extLst>
          </p:cNvPr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2563114754"/>
              </p:ext>
            </p:extLst>
          </p:nvPr>
        </p:nvGraphicFramePr>
        <p:xfrm>
          <a:off x="380999" y="1371600"/>
          <a:ext cx="10935929" cy="514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830118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">
  <a:themeElements>
    <a:clrScheme name="Custom 1">
      <a:dk1>
        <a:srgbClr val="000000"/>
      </a:dk1>
      <a:lt1>
        <a:srgbClr val="FFFFFF"/>
      </a:lt1>
      <a:dk2>
        <a:srgbClr val="BDBDBD"/>
      </a:dk2>
      <a:lt2>
        <a:srgbClr val="969696"/>
      </a:lt2>
      <a:accent1>
        <a:srgbClr val="A000FF"/>
      </a:accent1>
      <a:accent2>
        <a:srgbClr val="7400C0"/>
      </a:accent2>
      <a:accent3>
        <a:srgbClr val="450073"/>
      </a:accent3>
      <a:accent4>
        <a:srgbClr val="00BAFF"/>
      </a:accent4>
      <a:accent5>
        <a:srgbClr val="008EFF"/>
      </a:accent5>
      <a:accent6>
        <a:srgbClr val="004CFF"/>
      </a:accent6>
      <a:hlink>
        <a:srgbClr val="7400C0"/>
      </a:hlink>
      <a:folHlink>
        <a:srgbClr val="450073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3" id="{D53885AE-7CB6-FD4D-A79F-137438111065}" vid="{6348E600-2F34-1745-A695-15CD090E5806}"/>
    </a:ext>
  </a:extLst>
</a:theme>
</file>

<file path=ppt/theme/theme2.xml><?xml version="1.0" encoding="utf-8"?>
<a:theme xmlns:a="http://schemas.openxmlformats.org/drawingml/2006/main" name="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3" id="{D53885AE-7CB6-FD4D-A79F-137438111065}" vid="{4232794D-A936-0C4F-BAE1-85D96BB42501}"/>
    </a:ext>
  </a:extLst>
</a:theme>
</file>

<file path=ppt/theme/theme3.xml><?xml version="1.0" encoding="utf-8"?>
<a:theme xmlns:a="http://schemas.openxmlformats.org/drawingml/2006/main" name="Specialty Slide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3" id="{D53885AE-7CB6-FD4D-A79F-137438111065}" vid="{FEC85150-267E-4145-8441-087A85BAB56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e22fc3d-434d-4405-a431-10860b4531f1">
      <UserInfo>
        <DisplayName>Romero Gonzalez, Jose</DisplayName>
        <AccountId>2469</AccountId>
        <AccountType/>
      </UserInfo>
      <UserInfo>
        <DisplayName>Guha, Tanushree</DisplayName>
        <AccountId>3541</AccountId>
        <AccountType/>
      </UserInfo>
      <UserInfo>
        <DisplayName>Stanger, Mark D.</DisplayName>
        <AccountId>2117</AccountId>
        <AccountType/>
      </UserInfo>
      <UserInfo>
        <DisplayName>Roy, Nivedita</DisplayName>
        <AccountId>3542</AccountId>
        <AccountType/>
      </UserInfo>
      <UserInfo>
        <DisplayName>Leon Peralta, R. J.</DisplayName>
        <AccountId>2118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4225EA6FCE8748BD015310FC780DB1" ma:contentTypeVersion="13" ma:contentTypeDescription="Create a new document." ma:contentTypeScope="" ma:versionID="68e6fcda765250cdc4b8c38112a9174a">
  <xsd:schema xmlns:xsd="http://www.w3.org/2001/XMLSchema" xmlns:xs="http://www.w3.org/2001/XMLSchema" xmlns:p="http://schemas.microsoft.com/office/2006/metadata/properties" xmlns:ns3="63483cb5-1541-426e-b1f7-710dd07791d1" xmlns:ns4="8e22fc3d-434d-4405-a431-10860b4531f1" targetNamespace="http://schemas.microsoft.com/office/2006/metadata/properties" ma:root="true" ma:fieldsID="1e5cf2310b49dc7fcd62905cb6a95024" ns3:_="" ns4:_="">
    <xsd:import namespace="63483cb5-1541-426e-b1f7-710dd07791d1"/>
    <xsd:import namespace="8e22fc3d-434d-4405-a431-10860b4531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483cb5-1541-426e-b1f7-710dd07791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22fc3d-434d-4405-a431-10860b4531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EDFF0A-8904-42B6-AEB2-7C60372CB2F4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8e22fc3d-434d-4405-a431-10860b4531f1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63483cb5-1541-426e-b1f7-710dd07791d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ECC16AD-5AB1-487F-940F-F019EE4EE2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C7F545-603F-4356-8D74-D27079B4C2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483cb5-1541-426e-b1f7-710dd07791d1"/>
    <ds:schemaRef ds:uri="8e22fc3d-434d-4405-a431-10860b4531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Acc_Template_Arial_03_19</Template>
  <TotalTime>2041</TotalTime>
  <Words>1408</Words>
  <Application>Microsoft Office PowerPoint</Application>
  <PresentationFormat>Widescreen</PresentationFormat>
  <Paragraphs>269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Arial Black</vt:lpstr>
      <vt:lpstr>Graphik</vt:lpstr>
      <vt:lpstr>Titles</vt:lpstr>
      <vt:lpstr>Content Layouts</vt:lpstr>
      <vt:lpstr>Specialty Slides</vt:lpstr>
      <vt:lpstr>Data science assesment</vt:lpstr>
      <vt:lpstr>Section 1</vt:lpstr>
      <vt:lpstr>Who are we? Search and content analytics</vt:lpstr>
      <vt:lpstr>Section 2</vt:lpstr>
      <vt:lpstr>Overview of matching </vt:lpstr>
      <vt:lpstr>overview</vt:lpstr>
      <vt:lpstr>MODELLING  METHODOLOGY(TRAINING)  </vt:lpstr>
      <vt:lpstr>Methodology Used</vt:lpstr>
      <vt:lpstr>Variables</vt:lpstr>
      <vt:lpstr>Variables (continued)</vt:lpstr>
      <vt:lpstr>Cosine similarity (and adjustments) </vt:lpstr>
      <vt:lpstr>Cosine similarity</vt:lpstr>
      <vt:lpstr>Final calculationS </vt:lpstr>
      <vt:lpstr>Methodology Used (evaluation)</vt:lpstr>
      <vt:lpstr>Methodology Used (evaluation)</vt:lpstr>
      <vt:lpstr>Section 3</vt:lpstr>
      <vt:lpstr>architecture</vt:lpstr>
      <vt:lpstr>Architecture</vt:lpstr>
      <vt:lpstr>ARCHITECTURE (CONTINUED)</vt:lpstr>
      <vt:lpstr>Pilot  architecture blueprint</vt:lpstr>
      <vt:lpstr>PowerPoint Presentation</vt:lpstr>
      <vt:lpstr>PRODUCTION  architecture blueprint</vt:lpstr>
      <vt:lpstr>PowerPoint Presentation</vt:lpstr>
      <vt:lpstr>Data preparation &amp; feature engineering</vt:lpstr>
      <vt:lpstr>Data cleansing &amp; preparation</vt:lpstr>
      <vt:lpstr>Key features extraction </vt:lpstr>
      <vt:lpstr>VECTOR MODEL GENERATION</vt:lpstr>
      <vt:lpstr>VECTOR MODEL GENERATION  (CONTINUED)</vt:lpstr>
      <vt:lpstr>Section 4</vt:lpstr>
      <vt:lpstr>Ongoing Algorithm Maintenance  </vt:lpstr>
      <vt:lpstr>Maintenance</vt:lpstr>
      <vt:lpstr>Maintenance</vt:lpstr>
      <vt:lpstr>Self-learning Ability  </vt:lpstr>
      <vt:lpstr>Self learning</vt:lpstr>
      <vt:lpstr>Self learning</vt:lpstr>
      <vt:lpstr>Self learning</vt:lpstr>
      <vt:lpstr>Section 5</vt:lpstr>
      <vt:lpstr>Explainability  </vt:lpstr>
      <vt:lpstr>Explainability</vt:lpstr>
      <vt:lpstr>PowerPoint Presentation</vt:lpstr>
      <vt:lpstr>Bias Assessment  </vt:lpstr>
      <vt:lpstr>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&amp; match</dc:title>
  <dc:creator>Lohrengel, Frank</dc:creator>
  <cp:lastModifiedBy>Leon Peralta, R. J.</cp:lastModifiedBy>
  <cp:revision>2</cp:revision>
  <dcterms:created xsi:type="dcterms:W3CDTF">2019-09-12T12:14:39Z</dcterms:created>
  <dcterms:modified xsi:type="dcterms:W3CDTF">2019-10-07T15:40:57Z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0x010100454225EA6FCE8748BD015310FC780DB1</vt:lpwstr>
  </property>
</Properties>
</file>