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5"/>
  </p:normalViewPr>
  <p:slideViewPr>
    <p:cSldViewPr snapToGrid="0" snapToObjects="1" showGuides="1">
      <p:cViewPr varScale="1">
        <p:scale>
          <a:sx n="44" d="100"/>
          <a:sy n="44" d="100"/>
        </p:scale>
        <p:origin x="614" y="6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, Jin" userId="S::jin.yao@accenture.com::d98beddb-1087-4751-ba06-afcdb4c74839" providerId="AD" clId="Web-{7C436EB1-9AB9-419F-A55B-32CEB52A928E}"/>
    <pc:docChg chg="modSld">
      <pc:chgData name="Yao, Jin" userId="S::jin.yao@accenture.com::d98beddb-1087-4751-ba06-afcdb4c74839" providerId="AD" clId="Web-{7C436EB1-9AB9-419F-A55B-32CEB52A928E}" dt="2018-09-04T08:43:52.741" v="1" actId="1076"/>
      <pc:docMkLst>
        <pc:docMk/>
      </pc:docMkLst>
      <pc:sldChg chg="modSp">
        <pc:chgData name="Yao, Jin" userId="S::jin.yao@accenture.com::d98beddb-1087-4751-ba06-afcdb4c74839" providerId="AD" clId="Web-{7C436EB1-9AB9-419F-A55B-32CEB52A928E}" dt="2018-09-04T08:43:52.741" v="1" actId="1076"/>
        <pc:sldMkLst>
          <pc:docMk/>
          <pc:sldMk cId="693912524" sldId="261"/>
        </pc:sldMkLst>
        <pc:grpChg chg="mod">
          <ac:chgData name="Yao, Jin" userId="S::jin.yao@accenture.com::d98beddb-1087-4751-ba06-afcdb4c74839" providerId="AD" clId="Web-{7C436EB1-9AB9-419F-A55B-32CEB52A928E}" dt="2018-09-04T08:43:52.741" v="1" actId="1076"/>
          <ac:grpSpMkLst>
            <pc:docMk/>
            <pc:sldMk cId="693912524" sldId="261"/>
            <ac:grpSpMk id="7" creationId="{00000000-0000-0000-0000-000000000000}"/>
          </ac:grpSpMkLst>
        </pc:grpChg>
      </pc:sldChg>
    </pc:docChg>
  </pc:docChgLst>
  <pc:docChgLst>
    <pc:chgData name="Yao, Jin" userId="S::jin.yao@accenture.com::d98beddb-1087-4751-ba06-afcdb4c74839" providerId="AD" clId="Web-{3575E6F7-9A86-46C4-8D58-7B90CEB364DB}"/>
    <pc:docChg chg="modSld">
      <pc:chgData name="Yao, Jin" userId="S::jin.yao@accenture.com::d98beddb-1087-4751-ba06-afcdb4c74839" providerId="AD" clId="Web-{3575E6F7-9A86-46C4-8D58-7B90CEB364DB}" dt="2018-08-30T11:23:18.536" v="0"/>
      <pc:docMkLst>
        <pc:docMk/>
      </pc:docMkLst>
      <pc:sldChg chg="modSp">
        <pc:chgData name="Yao, Jin" userId="S::jin.yao@accenture.com::d98beddb-1087-4751-ba06-afcdb4c74839" providerId="AD" clId="Web-{3575E6F7-9A86-46C4-8D58-7B90CEB364DB}" dt="2018-08-30T11:23:18.536" v="0"/>
        <pc:sldMkLst>
          <pc:docMk/>
          <pc:sldMk cId="693912524" sldId="261"/>
        </pc:sldMkLst>
        <pc:picChg chg="mod">
          <ac:chgData name="Yao, Jin" userId="S::jin.yao@accenture.com::d98beddb-1087-4751-ba06-afcdb4c74839" providerId="AD" clId="Web-{3575E6F7-9A86-46C4-8D58-7B90CEB364DB}" dt="2018-08-30T11:23:18.536" v="0"/>
          <ac:picMkLst>
            <pc:docMk/>
            <pc:sldMk cId="693912524" sldId="261"/>
            <ac:picMk id="49" creationId="{3BB908C5-D3D3-493F-9154-524ED8800E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5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4419600" y="4260853"/>
            <a:ext cx="15544800" cy="2940051"/>
          </a:xfrm>
          <a:prstGeom prst="rect">
            <a:avLst/>
          </a:prstGeom>
        </p:spPr>
        <p:txBody>
          <a:bodyPr/>
          <a:lstStyle>
            <a:lvl1pPr algn="ctr" defTabSz="914400">
              <a:defRPr sz="8800" cap="none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6154400" y="12712703"/>
            <a:ext cx="675105" cy="716281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930639" y="2321975"/>
            <a:ext cx="23449362" cy="1"/>
          </a:xfrm>
          <a:prstGeom prst="line">
            <a:avLst/>
          </a:prstGeom>
          <a:ln w="12700">
            <a:solidFill>
              <a:srgbClr val="2F539C"/>
            </a:solidFill>
          </a:ln>
        </p:spPr>
        <p:txBody>
          <a:bodyPr lIns="45718" tIns="45718" rIns="45718" bIns="45718"/>
          <a:lstStyle/>
          <a:p>
            <a:pPr algn="l" defTabSz="821530">
              <a:spcBef>
                <a:spcPts val="1900"/>
              </a:spcBef>
              <a:defRPr sz="3800" spc="38">
                <a:solidFill>
                  <a:srgbClr val="5C5C5C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 flipH="1">
            <a:off x="22091420" y="13058885"/>
            <a:ext cx="304878" cy="355601"/>
          </a:xfrm>
          <a:prstGeom prst="rect">
            <a:avLst/>
          </a:prstGeom>
        </p:spPr>
        <p:txBody>
          <a:bodyPr lIns="0" tIns="0" rIns="0" bIns="0"/>
          <a:lstStyle>
            <a:lvl1pPr algn="r" defTabSz="1828433">
              <a:defRPr spc="38">
                <a:solidFill>
                  <a:srgbClr val="66666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930637" y="2"/>
            <a:ext cx="22516370" cy="2190244"/>
          </a:xfrm>
          <a:prstGeom prst="rect">
            <a:avLst/>
          </a:prstGeom>
        </p:spPr>
        <p:txBody>
          <a:bodyPr lIns="0" tIns="0" rIns="0" bIns="0" anchor="b"/>
          <a:lstStyle>
            <a:lvl1pPr defTabSz="914400">
              <a:defRPr sz="46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30639" y="2326738"/>
            <a:ext cx="22516365" cy="791817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lnSpc>
                <a:spcPct val="100000"/>
              </a:lnSpc>
              <a:spcBef>
                <a:spcPts val="1600"/>
              </a:spcBef>
              <a:buClrTx/>
              <a:buSzTx/>
              <a:buFontTx/>
              <a:buNone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4207" indent="-309155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2062" indent="-223718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3850" indent="-383150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2619" indent="-265929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84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188910" y="5312348"/>
            <a:ext cx="552959" cy="944882"/>
            <a:chOff x="0" y="0"/>
            <a:chExt cx="552958" cy="944880"/>
          </a:xfrm>
        </p:grpSpPr>
        <p:sp>
          <p:nvSpPr>
            <p:cNvPr id="2" name="Shape 2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0D3F69"/>
            </a:solidFill>
            <a:ln w="25400" cap="flat">
              <a:solidFill>
                <a:srgbClr val="0D3F69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5529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105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188910" y="6330949"/>
            <a:ext cx="616459" cy="944881"/>
            <a:chOff x="0" y="0"/>
            <a:chExt cx="616458" cy="944880"/>
          </a:xfrm>
        </p:grpSpPr>
        <p:sp>
          <p:nvSpPr>
            <p:cNvPr id="5" name="Shape 5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1B649E"/>
            </a:solidFill>
            <a:ln w="25400" cap="flat">
              <a:solidFill>
                <a:srgbClr val="1B649E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27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100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158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188910" y="7353299"/>
            <a:ext cx="616459" cy="944881"/>
            <a:chOff x="0" y="0"/>
            <a:chExt cx="616458" cy="944880"/>
          </a:xfrm>
        </p:grpSpPr>
        <p:sp>
          <p:nvSpPr>
            <p:cNvPr id="8" name="Shape 8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308BBF"/>
            </a:solidFill>
            <a:ln w="25400" cap="flat">
              <a:solidFill>
                <a:srgbClr val="308BB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48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139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191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188910" y="8368150"/>
            <a:ext cx="616459" cy="944881"/>
            <a:chOff x="0" y="0"/>
            <a:chExt cx="616458" cy="944880"/>
          </a:xfrm>
        </p:grpSpPr>
        <p:sp>
          <p:nvSpPr>
            <p:cNvPr id="11" name="Shape 11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41B2F0"/>
            </a:solidFill>
            <a:ln w="25400" cap="flat">
              <a:solidFill>
                <a:srgbClr val="41B2F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65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178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188910" y="9383002"/>
            <a:ext cx="616459" cy="944881"/>
            <a:chOff x="0" y="0"/>
            <a:chExt cx="616458" cy="944880"/>
          </a:xfrm>
        </p:grpSpPr>
        <p:sp>
          <p:nvSpPr>
            <p:cNvPr id="14" name="Shape 14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70CBF3"/>
            </a:solidFill>
            <a:ln w="25400" cap="flat">
              <a:solidFill>
                <a:srgbClr val="70CBF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112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203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243</a:t>
              </a:r>
            </a:p>
          </p:txBody>
        </p:sp>
      </p:grpSp>
      <p:sp>
        <p:nvSpPr>
          <p:cNvPr id="17" name="Shape 17"/>
          <p:cNvSpPr/>
          <p:nvPr/>
        </p:nvSpPr>
        <p:spPr>
          <a:xfrm flipH="1">
            <a:off x="1496289" y="1170432"/>
            <a:ext cx="1" cy="1211263"/>
          </a:xfrm>
          <a:prstGeom prst="line">
            <a:avLst/>
          </a:prstGeom>
          <a:ln w="76200">
            <a:solidFill>
              <a:srgbClr val="0D3F69"/>
            </a:solidFill>
          </a:ln>
        </p:spPr>
        <p:txBody>
          <a:bodyPr tIns="91439" bIns="91439"/>
          <a:lstStyle/>
          <a:p>
            <a:pPr algn="l" defTabSz="914400">
              <a:defRPr sz="3600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048255" y="1170432"/>
            <a:ext cx="19440145" cy="121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21674666" y="12984588"/>
            <a:ext cx="478106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l" defTabSz="914400">
              <a:defRPr sz="2000">
                <a:solidFill>
                  <a:srgbClr val="0D0D0D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titleStyle>
    <p:bodyStyle>
      <a:lvl1pPr marL="182879" marR="0" indent="-182879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 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1pPr>
      <a:lvl2pPr marL="463295" marR="0" indent="-335280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2pPr>
      <a:lvl3pPr marL="7419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3pPr>
      <a:lvl4pPr marL="88827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4pPr>
      <a:lvl5pPr marL="107115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5pPr>
      <a:lvl6pPr marL="120831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6pPr>
      <a:lvl7pPr marL="1354618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7pPr>
      <a:lvl8pPr marL="1510066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8pPr>
      <a:lvl9pPr marL="16563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5950688" y="1"/>
            <a:ext cx="18472391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01600" dist="76200" dir="8100000" rotWithShape="0">
              <a:srgbClr val="000000">
                <a:alpha val="40000"/>
              </a:srgbClr>
            </a:outerShdw>
          </a:effectLst>
        </p:spPr>
        <p:txBody>
          <a:bodyPr tIns="91439" bIns="91439" anchor="ctr"/>
          <a:lstStyle/>
          <a:p>
            <a:pPr defTabSz="914400">
              <a:defRPr sz="3600">
                <a:solidFill>
                  <a:srgbClr val="CCE8C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79" name="Group 279"/>
          <p:cNvGrpSpPr/>
          <p:nvPr/>
        </p:nvGrpSpPr>
        <p:grpSpPr>
          <a:xfrm>
            <a:off x="12733648" y="267368"/>
            <a:ext cx="10603306" cy="713899"/>
            <a:chOff x="0" y="81039"/>
            <a:chExt cx="10603305" cy="713897"/>
          </a:xfrm>
        </p:grpSpPr>
        <p:sp>
          <p:nvSpPr>
            <p:cNvPr id="277" name="Shape 277"/>
            <p:cNvSpPr/>
            <p:nvPr/>
          </p:nvSpPr>
          <p:spPr>
            <a:xfrm>
              <a:off x="0" y="114769"/>
              <a:ext cx="10603306" cy="66142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914400">
                <a:defRPr sz="2800">
                  <a:solidFill>
                    <a:srgbClr val="CCE8C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81039"/>
              <a:ext cx="10545916" cy="71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914400">
                <a:defRPr sz="28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Relevant Projects (Excerpt)</a:t>
              </a:r>
            </a:p>
          </p:txBody>
        </p:sp>
      </p:grpSp>
      <p:sp>
        <p:nvSpPr>
          <p:cNvPr id="281" name="Shape 281"/>
          <p:cNvSpPr/>
          <p:nvPr/>
        </p:nvSpPr>
        <p:spPr>
          <a:xfrm>
            <a:off x="12807671" y="1173479"/>
            <a:ext cx="10603307" cy="101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hangingPunct="1">
              <a:spcBef>
                <a:spcPts val="200"/>
              </a:spcBef>
            </a:pP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 forex exchange management system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Description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some design of the </a:t>
            </a:r>
            <a:r>
              <a:rPr lang="en-US" altLang="zh-CN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system and take charge of its progress and quality assurance.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Skill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j2ee, oracle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 Healthy Scale of State Physical Culture Administration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Description 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build the 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hadoop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, 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kafka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and spark clusters , cleaning the collected data and then use </a:t>
            </a:r>
            <a:r>
              <a:rPr lang="en-US" altLang="zh-CN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xgboost</a:t>
            </a:r>
            <a:r>
              <a:rPr lang="en-US" altLang="zh-CN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to analyze it.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Skill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kafka,spark,python</a:t>
            </a: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 strategy development with some securities trader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Description 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collect the more than 3000 stocks’ daily data of the Shanghai and Shenzhen Stock Exchange , use kinds of ML algorithm to analyze them and provide a valid 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strategy.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Skill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tensorflow,deep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learning,xgboost,SVM,random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forest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9218" y="461205"/>
            <a:ext cx="4797438" cy="10918217"/>
            <a:chOff x="464271" y="339969"/>
            <a:chExt cx="4797438" cy="10918217"/>
          </a:xfrm>
        </p:grpSpPr>
        <p:grpSp>
          <p:nvGrpSpPr>
            <p:cNvPr id="4" name="Group 3"/>
            <p:cNvGrpSpPr/>
            <p:nvPr/>
          </p:nvGrpSpPr>
          <p:grpSpPr>
            <a:xfrm>
              <a:off x="464271" y="339969"/>
              <a:ext cx="4797438" cy="2322921"/>
              <a:chOff x="464271" y="416169"/>
              <a:chExt cx="4797438" cy="2322921"/>
            </a:xfrm>
          </p:grpSpPr>
          <p:grpSp>
            <p:nvGrpSpPr>
              <p:cNvPr id="270" name="Group 270"/>
              <p:cNvGrpSpPr/>
              <p:nvPr/>
            </p:nvGrpSpPr>
            <p:grpSpPr>
              <a:xfrm>
                <a:off x="464271" y="416169"/>
                <a:ext cx="4797438" cy="2322921"/>
                <a:chOff x="-39291" y="0"/>
                <a:chExt cx="4797436" cy="2322920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0" y="0"/>
                  <a:ext cx="4758145" cy="1835583"/>
                </a:xfrm>
                <a:prstGeom prst="rect">
                  <a:avLst/>
                </a:prstGeom>
                <a:solidFill>
                  <a:srgbClr val="CCE8C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 rot="17988986">
                  <a:off x="-87378" y="1673742"/>
                  <a:ext cx="697265" cy="60109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468531" y="83903"/>
                  <a:ext cx="3892469" cy="6885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defTabSz="914400">
                    <a:lnSpc>
                      <a:spcPct val="110000"/>
                    </a:lnSpc>
                    <a:defRPr sz="3200" b="1">
                      <a:solidFill>
                        <a:srgbClr val="595959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JIN YAO</a:t>
                  </a: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sp>
            <p:nvSpPr>
              <p:cNvPr id="282" name="Shape 282"/>
              <p:cNvSpPr/>
              <p:nvPr/>
            </p:nvSpPr>
            <p:spPr>
              <a:xfrm>
                <a:off x="1616972" y="1388328"/>
                <a:ext cx="2503891" cy="5443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/>
              <a:p>
                <a:pPr>
                  <a:defRPr sz="2600" b="1">
                    <a:solidFill>
                      <a:srgbClr val="53585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2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  <a:sym typeface="Helvetica"/>
                  </a:rPr>
                  <a:t>Data Engineer</a:t>
                </a:r>
                <a:endParaRPr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04010" y="2380644"/>
              <a:ext cx="3929814" cy="8877542"/>
              <a:chOff x="904010" y="2914044"/>
              <a:chExt cx="3929814" cy="8877542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904010" y="3645126"/>
                <a:ext cx="3929814" cy="81464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10 years technical and 2 years management experience, rich experience in development of financial </a:t>
                </a:r>
                <a:r>
                  <a:rPr lang="en-US" altLang="zh-CN" sz="2800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system.Good</a:t>
                </a:r>
                <a:r>
                  <a:rPr lang="en-US" altLang="zh-CN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 at j2ee development of Japanese </a:t>
                </a:r>
                <a:r>
                  <a:rPr lang="en-US" altLang="zh-CN" sz="2800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project.Familiar</a:t>
                </a:r>
                <a:r>
                  <a:rPr lang="en-US" altLang="zh-CN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 with big data such as </a:t>
                </a:r>
                <a:r>
                  <a:rPr lang="en-US" altLang="zh-CN" sz="2800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Hadoop,kafka</a:t>
                </a:r>
                <a:r>
                  <a:rPr lang="en-US" altLang="zh-CN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 and spark.</a:t>
                </a: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Experience with python and </a:t>
                </a:r>
                <a:r>
                  <a:rPr lang="en-US" sz="2800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tensorflow</a:t>
                </a:r>
                <a:r>
                  <a:rPr 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 in  data analysis of financial data and NLP.</a:t>
                </a: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sz="2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2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215787" y="2914044"/>
                <a:ext cx="1333697" cy="57515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>
                <a:lvl1pPr defTabSz="914400">
                  <a:defRPr sz="2800" b="1">
                    <a:solidFill>
                      <a:srgbClr val="4BACC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dirty="0">
                    <a:latin typeface="Microsoft YaHei" charset="-122"/>
                    <a:ea typeface="Microsoft YaHei" charset="-122"/>
                    <a:cs typeface="Microsoft YaHei" charset="-122"/>
                  </a:rPr>
                  <a:t>Profile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290049" y="5322918"/>
            <a:ext cx="4887201" cy="8043681"/>
            <a:chOff x="6721150" y="337588"/>
            <a:chExt cx="4887201" cy="8043681"/>
          </a:xfrm>
        </p:grpSpPr>
        <p:grpSp>
          <p:nvGrpSpPr>
            <p:cNvPr id="276" name="Group 276"/>
            <p:cNvGrpSpPr/>
            <p:nvPr/>
          </p:nvGrpSpPr>
          <p:grpSpPr>
            <a:xfrm>
              <a:off x="6732461" y="337588"/>
              <a:ext cx="4760115" cy="876369"/>
              <a:chOff x="0" y="26731"/>
              <a:chExt cx="4760114" cy="876368"/>
            </a:xfrm>
          </p:grpSpPr>
          <p:sp>
            <p:nvSpPr>
              <p:cNvPr id="272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75" name="Group 275"/>
              <p:cNvGrpSpPr/>
              <p:nvPr/>
            </p:nvGrpSpPr>
            <p:grpSpPr>
              <a:xfrm>
                <a:off x="6" y="26731"/>
                <a:ext cx="4760109" cy="637417"/>
                <a:chOff x="0" y="26731"/>
                <a:chExt cx="4760107" cy="637415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Expertise</a:t>
                  </a:r>
                </a:p>
              </p:txBody>
            </p:sp>
          </p:grpSp>
        </p:grpSp>
        <p:sp>
          <p:nvSpPr>
            <p:cNvPr id="285" name="Shape 285"/>
            <p:cNvSpPr/>
            <p:nvPr/>
          </p:nvSpPr>
          <p:spPr>
            <a:xfrm>
              <a:off x="6721150" y="1418787"/>
              <a:ext cx="4887201" cy="6962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PHP 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2 years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Java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8 years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Python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2 years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Spark        2 years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 err="1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tensorflow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1 year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DB2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       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1 year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MySQL     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1 year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Oracle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2 years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CentOS 6/7   2 years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Japanese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：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level 1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(reading</a:t>
              </a:r>
              <a:r>
                <a:rPr lang="en-US" altLang="zh-CN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&amp;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writing)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English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：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level 6 (reading</a:t>
              </a:r>
              <a:r>
                <a:rPr lang="en-US" altLang="zh-CN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&amp;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writing)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endParaRPr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endParaRPr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marL="246944" indent="-246944" algn="l" defTabSz="457200">
                <a:lnSpc>
                  <a:spcPct val="120000"/>
                </a:lnSpc>
                <a:buSzPct val="75000"/>
                <a:buChar char="•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altLang="zh-CN" sz="2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89744" y="333390"/>
            <a:ext cx="6146359" cy="4407943"/>
            <a:chOff x="6598249" y="8693426"/>
            <a:chExt cx="6146359" cy="4407943"/>
          </a:xfrm>
        </p:grpSpPr>
        <p:grpSp>
          <p:nvGrpSpPr>
            <p:cNvPr id="24" name="Group 276"/>
            <p:cNvGrpSpPr/>
            <p:nvPr/>
          </p:nvGrpSpPr>
          <p:grpSpPr>
            <a:xfrm>
              <a:off x="6598548" y="8693426"/>
              <a:ext cx="4760117" cy="876370"/>
              <a:chOff x="0" y="26731"/>
              <a:chExt cx="4760116" cy="876369"/>
            </a:xfrm>
          </p:grpSpPr>
          <p:sp>
            <p:nvSpPr>
              <p:cNvPr id="25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6" name="Group 275"/>
              <p:cNvGrpSpPr/>
              <p:nvPr/>
            </p:nvGrpSpPr>
            <p:grpSpPr>
              <a:xfrm>
                <a:off x="6" y="26731"/>
                <a:ext cx="4760110" cy="637419"/>
                <a:chOff x="0" y="26731"/>
                <a:chExt cx="4760108" cy="637417"/>
              </a:xfrm>
            </p:grpSpPr>
            <p:sp>
              <p:nvSpPr>
                <p:cNvPr id="27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8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Career Experience</a:t>
                  </a:r>
                  <a:endParaRPr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sp>
          <p:nvSpPr>
            <p:cNvPr id="29" name="Shape 285"/>
            <p:cNvSpPr/>
            <p:nvPr/>
          </p:nvSpPr>
          <p:spPr>
            <a:xfrm>
              <a:off x="6598249" y="9756736"/>
              <a:ext cx="6146359" cy="33446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Bank of China software center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2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Project manager   2 years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2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forex exchange management system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endPara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Chang Xing Group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</a:t>
              </a:r>
              <a:r>
                <a:rPr lang="en-US" altLang="ja-JP" sz="22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software engineer   8 years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2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financial and big data project development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endParaRPr>
            </a:p>
          </p:txBody>
        </p:sp>
      </p:grpSp>
      <p:grpSp>
        <p:nvGrpSpPr>
          <p:cNvPr id="32" name="组合 49"/>
          <p:cNvGrpSpPr/>
          <p:nvPr/>
        </p:nvGrpSpPr>
        <p:grpSpPr>
          <a:xfrm>
            <a:off x="203744" y="12214689"/>
            <a:ext cx="2877091" cy="1275073"/>
            <a:chOff x="9918700" y="1335088"/>
            <a:chExt cx="1816101" cy="804862"/>
          </a:xfrm>
          <a:solidFill>
            <a:srgbClr val="A655FE"/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0977563" y="1335088"/>
              <a:ext cx="177800" cy="188912"/>
            </a:xfrm>
            <a:custGeom>
              <a:avLst/>
              <a:gdLst>
                <a:gd name="T0" fmla="*/ 0 w 112"/>
                <a:gd name="T1" fmla="*/ 83 h 119"/>
                <a:gd name="T2" fmla="*/ 66 w 112"/>
                <a:gd name="T3" fmla="*/ 60 h 119"/>
                <a:gd name="T4" fmla="*/ 0 w 112"/>
                <a:gd name="T5" fmla="*/ 33 h 119"/>
                <a:gd name="T6" fmla="*/ 0 w 112"/>
                <a:gd name="T7" fmla="*/ 0 h 119"/>
                <a:gd name="T8" fmla="*/ 112 w 112"/>
                <a:gd name="T9" fmla="*/ 45 h 119"/>
                <a:gd name="T10" fmla="*/ 112 w 112"/>
                <a:gd name="T11" fmla="*/ 73 h 119"/>
                <a:gd name="T12" fmla="*/ 0 w 112"/>
                <a:gd name="T13" fmla="*/ 119 h 119"/>
                <a:gd name="T14" fmla="*/ 0 w 112"/>
                <a:gd name="T15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9">
                  <a:moveTo>
                    <a:pt x="0" y="83"/>
                  </a:moveTo>
                  <a:lnTo>
                    <a:pt x="66" y="6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12" y="45"/>
                  </a:lnTo>
                  <a:lnTo>
                    <a:pt x="112" y="73"/>
                  </a:lnTo>
                  <a:lnTo>
                    <a:pt x="0" y="119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4" name="组合 52"/>
            <p:cNvGrpSpPr/>
            <p:nvPr/>
          </p:nvGrpSpPr>
          <p:grpSpPr>
            <a:xfrm>
              <a:off x="9918700" y="1535113"/>
              <a:ext cx="1816101" cy="604837"/>
              <a:chOff x="9918700" y="1535113"/>
              <a:chExt cx="1816101" cy="604837"/>
            </a:xfrm>
            <a:grpFill/>
          </p:grpSpPr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9918700" y="1593850"/>
                <a:ext cx="184150" cy="219075"/>
              </a:xfrm>
              <a:custGeom>
                <a:avLst/>
                <a:gdLst>
                  <a:gd name="T0" fmla="*/ 37 w 97"/>
                  <a:gd name="T1" fmla="*/ 116 h 116"/>
                  <a:gd name="T2" fmla="*/ 0 w 97"/>
                  <a:gd name="T3" fmla="*/ 83 h 116"/>
                  <a:gd name="T4" fmla="*/ 0 w 97"/>
                  <a:gd name="T5" fmla="*/ 82 h 116"/>
                  <a:gd name="T6" fmla="*/ 53 w 97"/>
                  <a:gd name="T7" fmla="*/ 46 h 116"/>
                  <a:gd name="T8" fmla="*/ 66 w 97"/>
                  <a:gd name="T9" fmla="*/ 46 h 116"/>
                  <a:gd name="T10" fmla="*/ 66 w 97"/>
                  <a:gd name="T11" fmla="*/ 40 h 116"/>
                  <a:gd name="T12" fmla="*/ 50 w 97"/>
                  <a:gd name="T13" fmla="*/ 23 h 116"/>
                  <a:gd name="T14" fmla="*/ 33 w 97"/>
                  <a:gd name="T15" fmla="*/ 37 h 116"/>
                  <a:gd name="T16" fmla="*/ 4 w 97"/>
                  <a:gd name="T17" fmla="*/ 37 h 116"/>
                  <a:gd name="T18" fmla="*/ 51 w 97"/>
                  <a:gd name="T19" fmla="*/ 0 h 116"/>
                  <a:gd name="T20" fmla="*/ 97 w 97"/>
                  <a:gd name="T21" fmla="*/ 39 h 116"/>
                  <a:gd name="T22" fmla="*/ 97 w 97"/>
                  <a:gd name="T23" fmla="*/ 113 h 116"/>
                  <a:gd name="T24" fmla="*/ 67 w 97"/>
                  <a:gd name="T25" fmla="*/ 113 h 116"/>
                  <a:gd name="T26" fmla="*/ 67 w 97"/>
                  <a:gd name="T27" fmla="*/ 101 h 116"/>
                  <a:gd name="T28" fmla="*/ 37 w 97"/>
                  <a:gd name="T29" fmla="*/ 116 h 116"/>
                  <a:gd name="T30" fmla="*/ 66 w 97"/>
                  <a:gd name="T31" fmla="*/ 77 h 116"/>
                  <a:gd name="T32" fmla="*/ 66 w 97"/>
                  <a:gd name="T33" fmla="*/ 66 h 116"/>
                  <a:gd name="T34" fmla="*/ 54 w 97"/>
                  <a:gd name="T35" fmla="*/ 66 h 116"/>
                  <a:gd name="T36" fmla="*/ 31 w 97"/>
                  <a:gd name="T37" fmla="*/ 80 h 116"/>
                  <a:gd name="T38" fmla="*/ 31 w 97"/>
                  <a:gd name="T39" fmla="*/ 81 h 116"/>
                  <a:gd name="T40" fmla="*/ 46 w 97"/>
                  <a:gd name="T41" fmla="*/ 94 h 116"/>
                  <a:gd name="T42" fmla="*/ 66 w 97"/>
                  <a:gd name="T43" fmla="*/ 7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16">
                    <a:moveTo>
                      <a:pt x="37" y="116"/>
                    </a:moveTo>
                    <a:cubicBezTo>
                      <a:pt x="17" y="116"/>
                      <a:pt x="0" y="106"/>
                      <a:pt x="0" y="8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54"/>
                      <a:pt x="24" y="46"/>
                      <a:pt x="53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29"/>
                      <a:pt x="61" y="23"/>
                      <a:pt x="50" y="23"/>
                    </a:cubicBezTo>
                    <a:cubicBezTo>
                      <a:pt x="40" y="23"/>
                      <a:pt x="34" y="28"/>
                      <a:pt x="33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12"/>
                      <a:pt x="25" y="0"/>
                      <a:pt x="51" y="0"/>
                    </a:cubicBezTo>
                    <a:cubicBezTo>
                      <a:pt x="78" y="0"/>
                      <a:pt x="97" y="12"/>
                      <a:pt x="97" y="39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2" y="109"/>
                      <a:pt x="51" y="116"/>
                      <a:pt x="37" y="116"/>
                    </a:cubicBezTo>
                    <a:close/>
                    <a:moveTo>
                      <a:pt x="66" y="77"/>
                    </a:moveTo>
                    <a:cubicBezTo>
                      <a:pt x="66" y="66"/>
                      <a:pt x="66" y="66"/>
                      <a:pt x="66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39" y="66"/>
                      <a:pt x="31" y="70"/>
                      <a:pt x="31" y="80"/>
                    </a:cubicBezTo>
                    <a:cubicBezTo>
                      <a:pt x="31" y="81"/>
                      <a:pt x="31" y="81"/>
                      <a:pt x="31" y="81"/>
                    </a:cubicBezTo>
                    <a:cubicBezTo>
                      <a:pt x="31" y="89"/>
                      <a:pt x="36" y="94"/>
                      <a:pt x="46" y="94"/>
                    </a:cubicBezTo>
                    <a:cubicBezTo>
                      <a:pt x="57" y="94"/>
                      <a:pt x="66" y="88"/>
                      <a:pt x="66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auto">
              <a:xfrm>
                <a:off x="10134600" y="1593850"/>
                <a:ext cx="195263" cy="219075"/>
              </a:xfrm>
              <a:custGeom>
                <a:avLst/>
                <a:gdLst>
                  <a:gd name="T0" fmla="*/ 53 w 103"/>
                  <a:gd name="T1" fmla="*/ 116 h 116"/>
                  <a:gd name="T2" fmla="*/ 0 w 103"/>
                  <a:gd name="T3" fmla="*/ 59 h 116"/>
                  <a:gd name="T4" fmla="*/ 0 w 103"/>
                  <a:gd name="T5" fmla="*/ 58 h 116"/>
                  <a:gd name="T6" fmla="*/ 54 w 103"/>
                  <a:gd name="T7" fmla="*/ 0 h 116"/>
                  <a:gd name="T8" fmla="*/ 102 w 103"/>
                  <a:gd name="T9" fmla="*/ 42 h 116"/>
                  <a:gd name="T10" fmla="*/ 72 w 103"/>
                  <a:gd name="T11" fmla="*/ 42 h 116"/>
                  <a:gd name="T12" fmla="*/ 54 w 103"/>
                  <a:gd name="T13" fmla="*/ 24 h 116"/>
                  <a:gd name="T14" fmla="*/ 32 w 103"/>
                  <a:gd name="T15" fmla="*/ 56 h 116"/>
                  <a:gd name="T16" fmla="*/ 32 w 103"/>
                  <a:gd name="T17" fmla="*/ 60 h 116"/>
                  <a:gd name="T18" fmla="*/ 54 w 103"/>
                  <a:gd name="T19" fmla="*/ 92 h 116"/>
                  <a:gd name="T20" fmla="*/ 74 w 103"/>
                  <a:gd name="T21" fmla="*/ 72 h 116"/>
                  <a:gd name="T22" fmla="*/ 103 w 103"/>
                  <a:gd name="T23" fmla="*/ 72 h 116"/>
                  <a:gd name="T24" fmla="*/ 53 w 103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16">
                    <a:moveTo>
                      <a:pt x="53" y="116"/>
                    </a:moveTo>
                    <a:cubicBezTo>
                      <a:pt x="23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4" y="0"/>
                      <a:pt x="54" y="0"/>
                    </a:cubicBezTo>
                    <a:cubicBezTo>
                      <a:pt x="79" y="0"/>
                      <a:pt x="99" y="13"/>
                      <a:pt x="10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5" y="24"/>
                      <a:pt x="54" y="24"/>
                    </a:cubicBezTo>
                    <a:cubicBezTo>
                      <a:pt x="41" y="24"/>
                      <a:pt x="32" y="35"/>
                      <a:pt x="32" y="56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2" y="82"/>
                      <a:pt x="40" y="92"/>
                      <a:pt x="54" y="92"/>
                    </a:cubicBezTo>
                    <a:cubicBezTo>
                      <a:pt x="65" y="92"/>
                      <a:pt x="73" y="85"/>
                      <a:pt x="74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1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10353675" y="1593850"/>
                <a:ext cx="193675" cy="219075"/>
              </a:xfrm>
              <a:custGeom>
                <a:avLst/>
                <a:gdLst>
                  <a:gd name="T0" fmla="*/ 53 w 102"/>
                  <a:gd name="T1" fmla="*/ 116 h 116"/>
                  <a:gd name="T2" fmla="*/ 0 w 102"/>
                  <a:gd name="T3" fmla="*/ 59 h 116"/>
                  <a:gd name="T4" fmla="*/ 0 w 102"/>
                  <a:gd name="T5" fmla="*/ 58 h 116"/>
                  <a:gd name="T6" fmla="*/ 53 w 102"/>
                  <a:gd name="T7" fmla="*/ 0 h 116"/>
                  <a:gd name="T8" fmla="*/ 101 w 102"/>
                  <a:gd name="T9" fmla="*/ 42 h 116"/>
                  <a:gd name="T10" fmla="*/ 72 w 102"/>
                  <a:gd name="T11" fmla="*/ 42 h 116"/>
                  <a:gd name="T12" fmla="*/ 53 w 102"/>
                  <a:gd name="T13" fmla="*/ 24 h 116"/>
                  <a:gd name="T14" fmla="*/ 31 w 102"/>
                  <a:gd name="T15" fmla="*/ 56 h 116"/>
                  <a:gd name="T16" fmla="*/ 31 w 102"/>
                  <a:gd name="T17" fmla="*/ 60 h 116"/>
                  <a:gd name="T18" fmla="*/ 54 w 102"/>
                  <a:gd name="T19" fmla="*/ 92 h 116"/>
                  <a:gd name="T20" fmla="*/ 74 w 102"/>
                  <a:gd name="T21" fmla="*/ 72 h 116"/>
                  <a:gd name="T22" fmla="*/ 102 w 102"/>
                  <a:gd name="T23" fmla="*/ 72 h 116"/>
                  <a:gd name="T24" fmla="*/ 53 w 102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16">
                    <a:moveTo>
                      <a:pt x="53" y="116"/>
                    </a:moveTo>
                    <a:cubicBezTo>
                      <a:pt x="22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3" y="0"/>
                      <a:pt x="53" y="0"/>
                    </a:cubicBezTo>
                    <a:cubicBezTo>
                      <a:pt x="78" y="0"/>
                      <a:pt x="99" y="13"/>
                      <a:pt x="101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4" y="24"/>
                      <a:pt x="53" y="24"/>
                    </a:cubicBezTo>
                    <a:cubicBezTo>
                      <a:pt x="40" y="24"/>
                      <a:pt x="31" y="35"/>
                      <a:pt x="31" y="56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82"/>
                      <a:pt x="39" y="92"/>
                      <a:pt x="54" y="92"/>
                    </a:cubicBezTo>
                    <a:cubicBezTo>
                      <a:pt x="64" y="92"/>
                      <a:pt x="72" y="85"/>
                      <a:pt x="74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0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10571163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10802938" y="1593850"/>
                <a:ext cx="184150" cy="214312"/>
              </a:xfrm>
              <a:custGeom>
                <a:avLst/>
                <a:gdLst>
                  <a:gd name="T0" fmla="*/ 0 w 98"/>
                  <a:gd name="T1" fmla="*/ 3 h 113"/>
                  <a:gd name="T2" fmla="*/ 31 w 98"/>
                  <a:gd name="T3" fmla="*/ 3 h 113"/>
                  <a:gd name="T4" fmla="*/ 31 w 98"/>
                  <a:gd name="T5" fmla="*/ 19 h 113"/>
                  <a:gd name="T6" fmla="*/ 65 w 98"/>
                  <a:gd name="T7" fmla="*/ 0 h 113"/>
                  <a:gd name="T8" fmla="*/ 98 w 98"/>
                  <a:gd name="T9" fmla="*/ 39 h 113"/>
                  <a:gd name="T10" fmla="*/ 98 w 98"/>
                  <a:gd name="T11" fmla="*/ 113 h 113"/>
                  <a:gd name="T12" fmla="*/ 67 w 98"/>
                  <a:gd name="T13" fmla="*/ 113 h 113"/>
                  <a:gd name="T14" fmla="*/ 67 w 98"/>
                  <a:gd name="T15" fmla="*/ 44 h 113"/>
                  <a:gd name="T16" fmla="*/ 51 w 98"/>
                  <a:gd name="T17" fmla="*/ 25 h 113"/>
                  <a:gd name="T18" fmla="*/ 31 w 98"/>
                  <a:gd name="T19" fmla="*/ 46 h 113"/>
                  <a:gd name="T20" fmla="*/ 31 w 98"/>
                  <a:gd name="T21" fmla="*/ 113 h 113"/>
                  <a:gd name="T22" fmla="*/ 0 w 98"/>
                  <a:gd name="T23" fmla="*/ 113 h 113"/>
                  <a:gd name="T24" fmla="*/ 0 w 98"/>
                  <a:gd name="T25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113">
                    <a:moveTo>
                      <a:pt x="0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7" y="9"/>
                      <a:pt x="48" y="0"/>
                      <a:pt x="65" y="0"/>
                    </a:cubicBezTo>
                    <a:cubicBezTo>
                      <a:pt x="85" y="0"/>
                      <a:pt x="98" y="12"/>
                      <a:pt x="98" y="39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67" y="31"/>
                      <a:pt x="62" y="25"/>
                      <a:pt x="51" y="25"/>
                    </a:cubicBezTo>
                    <a:cubicBezTo>
                      <a:pt x="40" y="25"/>
                      <a:pt x="31" y="32"/>
                      <a:pt x="31" y="46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11014075" y="1535113"/>
                <a:ext cx="125413" cy="276225"/>
              </a:xfrm>
              <a:custGeom>
                <a:avLst/>
                <a:gdLst>
                  <a:gd name="T0" fmla="*/ 44 w 66"/>
                  <a:gd name="T1" fmla="*/ 0 h 146"/>
                  <a:gd name="T2" fmla="*/ 44 w 66"/>
                  <a:gd name="T3" fmla="*/ 34 h 146"/>
                  <a:gd name="T4" fmla="*/ 65 w 66"/>
                  <a:gd name="T5" fmla="*/ 34 h 146"/>
                  <a:gd name="T6" fmla="*/ 65 w 66"/>
                  <a:gd name="T7" fmla="*/ 57 h 146"/>
                  <a:gd name="T8" fmla="*/ 44 w 66"/>
                  <a:gd name="T9" fmla="*/ 57 h 146"/>
                  <a:gd name="T10" fmla="*/ 44 w 66"/>
                  <a:gd name="T11" fmla="*/ 109 h 146"/>
                  <a:gd name="T12" fmla="*/ 55 w 66"/>
                  <a:gd name="T13" fmla="*/ 121 h 146"/>
                  <a:gd name="T14" fmla="*/ 66 w 66"/>
                  <a:gd name="T15" fmla="*/ 119 h 146"/>
                  <a:gd name="T16" fmla="*/ 66 w 66"/>
                  <a:gd name="T17" fmla="*/ 144 h 146"/>
                  <a:gd name="T18" fmla="*/ 48 w 66"/>
                  <a:gd name="T19" fmla="*/ 146 h 146"/>
                  <a:gd name="T20" fmla="*/ 13 w 66"/>
                  <a:gd name="T21" fmla="*/ 112 h 146"/>
                  <a:gd name="T22" fmla="*/ 13 w 66"/>
                  <a:gd name="T23" fmla="*/ 57 h 146"/>
                  <a:gd name="T24" fmla="*/ 0 w 66"/>
                  <a:gd name="T25" fmla="*/ 57 h 146"/>
                  <a:gd name="T26" fmla="*/ 0 w 66"/>
                  <a:gd name="T27" fmla="*/ 34 h 146"/>
                  <a:gd name="T28" fmla="*/ 13 w 66"/>
                  <a:gd name="T29" fmla="*/ 34 h 146"/>
                  <a:gd name="T30" fmla="*/ 13 w 66"/>
                  <a:gd name="T31" fmla="*/ 13 h 146"/>
                  <a:gd name="T32" fmla="*/ 44 w 66"/>
                  <a:gd name="T3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46">
                    <a:moveTo>
                      <a:pt x="44" y="0"/>
                    </a:moveTo>
                    <a:cubicBezTo>
                      <a:pt x="44" y="34"/>
                      <a:pt x="44" y="34"/>
                      <a:pt x="44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7"/>
                      <a:pt x="48" y="121"/>
                      <a:pt x="55" y="121"/>
                    </a:cubicBezTo>
                    <a:cubicBezTo>
                      <a:pt x="59" y="121"/>
                      <a:pt x="63" y="121"/>
                      <a:pt x="66" y="119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2" y="145"/>
                      <a:pt x="56" y="146"/>
                      <a:pt x="48" y="146"/>
                    </a:cubicBezTo>
                    <a:cubicBezTo>
                      <a:pt x="24" y="146"/>
                      <a:pt x="13" y="135"/>
                      <a:pt x="13" y="112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11172825" y="1600200"/>
                <a:ext cx="184150" cy="212725"/>
              </a:xfrm>
              <a:custGeom>
                <a:avLst/>
                <a:gdLst>
                  <a:gd name="T0" fmla="*/ 97 w 97"/>
                  <a:gd name="T1" fmla="*/ 110 h 113"/>
                  <a:gd name="T2" fmla="*/ 67 w 97"/>
                  <a:gd name="T3" fmla="*/ 110 h 113"/>
                  <a:gd name="T4" fmla="*/ 67 w 97"/>
                  <a:gd name="T5" fmla="*/ 94 h 113"/>
                  <a:gd name="T6" fmla="*/ 34 w 97"/>
                  <a:gd name="T7" fmla="*/ 113 h 113"/>
                  <a:gd name="T8" fmla="*/ 0 w 97"/>
                  <a:gd name="T9" fmla="*/ 75 h 113"/>
                  <a:gd name="T10" fmla="*/ 0 w 97"/>
                  <a:gd name="T11" fmla="*/ 0 h 113"/>
                  <a:gd name="T12" fmla="*/ 31 w 97"/>
                  <a:gd name="T13" fmla="*/ 0 h 113"/>
                  <a:gd name="T14" fmla="*/ 31 w 97"/>
                  <a:gd name="T15" fmla="*/ 70 h 113"/>
                  <a:gd name="T16" fmla="*/ 47 w 97"/>
                  <a:gd name="T17" fmla="*/ 89 h 113"/>
                  <a:gd name="T18" fmla="*/ 67 w 97"/>
                  <a:gd name="T19" fmla="*/ 68 h 113"/>
                  <a:gd name="T20" fmla="*/ 67 w 97"/>
                  <a:gd name="T21" fmla="*/ 0 h 113"/>
                  <a:gd name="T22" fmla="*/ 97 w 97"/>
                  <a:gd name="T23" fmla="*/ 0 h 113"/>
                  <a:gd name="T24" fmla="*/ 97 w 97"/>
                  <a:gd name="T25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113">
                    <a:moveTo>
                      <a:pt x="97" y="110"/>
                    </a:move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1" y="105"/>
                      <a:pt x="51" y="113"/>
                      <a:pt x="34" y="113"/>
                    </a:cubicBezTo>
                    <a:cubicBezTo>
                      <a:pt x="14" y="113"/>
                      <a:pt x="0" y="101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83"/>
                      <a:pt x="36" y="89"/>
                      <a:pt x="47" y="89"/>
                    </a:cubicBezTo>
                    <a:cubicBezTo>
                      <a:pt x="58" y="89"/>
                      <a:pt x="67" y="82"/>
                      <a:pt x="67" y="6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97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1399838" y="1595438"/>
                <a:ext cx="120650" cy="212725"/>
              </a:xfrm>
              <a:custGeom>
                <a:avLst/>
                <a:gdLst>
                  <a:gd name="T0" fmla="*/ 0 w 64"/>
                  <a:gd name="T1" fmla="*/ 2 h 112"/>
                  <a:gd name="T2" fmla="*/ 31 w 64"/>
                  <a:gd name="T3" fmla="*/ 2 h 112"/>
                  <a:gd name="T4" fmla="*/ 31 w 64"/>
                  <a:gd name="T5" fmla="*/ 22 h 112"/>
                  <a:gd name="T6" fmla="*/ 64 w 64"/>
                  <a:gd name="T7" fmla="*/ 0 h 112"/>
                  <a:gd name="T8" fmla="*/ 64 w 64"/>
                  <a:gd name="T9" fmla="*/ 31 h 112"/>
                  <a:gd name="T10" fmla="*/ 31 w 64"/>
                  <a:gd name="T11" fmla="*/ 55 h 112"/>
                  <a:gd name="T12" fmla="*/ 31 w 64"/>
                  <a:gd name="T13" fmla="*/ 112 h 112"/>
                  <a:gd name="T14" fmla="*/ 0 w 64"/>
                  <a:gd name="T15" fmla="*/ 112 h 112"/>
                  <a:gd name="T16" fmla="*/ 0 w 64"/>
                  <a:gd name="T17" fmla="*/ 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2">
                    <a:moveTo>
                      <a:pt x="0" y="2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7" y="7"/>
                      <a:pt x="48" y="0"/>
                      <a:pt x="64" y="0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43" y="31"/>
                      <a:pt x="31" y="37"/>
                      <a:pt x="31" y="55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0" y="112"/>
                      <a:pt x="0" y="112"/>
                      <a:pt x="0" y="11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3" name="Freeform 14"/>
              <p:cNvSpPr>
                <a:spLocks noEditPoints="1"/>
              </p:cNvSpPr>
              <p:nvPr/>
            </p:nvSpPr>
            <p:spPr bwMode="auto">
              <a:xfrm>
                <a:off x="11539538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4" name="Freeform 15"/>
              <p:cNvSpPr>
                <a:spLocks noEditPoints="1"/>
              </p:cNvSpPr>
              <p:nvPr/>
            </p:nvSpPr>
            <p:spPr bwMode="auto">
              <a:xfrm>
                <a:off x="11020425" y="1911350"/>
                <a:ext cx="231775" cy="228600"/>
              </a:xfrm>
              <a:custGeom>
                <a:avLst/>
                <a:gdLst>
                  <a:gd name="T0" fmla="*/ 44 w 123"/>
                  <a:gd name="T1" fmla="*/ 82 h 121"/>
                  <a:gd name="T2" fmla="*/ 6 w 123"/>
                  <a:gd name="T3" fmla="*/ 100 h 121"/>
                  <a:gd name="T4" fmla="*/ 0 w 123"/>
                  <a:gd name="T5" fmla="*/ 85 h 121"/>
                  <a:gd name="T6" fmla="*/ 16 w 123"/>
                  <a:gd name="T7" fmla="*/ 79 h 121"/>
                  <a:gd name="T8" fmla="*/ 16 w 123"/>
                  <a:gd name="T9" fmla="*/ 44 h 121"/>
                  <a:gd name="T10" fmla="*/ 2 w 123"/>
                  <a:gd name="T11" fmla="*/ 44 h 121"/>
                  <a:gd name="T12" fmla="*/ 2 w 123"/>
                  <a:gd name="T13" fmla="*/ 30 h 121"/>
                  <a:gd name="T14" fmla="*/ 16 w 123"/>
                  <a:gd name="T15" fmla="*/ 30 h 121"/>
                  <a:gd name="T16" fmla="*/ 16 w 123"/>
                  <a:gd name="T17" fmla="*/ 2 h 121"/>
                  <a:gd name="T18" fmla="*/ 30 w 123"/>
                  <a:gd name="T19" fmla="*/ 2 h 121"/>
                  <a:gd name="T20" fmla="*/ 30 w 123"/>
                  <a:gd name="T21" fmla="*/ 30 h 121"/>
                  <a:gd name="T22" fmla="*/ 43 w 123"/>
                  <a:gd name="T23" fmla="*/ 30 h 121"/>
                  <a:gd name="T24" fmla="*/ 43 w 123"/>
                  <a:gd name="T25" fmla="*/ 44 h 121"/>
                  <a:gd name="T26" fmla="*/ 30 w 123"/>
                  <a:gd name="T27" fmla="*/ 44 h 121"/>
                  <a:gd name="T28" fmla="*/ 30 w 123"/>
                  <a:gd name="T29" fmla="*/ 73 h 121"/>
                  <a:gd name="T30" fmla="*/ 41 w 123"/>
                  <a:gd name="T31" fmla="*/ 68 h 121"/>
                  <a:gd name="T32" fmla="*/ 44 w 123"/>
                  <a:gd name="T33" fmla="*/ 82 h 121"/>
                  <a:gd name="T34" fmla="*/ 91 w 123"/>
                  <a:gd name="T35" fmla="*/ 86 h 121"/>
                  <a:gd name="T36" fmla="*/ 123 w 123"/>
                  <a:gd name="T37" fmla="*/ 107 h 121"/>
                  <a:gd name="T38" fmla="*/ 114 w 123"/>
                  <a:gd name="T39" fmla="*/ 120 h 121"/>
                  <a:gd name="T40" fmla="*/ 82 w 123"/>
                  <a:gd name="T41" fmla="*/ 96 h 121"/>
                  <a:gd name="T42" fmla="*/ 47 w 123"/>
                  <a:gd name="T43" fmla="*/ 121 h 121"/>
                  <a:gd name="T44" fmla="*/ 38 w 123"/>
                  <a:gd name="T45" fmla="*/ 109 h 121"/>
                  <a:gd name="T46" fmla="*/ 71 w 123"/>
                  <a:gd name="T47" fmla="*/ 86 h 121"/>
                  <a:gd name="T48" fmla="*/ 45 w 123"/>
                  <a:gd name="T49" fmla="*/ 86 h 121"/>
                  <a:gd name="T50" fmla="*/ 45 w 123"/>
                  <a:gd name="T51" fmla="*/ 73 h 121"/>
                  <a:gd name="T52" fmla="*/ 74 w 123"/>
                  <a:gd name="T53" fmla="*/ 73 h 121"/>
                  <a:gd name="T54" fmla="*/ 74 w 123"/>
                  <a:gd name="T55" fmla="*/ 69 h 121"/>
                  <a:gd name="T56" fmla="*/ 74 w 123"/>
                  <a:gd name="T57" fmla="*/ 61 h 121"/>
                  <a:gd name="T58" fmla="*/ 63 w 123"/>
                  <a:gd name="T59" fmla="*/ 61 h 121"/>
                  <a:gd name="T60" fmla="*/ 54 w 123"/>
                  <a:gd name="T61" fmla="*/ 72 h 121"/>
                  <a:gd name="T62" fmla="*/ 42 w 123"/>
                  <a:gd name="T63" fmla="*/ 64 h 121"/>
                  <a:gd name="T64" fmla="*/ 59 w 123"/>
                  <a:gd name="T65" fmla="*/ 38 h 121"/>
                  <a:gd name="T66" fmla="*/ 50 w 123"/>
                  <a:gd name="T67" fmla="*/ 40 h 121"/>
                  <a:gd name="T68" fmla="*/ 45 w 123"/>
                  <a:gd name="T69" fmla="*/ 26 h 121"/>
                  <a:gd name="T70" fmla="*/ 53 w 123"/>
                  <a:gd name="T71" fmla="*/ 21 h 121"/>
                  <a:gd name="T72" fmla="*/ 70 w 123"/>
                  <a:gd name="T73" fmla="*/ 0 h 121"/>
                  <a:gd name="T74" fmla="*/ 86 w 123"/>
                  <a:gd name="T75" fmla="*/ 4 h 121"/>
                  <a:gd name="T76" fmla="*/ 68 w 123"/>
                  <a:gd name="T77" fmla="*/ 24 h 121"/>
                  <a:gd name="T78" fmla="*/ 95 w 123"/>
                  <a:gd name="T79" fmla="*/ 23 h 121"/>
                  <a:gd name="T80" fmla="*/ 87 w 123"/>
                  <a:gd name="T81" fmla="*/ 12 h 121"/>
                  <a:gd name="T82" fmla="*/ 98 w 123"/>
                  <a:gd name="T83" fmla="*/ 5 h 121"/>
                  <a:gd name="T84" fmla="*/ 120 w 123"/>
                  <a:gd name="T85" fmla="*/ 34 h 121"/>
                  <a:gd name="T86" fmla="*/ 108 w 123"/>
                  <a:gd name="T87" fmla="*/ 42 h 121"/>
                  <a:gd name="T88" fmla="*/ 104 w 123"/>
                  <a:gd name="T89" fmla="*/ 35 h 121"/>
                  <a:gd name="T90" fmla="*/ 61 w 123"/>
                  <a:gd name="T91" fmla="*/ 38 h 121"/>
                  <a:gd name="T92" fmla="*/ 73 w 123"/>
                  <a:gd name="T93" fmla="*/ 41 h 121"/>
                  <a:gd name="T94" fmla="*/ 70 w 123"/>
                  <a:gd name="T95" fmla="*/ 48 h 121"/>
                  <a:gd name="T96" fmla="*/ 116 w 123"/>
                  <a:gd name="T97" fmla="*/ 48 h 121"/>
                  <a:gd name="T98" fmla="*/ 116 w 123"/>
                  <a:gd name="T99" fmla="*/ 61 h 121"/>
                  <a:gd name="T100" fmla="*/ 89 w 123"/>
                  <a:gd name="T101" fmla="*/ 61 h 121"/>
                  <a:gd name="T102" fmla="*/ 89 w 123"/>
                  <a:gd name="T103" fmla="*/ 69 h 121"/>
                  <a:gd name="T104" fmla="*/ 89 w 123"/>
                  <a:gd name="T105" fmla="*/ 73 h 121"/>
                  <a:gd name="T106" fmla="*/ 121 w 123"/>
                  <a:gd name="T107" fmla="*/ 73 h 121"/>
                  <a:gd name="T108" fmla="*/ 121 w 123"/>
                  <a:gd name="T109" fmla="*/ 86 h 121"/>
                  <a:gd name="T110" fmla="*/ 91 w 123"/>
                  <a:gd name="T111" fmla="*/ 8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" h="121">
                    <a:moveTo>
                      <a:pt x="44" y="82"/>
                    </a:moveTo>
                    <a:cubicBezTo>
                      <a:pt x="32" y="88"/>
                      <a:pt x="18" y="95"/>
                      <a:pt x="6" y="10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" y="83"/>
                      <a:pt x="10" y="81"/>
                      <a:pt x="16" y="79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68"/>
                      <a:pt x="41" y="68"/>
                      <a:pt x="41" y="68"/>
                    </a:cubicBezTo>
                    <a:lnTo>
                      <a:pt x="44" y="82"/>
                    </a:lnTo>
                    <a:close/>
                    <a:moveTo>
                      <a:pt x="91" y="86"/>
                    </a:moveTo>
                    <a:cubicBezTo>
                      <a:pt x="97" y="97"/>
                      <a:pt x="108" y="104"/>
                      <a:pt x="123" y="107"/>
                    </a:cubicBezTo>
                    <a:cubicBezTo>
                      <a:pt x="120" y="110"/>
                      <a:pt x="116" y="116"/>
                      <a:pt x="114" y="120"/>
                    </a:cubicBezTo>
                    <a:cubicBezTo>
                      <a:pt x="99" y="116"/>
                      <a:pt x="89" y="108"/>
                      <a:pt x="82" y="96"/>
                    </a:cubicBezTo>
                    <a:cubicBezTo>
                      <a:pt x="76" y="106"/>
                      <a:pt x="66" y="115"/>
                      <a:pt x="47" y="121"/>
                    </a:cubicBezTo>
                    <a:cubicBezTo>
                      <a:pt x="45" y="117"/>
                      <a:pt x="41" y="112"/>
                      <a:pt x="38" y="109"/>
                    </a:cubicBezTo>
                    <a:cubicBezTo>
                      <a:pt x="57" y="103"/>
                      <a:pt x="66" y="95"/>
                      <a:pt x="71" y="86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2"/>
                      <a:pt x="74" y="70"/>
                      <a:pt x="74" y="69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0" y="65"/>
                      <a:pt x="57" y="69"/>
                      <a:pt x="54" y="72"/>
                    </a:cubicBezTo>
                    <a:cubicBezTo>
                      <a:pt x="52" y="69"/>
                      <a:pt x="46" y="66"/>
                      <a:pt x="42" y="64"/>
                    </a:cubicBezTo>
                    <a:cubicBezTo>
                      <a:pt x="49" y="57"/>
                      <a:pt x="55" y="47"/>
                      <a:pt x="59" y="38"/>
                    </a:cubicBezTo>
                    <a:cubicBezTo>
                      <a:pt x="54" y="39"/>
                      <a:pt x="52" y="39"/>
                      <a:pt x="50" y="40"/>
                    </a:cubicBezTo>
                    <a:cubicBezTo>
                      <a:pt x="49" y="37"/>
                      <a:pt x="47" y="30"/>
                      <a:pt x="45" y="26"/>
                    </a:cubicBezTo>
                    <a:cubicBezTo>
                      <a:pt x="48" y="26"/>
                      <a:pt x="50" y="24"/>
                      <a:pt x="53" y="21"/>
                    </a:cubicBezTo>
                    <a:cubicBezTo>
                      <a:pt x="56" y="19"/>
                      <a:pt x="65" y="9"/>
                      <a:pt x="70" y="0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1" y="11"/>
                      <a:pt x="74" y="18"/>
                      <a:pt x="68" y="24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2" y="19"/>
                      <a:pt x="90" y="16"/>
                      <a:pt x="87" y="12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106" y="14"/>
                      <a:pt x="116" y="26"/>
                      <a:pt x="120" y="34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7" y="40"/>
                      <a:pt x="105" y="38"/>
                      <a:pt x="104" y="35"/>
                    </a:cubicBezTo>
                    <a:cubicBezTo>
                      <a:pt x="81" y="36"/>
                      <a:pt x="68" y="37"/>
                      <a:pt x="61" y="38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2" y="43"/>
                      <a:pt x="71" y="46"/>
                      <a:pt x="70" y="48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89" y="71"/>
                      <a:pt x="89" y="72"/>
                      <a:pt x="89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1" y="86"/>
                      <a:pt x="121" y="86"/>
                      <a:pt x="121" y="86"/>
                    </a:cubicBezTo>
                    <a:lnTo>
                      <a:pt x="91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Freeform 16"/>
              <p:cNvSpPr>
                <a:spLocks noEditPoints="1"/>
              </p:cNvSpPr>
              <p:nvPr/>
            </p:nvSpPr>
            <p:spPr bwMode="auto">
              <a:xfrm>
                <a:off x="11266488" y="1911350"/>
                <a:ext cx="230188" cy="228600"/>
              </a:xfrm>
              <a:custGeom>
                <a:avLst/>
                <a:gdLst>
                  <a:gd name="T0" fmla="*/ 47 w 122"/>
                  <a:gd name="T1" fmla="*/ 100 h 121"/>
                  <a:gd name="T2" fmla="*/ 38 w 122"/>
                  <a:gd name="T3" fmla="*/ 93 h 121"/>
                  <a:gd name="T4" fmla="*/ 38 w 122"/>
                  <a:gd name="T5" fmla="*/ 119 h 121"/>
                  <a:gd name="T6" fmla="*/ 24 w 122"/>
                  <a:gd name="T7" fmla="*/ 119 h 121"/>
                  <a:gd name="T8" fmla="*/ 24 w 122"/>
                  <a:gd name="T9" fmla="*/ 96 h 121"/>
                  <a:gd name="T10" fmla="*/ 6 w 122"/>
                  <a:gd name="T11" fmla="*/ 113 h 121"/>
                  <a:gd name="T12" fmla="*/ 0 w 122"/>
                  <a:gd name="T13" fmla="*/ 99 h 121"/>
                  <a:gd name="T14" fmla="*/ 23 w 122"/>
                  <a:gd name="T15" fmla="*/ 79 h 121"/>
                  <a:gd name="T16" fmla="*/ 4 w 122"/>
                  <a:gd name="T17" fmla="*/ 79 h 121"/>
                  <a:gd name="T18" fmla="*/ 4 w 122"/>
                  <a:gd name="T19" fmla="*/ 66 h 121"/>
                  <a:gd name="T20" fmla="*/ 24 w 122"/>
                  <a:gd name="T21" fmla="*/ 66 h 121"/>
                  <a:gd name="T22" fmla="*/ 24 w 122"/>
                  <a:gd name="T23" fmla="*/ 53 h 121"/>
                  <a:gd name="T24" fmla="*/ 38 w 122"/>
                  <a:gd name="T25" fmla="*/ 53 h 121"/>
                  <a:gd name="T26" fmla="*/ 38 w 122"/>
                  <a:gd name="T27" fmla="*/ 66 h 121"/>
                  <a:gd name="T28" fmla="*/ 56 w 122"/>
                  <a:gd name="T29" fmla="*/ 66 h 121"/>
                  <a:gd name="T30" fmla="*/ 56 w 122"/>
                  <a:gd name="T31" fmla="*/ 79 h 121"/>
                  <a:gd name="T32" fmla="*/ 38 w 122"/>
                  <a:gd name="T33" fmla="*/ 79 h 121"/>
                  <a:gd name="T34" fmla="*/ 38 w 122"/>
                  <a:gd name="T35" fmla="*/ 79 h 121"/>
                  <a:gd name="T36" fmla="*/ 59 w 122"/>
                  <a:gd name="T37" fmla="*/ 92 h 121"/>
                  <a:gd name="T38" fmla="*/ 47 w 122"/>
                  <a:gd name="T39" fmla="*/ 100 h 121"/>
                  <a:gd name="T40" fmla="*/ 53 w 122"/>
                  <a:gd name="T41" fmla="*/ 30 h 121"/>
                  <a:gd name="T42" fmla="*/ 9 w 122"/>
                  <a:gd name="T43" fmla="*/ 58 h 121"/>
                  <a:gd name="T44" fmla="*/ 0 w 122"/>
                  <a:gd name="T45" fmla="*/ 46 h 121"/>
                  <a:gd name="T46" fmla="*/ 37 w 122"/>
                  <a:gd name="T47" fmla="*/ 27 h 121"/>
                  <a:gd name="T48" fmla="*/ 9 w 122"/>
                  <a:gd name="T49" fmla="*/ 27 h 121"/>
                  <a:gd name="T50" fmla="*/ 9 w 122"/>
                  <a:gd name="T51" fmla="*/ 13 h 121"/>
                  <a:gd name="T52" fmla="*/ 53 w 122"/>
                  <a:gd name="T53" fmla="*/ 13 h 121"/>
                  <a:gd name="T54" fmla="*/ 53 w 122"/>
                  <a:gd name="T55" fmla="*/ 0 h 121"/>
                  <a:gd name="T56" fmla="*/ 68 w 122"/>
                  <a:gd name="T57" fmla="*/ 0 h 121"/>
                  <a:gd name="T58" fmla="*/ 68 w 122"/>
                  <a:gd name="T59" fmla="*/ 13 h 121"/>
                  <a:gd name="T60" fmla="*/ 112 w 122"/>
                  <a:gd name="T61" fmla="*/ 13 h 121"/>
                  <a:gd name="T62" fmla="*/ 112 w 122"/>
                  <a:gd name="T63" fmla="*/ 27 h 121"/>
                  <a:gd name="T64" fmla="*/ 82 w 122"/>
                  <a:gd name="T65" fmla="*/ 27 h 121"/>
                  <a:gd name="T66" fmla="*/ 121 w 122"/>
                  <a:gd name="T67" fmla="*/ 45 h 121"/>
                  <a:gd name="T68" fmla="*/ 111 w 122"/>
                  <a:gd name="T69" fmla="*/ 57 h 121"/>
                  <a:gd name="T70" fmla="*/ 68 w 122"/>
                  <a:gd name="T71" fmla="*/ 31 h 121"/>
                  <a:gd name="T72" fmla="*/ 68 w 122"/>
                  <a:gd name="T73" fmla="*/ 58 h 121"/>
                  <a:gd name="T74" fmla="*/ 53 w 122"/>
                  <a:gd name="T75" fmla="*/ 58 h 121"/>
                  <a:gd name="T76" fmla="*/ 53 w 122"/>
                  <a:gd name="T77" fmla="*/ 30 h 121"/>
                  <a:gd name="T78" fmla="*/ 96 w 122"/>
                  <a:gd name="T79" fmla="*/ 79 h 121"/>
                  <a:gd name="T80" fmla="*/ 122 w 122"/>
                  <a:gd name="T81" fmla="*/ 101 h 121"/>
                  <a:gd name="T82" fmla="*/ 112 w 122"/>
                  <a:gd name="T83" fmla="*/ 113 h 121"/>
                  <a:gd name="T84" fmla="*/ 94 w 122"/>
                  <a:gd name="T85" fmla="*/ 95 h 121"/>
                  <a:gd name="T86" fmla="*/ 94 w 122"/>
                  <a:gd name="T87" fmla="*/ 121 h 121"/>
                  <a:gd name="T88" fmla="*/ 79 w 122"/>
                  <a:gd name="T89" fmla="*/ 121 h 121"/>
                  <a:gd name="T90" fmla="*/ 79 w 122"/>
                  <a:gd name="T91" fmla="*/ 95 h 121"/>
                  <a:gd name="T92" fmla="*/ 57 w 122"/>
                  <a:gd name="T93" fmla="*/ 114 h 121"/>
                  <a:gd name="T94" fmla="*/ 47 w 122"/>
                  <a:gd name="T95" fmla="*/ 103 h 121"/>
                  <a:gd name="T96" fmla="*/ 77 w 122"/>
                  <a:gd name="T97" fmla="*/ 79 h 121"/>
                  <a:gd name="T98" fmla="*/ 61 w 122"/>
                  <a:gd name="T99" fmla="*/ 79 h 121"/>
                  <a:gd name="T100" fmla="*/ 61 w 122"/>
                  <a:gd name="T101" fmla="*/ 66 h 121"/>
                  <a:gd name="T102" fmla="*/ 79 w 122"/>
                  <a:gd name="T103" fmla="*/ 66 h 121"/>
                  <a:gd name="T104" fmla="*/ 79 w 122"/>
                  <a:gd name="T105" fmla="*/ 53 h 121"/>
                  <a:gd name="T106" fmla="*/ 94 w 122"/>
                  <a:gd name="T107" fmla="*/ 53 h 121"/>
                  <a:gd name="T108" fmla="*/ 94 w 122"/>
                  <a:gd name="T109" fmla="*/ 66 h 121"/>
                  <a:gd name="T110" fmla="*/ 117 w 122"/>
                  <a:gd name="T111" fmla="*/ 66 h 121"/>
                  <a:gd name="T112" fmla="*/ 117 w 122"/>
                  <a:gd name="T113" fmla="*/ 79 h 121"/>
                  <a:gd name="T114" fmla="*/ 96 w 122"/>
                  <a:gd name="T115" fmla="*/ 7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2" h="121">
                    <a:moveTo>
                      <a:pt x="47" y="100"/>
                    </a:moveTo>
                    <a:cubicBezTo>
                      <a:pt x="45" y="98"/>
                      <a:pt x="42" y="95"/>
                      <a:pt x="38" y="9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18" y="103"/>
                      <a:pt x="12" y="109"/>
                      <a:pt x="6" y="113"/>
                    </a:cubicBezTo>
                    <a:cubicBezTo>
                      <a:pt x="5" y="109"/>
                      <a:pt x="2" y="103"/>
                      <a:pt x="0" y="99"/>
                    </a:cubicBezTo>
                    <a:cubicBezTo>
                      <a:pt x="8" y="94"/>
                      <a:pt x="17" y="87"/>
                      <a:pt x="23" y="79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43" y="82"/>
                      <a:pt x="55" y="90"/>
                      <a:pt x="59" y="92"/>
                    </a:cubicBezTo>
                    <a:lnTo>
                      <a:pt x="47" y="100"/>
                    </a:lnTo>
                    <a:close/>
                    <a:moveTo>
                      <a:pt x="53" y="30"/>
                    </a:moveTo>
                    <a:cubicBezTo>
                      <a:pt x="41" y="42"/>
                      <a:pt x="26" y="52"/>
                      <a:pt x="9" y="58"/>
                    </a:cubicBezTo>
                    <a:cubicBezTo>
                      <a:pt x="7" y="54"/>
                      <a:pt x="3" y="49"/>
                      <a:pt x="0" y="46"/>
                    </a:cubicBezTo>
                    <a:cubicBezTo>
                      <a:pt x="14" y="42"/>
                      <a:pt x="27" y="35"/>
                      <a:pt x="37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35"/>
                      <a:pt x="107" y="41"/>
                      <a:pt x="121" y="45"/>
                    </a:cubicBezTo>
                    <a:cubicBezTo>
                      <a:pt x="117" y="48"/>
                      <a:pt x="113" y="54"/>
                      <a:pt x="111" y="57"/>
                    </a:cubicBezTo>
                    <a:cubicBezTo>
                      <a:pt x="95" y="52"/>
                      <a:pt x="79" y="42"/>
                      <a:pt x="68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53" y="58"/>
                      <a:pt x="53" y="58"/>
                      <a:pt x="53" y="58"/>
                    </a:cubicBezTo>
                    <a:lnTo>
                      <a:pt x="53" y="30"/>
                    </a:lnTo>
                    <a:close/>
                    <a:moveTo>
                      <a:pt x="96" y="79"/>
                    </a:moveTo>
                    <a:cubicBezTo>
                      <a:pt x="103" y="88"/>
                      <a:pt x="113" y="97"/>
                      <a:pt x="122" y="101"/>
                    </a:cubicBezTo>
                    <a:cubicBezTo>
                      <a:pt x="119" y="104"/>
                      <a:pt x="114" y="110"/>
                      <a:pt x="112" y="113"/>
                    </a:cubicBezTo>
                    <a:cubicBezTo>
                      <a:pt x="106" y="109"/>
                      <a:pt x="100" y="102"/>
                      <a:pt x="94" y="95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3" y="103"/>
                      <a:pt x="65" y="109"/>
                      <a:pt x="57" y="114"/>
                    </a:cubicBezTo>
                    <a:cubicBezTo>
                      <a:pt x="54" y="111"/>
                      <a:pt x="50" y="106"/>
                      <a:pt x="47" y="103"/>
                    </a:cubicBezTo>
                    <a:cubicBezTo>
                      <a:pt x="58" y="98"/>
                      <a:pt x="70" y="89"/>
                      <a:pt x="77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79"/>
                      <a:pt x="117" y="79"/>
                      <a:pt x="117" y="79"/>
                    </a:cubicBez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11514138" y="1911350"/>
                <a:ext cx="220663" cy="228600"/>
              </a:xfrm>
              <a:custGeom>
                <a:avLst/>
                <a:gdLst>
                  <a:gd name="T0" fmla="*/ 36 w 117"/>
                  <a:gd name="T1" fmla="*/ 56 h 121"/>
                  <a:gd name="T2" fmla="*/ 30 w 117"/>
                  <a:gd name="T3" fmla="*/ 68 h 121"/>
                  <a:gd name="T4" fmla="*/ 12 w 117"/>
                  <a:gd name="T5" fmla="*/ 70 h 121"/>
                  <a:gd name="T6" fmla="*/ 8 w 117"/>
                  <a:gd name="T7" fmla="*/ 58 h 121"/>
                  <a:gd name="T8" fmla="*/ 19 w 117"/>
                  <a:gd name="T9" fmla="*/ 58 h 121"/>
                  <a:gd name="T10" fmla="*/ 21 w 117"/>
                  <a:gd name="T11" fmla="*/ 56 h 121"/>
                  <a:gd name="T12" fmla="*/ 21 w 117"/>
                  <a:gd name="T13" fmla="*/ 48 h 121"/>
                  <a:gd name="T14" fmla="*/ 2 w 117"/>
                  <a:gd name="T15" fmla="*/ 50 h 121"/>
                  <a:gd name="T16" fmla="*/ 0 w 117"/>
                  <a:gd name="T17" fmla="*/ 36 h 121"/>
                  <a:gd name="T18" fmla="*/ 21 w 117"/>
                  <a:gd name="T19" fmla="*/ 35 h 121"/>
                  <a:gd name="T20" fmla="*/ 21 w 117"/>
                  <a:gd name="T21" fmla="*/ 23 h 121"/>
                  <a:gd name="T22" fmla="*/ 2 w 117"/>
                  <a:gd name="T23" fmla="*/ 23 h 121"/>
                  <a:gd name="T24" fmla="*/ 2 w 117"/>
                  <a:gd name="T25" fmla="*/ 11 h 121"/>
                  <a:gd name="T26" fmla="*/ 21 w 117"/>
                  <a:gd name="T27" fmla="*/ 11 h 121"/>
                  <a:gd name="T28" fmla="*/ 21 w 117"/>
                  <a:gd name="T29" fmla="*/ 0 h 121"/>
                  <a:gd name="T30" fmla="*/ 36 w 117"/>
                  <a:gd name="T31" fmla="*/ 0 h 121"/>
                  <a:gd name="T32" fmla="*/ 36 w 117"/>
                  <a:gd name="T33" fmla="*/ 11 h 121"/>
                  <a:gd name="T34" fmla="*/ 52 w 117"/>
                  <a:gd name="T35" fmla="*/ 11 h 121"/>
                  <a:gd name="T36" fmla="*/ 52 w 117"/>
                  <a:gd name="T37" fmla="*/ 23 h 121"/>
                  <a:gd name="T38" fmla="*/ 36 w 117"/>
                  <a:gd name="T39" fmla="*/ 23 h 121"/>
                  <a:gd name="T40" fmla="*/ 36 w 117"/>
                  <a:gd name="T41" fmla="*/ 33 h 121"/>
                  <a:gd name="T42" fmla="*/ 53 w 117"/>
                  <a:gd name="T43" fmla="*/ 31 h 121"/>
                  <a:gd name="T44" fmla="*/ 53 w 117"/>
                  <a:gd name="T45" fmla="*/ 44 h 121"/>
                  <a:gd name="T46" fmla="*/ 36 w 117"/>
                  <a:gd name="T47" fmla="*/ 46 h 121"/>
                  <a:gd name="T48" fmla="*/ 36 w 117"/>
                  <a:gd name="T49" fmla="*/ 56 h 121"/>
                  <a:gd name="T50" fmla="*/ 16 w 117"/>
                  <a:gd name="T51" fmla="*/ 73 h 121"/>
                  <a:gd name="T52" fmla="*/ 102 w 117"/>
                  <a:gd name="T53" fmla="*/ 73 h 121"/>
                  <a:gd name="T54" fmla="*/ 102 w 117"/>
                  <a:gd name="T55" fmla="*/ 120 h 121"/>
                  <a:gd name="T56" fmla="*/ 87 w 117"/>
                  <a:gd name="T57" fmla="*/ 120 h 121"/>
                  <a:gd name="T58" fmla="*/ 87 w 117"/>
                  <a:gd name="T59" fmla="*/ 116 h 121"/>
                  <a:gd name="T60" fmla="*/ 31 w 117"/>
                  <a:gd name="T61" fmla="*/ 116 h 121"/>
                  <a:gd name="T62" fmla="*/ 31 w 117"/>
                  <a:gd name="T63" fmla="*/ 121 h 121"/>
                  <a:gd name="T64" fmla="*/ 16 w 117"/>
                  <a:gd name="T65" fmla="*/ 121 h 121"/>
                  <a:gd name="T66" fmla="*/ 16 w 117"/>
                  <a:gd name="T67" fmla="*/ 73 h 121"/>
                  <a:gd name="T68" fmla="*/ 31 w 117"/>
                  <a:gd name="T69" fmla="*/ 87 h 121"/>
                  <a:gd name="T70" fmla="*/ 31 w 117"/>
                  <a:gd name="T71" fmla="*/ 103 h 121"/>
                  <a:gd name="T72" fmla="*/ 87 w 117"/>
                  <a:gd name="T73" fmla="*/ 103 h 121"/>
                  <a:gd name="T74" fmla="*/ 87 w 117"/>
                  <a:gd name="T75" fmla="*/ 87 h 121"/>
                  <a:gd name="T76" fmla="*/ 31 w 117"/>
                  <a:gd name="T77" fmla="*/ 87 h 121"/>
                  <a:gd name="T78" fmla="*/ 117 w 117"/>
                  <a:gd name="T79" fmla="*/ 29 h 121"/>
                  <a:gd name="T80" fmla="*/ 117 w 117"/>
                  <a:gd name="T81" fmla="*/ 41 h 121"/>
                  <a:gd name="T82" fmla="*/ 101 w 117"/>
                  <a:gd name="T83" fmla="*/ 41 h 121"/>
                  <a:gd name="T84" fmla="*/ 101 w 117"/>
                  <a:gd name="T85" fmla="*/ 71 h 121"/>
                  <a:gd name="T86" fmla="*/ 86 w 117"/>
                  <a:gd name="T87" fmla="*/ 71 h 121"/>
                  <a:gd name="T88" fmla="*/ 86 w 117"/>
                  <a:gd name="T89" fmla="*/ 41 h 121"/>
                  <a:gd name="T90" fmla="*/ 71 w 117"/>
                  <a:gd name="T91" fmla="*/ 41 h 121"/>
                  <a:gd name="T92" fmla="*/ 54 w 117"/>
                  <a:gd name="T93" fmla="*/ 72 h 121"/>
                  <a:gd name="T94" fmla="*/ 43 w 117"/>
                  <a:gd name="T95" fmla="*/ 62 h 121"/>
                  <a:gd name="T96" fmla="*/ 58 w 117"/>
                  <a:gd name="T97" fmla="*/ 30 h 121"/>
                  <a:gd name="T98" fmla="*/ 58 w 117"/>
                  <a:gd name="T99" fmla="*/ 10 h 121"/>
                  <a:gd name="T100" fmla="*/ 101 w 117"/>
                  <a:gd name="T101" fmla="*/ 0 h 121"/>
                  <a:gd name="T102" fmla="*/ 113 w 117"/>
                  <a:gd name="T103" fmla="*/ 11 h 121"/>
                  <a:gd name="T104" fmla="*/ 71 w 117"/>
                  <a:gd name="T105" fmla="*/ 19 h 121"/>
                  <a:gd name="T106" fmla="*/ 71 w 117"/>
                  <a:gd name="T107" fmla="*/ 29 h 121"/>
                  <a:gd name="T108" fmla="*/ 117 w 117"/>
                  <a:gd name="T109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7" h="121">
                    <a:moveTo>
                      <a:pt x="36" y="56"/>
                    </a:moveTo>
                    <a:cubicBezTo>
                      <a:pt x="36" y="63"/>
                      <a:pt x="35" y="66"/>
                      <a:pt x="30" y="68"/>
                    </a:cubicBezTo>
                    <a:cubicBezTo>
                      <a:pt x="26" y="70"/>
                      <a:pt x="20" y="70"/>
                      <a:pt x="12" y="70"/>
                    </a:cubicBezTo>
                    <a:cubicBezTo>
                      <a:pt x="11" y="67"/>
                      <a:pt x="10" y="61"/>
                      <a:pt x="8" y="58"/>
                    </a:cubicBezTo>
                    <a:cubicBezTo>
                      <a:pt x="12" y="58"/>
                      <a:pt x="18" y="58"/>
                      <a:pt x="19" y="58"/>
                    </a:cubicBezTo>
                    <a:cubicBezTo>
                      <a:pt x="21" y="58"/>
                      <a:pt x="21" y="58"/>
                      <a:pt x="21" y="56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6" y="36"/>
                      <a:pt x="13" y="35"/>
                      <a:pt x="21" y="3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36" y="46"/>
                      <a:pt x="36" y="46"/>
                      <a:pt x="36" y="46"/>
                    </a:cubicBezTo>
                    <a:lnTo>
                      <a:pt x="36" y="56"/>
                    </a:lnTo>
                    <a:close/>
                    <a:moveTo>
                      <a:pt x="16" y="73"/>
                    </a:move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16"/>
                      <a:pt x="87" y="116"/>
                      <a:pt x="87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16" y="121"/>
                      <a:pt x="16" y="121"/>
                      <a:pt x="16" y="121"/>
                    </a:cubicBezTo>
                    <a:lnTo>
                      <a:pt x="16" y="73"/>
                    </a:lnTo>
                    <a:close/>
                    <a:moveTo>
                      <a:pt x="31" y="87"/>
                    </a:moveTo>
                    <a:cubicBezTo>
                      <a:pt x="31" y="103"/>
                      <a:pt x="31" y="103"/>
                      <a:pt x="31" y="103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7" y="87"/>
                      <a:pt x="87" y="87"/>
                      <a:pt x="87" y="87"/>
                    </a:cubicBezTo>
                    <a:lnTo>
                      <a:pt x="31" y="87"/>
                    </a:lnTo>
                    <a:close/>
                    <a:moveTo>
                      <a:pt x="117" y="29"/>
                    </a:moveTo>
                    <a:cubicBezTo>
                      <a:pt x="117" y="41"/>
                      <a:pt x="117" y="41"/>
                      <a:pt x="117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0" y="53"/>
                      <a:pt x="66" y="64"/>
                      <a:pt x="54" y="72"/>
                    </a:cubicBezTo>
                    <a:cubicBezTo>
                      <a:pt x="52" y="68"/>
                      <a:pt x="47" y="64"/>
                      <a:pt x="43" y="62"/>
                    </a:cubicBezTo>
                    <a:cubicBezTo>
                      <a:pt x="56" y="53"/>
                      <a:pt x="58" y="41"/>
                      <a:pt x="58" y="3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74" y="7"/>
                      <a:pt x="91" y="4"/>
                      <a:pt x="101" y="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01" y="15"/>
                      <a:pt x="86" y="18"/>
                      <a:pt x="71" y="19"/>
                    </a:cubicBezTo>
                    <a:cubicBezTo>
                      <a:pt x="71" y="29"/>
                      <a:pt x="71" y="29"/>
                      <a:pt x="71" y="29"/>
                    </a:cubicBezTo>
                    <a:lnTo>
                      <a:pt x="11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pic>
        <p:nvPicPr>
          <p:cNvPr id="49" name="Picture 48" descr="图片包含 人员, 男士, 领带, 墙壁&#10;&#10;已生成极高可信度的说明">
            <a:extLst>
              <a:ext uri="{FF2B5EF4-FFF2-40B4-BE49-F238E27FC236}">
                <a16:creationId xmlns:a16="http://schemas.microsoft.com/office/drawing/2014/main" id="{3BB908C5-D3D3-493F-9154-524ED8800E1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2304" y="10694126"/>
            <a:ext cx="1852353" cy="2795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91252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D9050EF22B74BB5876F5FC36E7417" ma:contentTypeVersion="2" ma:contentTypeDescription="Create a new document." ma:contentTypeScope="" ma:versionID="5c9de3c9ea8c5d34c73ed330d5566be3">
  <xsd:schema xmlns:xsd="http://www.w3.org/2001/XMLSchema" xmlns:xs="http://www.w3.org/2001/XMLSchema" xmlns:p="http://schemas.microsoft.com/office/2006/metadata/properties" xmlns:ns2="0dd39850-6834-43d0-a7b0-58fd634120fd" targetNamespace="http://schemas.microsoft.com/office/2006/metadata/properties" ma:root="true" ma:fieldsID="8b042124efb47d86464c46b2fec4510c" ns2:_="">
    <xsd:import namespace="0dd39850-6834-43d0-a7b0-58fd634120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39850-6834-43d0-a7b0-58fd63412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2FA0C-1006-4A1C-9396-BD6DC556667A}"/>
</file>

<file path=customXml/itemProps2.xml><?xml version="1.0" encoding="utf-8"?>
<ds:datastoreItem xmlns:ds="http://schemas.openxmlformats.org/officeDocument/2006/customXml" ds:itemID="{E2DC0958-3AA9-409C-93D2-1E6AE5893BCF}"/>
</file>

<file path=customXml/itemProps3.xml><?xml version="1.0" encoding="utf-8"?>
<ds:datastoreItem xmlns:ds="http://schemas.openxmlformats.org/officeDocument/2006/customXml" ds:itemID="{D4674C18-E64E-49CE-931E-3531E27C4328}"/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213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Jian A.</dc:creator>
  <cp:lastModifiedBy>Yao, Jin</cp:lastModifiedBy>
  <cp:revision>67</cp:revision>
  <dcterms:modified xsi:type="dcterms:W3CDTF">2018-09-04T08:43:52Z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0x010100931D9050EF22B74BB5876F5FC36E7417</vt:lpwstr>
  </property>
</Properties>
</file>