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420" r:id="rId6"/>
    <p:sldId id="421" r:id="rId7"/>
    <p:sldId id="422" r:id="rId8"/>
    <p:sldId id="423" r:id="rId9"/>
    <p:sldId id="424" r:id="rId10"/>
    <p:sldId id="426" r:id="rId11"/>
    <p:sldId id="427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C"/>
    <a:srgbClr val="FF99FF"/>
    <a:srgbClr val="CC99FF"/>
    <a:srgbClr val="FFFF66"/>
    <a:srgbClr val="FF9966"/>
    <a:srgbClr val="00CC66"/>
    <a:srgbClr val="FFCC66"/>
    <a:srgbClr val="FFFF99"/>
    <a:srgbClr val="D38DB0"/>
    <a:srgbClr val="E8E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196" autoAdjust="0"/>
  </p:normalViewPr>
  <p:slideViewPr>
    <p:cSldViewPr snapToGrid="0">
      <p:cViewPr varScale="1">
        <p:scale>
          <a:sx n="84" d="100"/>
          <a:sy n="84" d="100"/>
        </p:scale>
        <p:origin x="672" y="67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7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78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January 15,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January 15,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January 15, 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January 15,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January 15,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January 15,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January 15,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January 15, 2019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January 15,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January 15, 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January 15, 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January 15,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January 15,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January 15,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January 15,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January 15,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January 15,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January 15,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January 15,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January 15, 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January 15, 2019</a:t>
            </a:fld>
            <a:endParaRPr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January 15,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January 15,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January 15,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January 15,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January 15,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January 15,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January 15,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January 15, 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2" y="1584867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January 15, 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Private | Confidential | Internal Use Only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83056" y="2290808"/>
            <a:ext cx="9829800" cy="16362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SV Promotion </a:t>
            </a:r>
            <a:br>
              <a:rPr lang="en-US" altLang="zh-CN" sz="4000" dirty="0" smtClean="0"/>
            </a:br>
            <a:r>
              <a:rPr lang="en-US" sz="4000" dirty="0" smtClean="0"/>
              <a:t>Panel Interview</a:t>
            </a:r>
            <a:endParaRPr lang="en-US" sz="2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3056" y="4992624"/>
            <a:ext cx="2807208" cy="5577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dirty="0" smtClean="0"/>
              <a:t>O</a:t>
            </a:r>
            <a:r>
              <a:rPr kumimoji="1" lang="en-US" altLang="zh-CN" dirty="0" smtClean="0"/>
              <a:t>rder booking</a:t>
            </a:r>
          </a:p>
          <a:p>
            <a:pPr>
              <a:lnSpc>
                <a:spcPct val="90000"/>
              </a:lnSpc>
            </a:pPr>
            <a:r>
              <a:rPr kumimoji="1" lang="zh-CN" altLang="en-US" dirty="0" smtClean="0"/>
              <a:t>刘昱也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4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introduction(Education/ working experience)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 bwMode="ltGray">
          <a:xfrm>
            <a:off x="609441" y="1088136"/>
            <a:ext cx="10070751" cy="52303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8096" y="1261872"/>
            <a:ext cx="9820656" cy="497433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ja-JP" dirty="0" smtClean="0"/>
              <a:t>      </a:t>
            </a:r>
            <a:r>
              <a:rPr lang="en-US" altLang="ja-JP" sz="2800" dirty="0" smtClean="0"/>
              <a:t>Education</a:t>
            </a:r>
          </a:p>
          <a:p>
            <a:r>
              <a:rPr lang="en-US" altLang="ja-JP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2009.9-2013.7   </a:t>
            </a:r>
            <a:r>
              <a:rPr lang="zh-CN" altLang="ja-JP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辽宁大学   本科   日语专业   </a:t>
            </a:r>
            <a:endParaRPr lang="ja-JP" altLang="ja-JP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ja-JP" sz="16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语言证书日语一级</a:t>
            </a:r>
            <a:r>
              <a:rPr lang="en-US" altLang="ja-JP" sz="16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    </a:t>
            </a:r>
            <a:r>
              <a:rPr lang="zh-CN" altLang="ja-JP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英语六级</a:t>
            </a:r>
            <a:endParaRPr lang="ja-JP" altLang="ja-JP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kumimoji="1" lang="en-US" altLang="ja-JP" sz="2800" dirty="0" smtClean="0"/>
          </a:p>
          <a:p>
            <a:pPr>
              <a:lnSpc>
                <a:spcPct val="90000"/>
              </a:lnSpc>
            </a:pPr>
            <a:r>
              <a:rPr lang="en-US" altLang="ja-JP" sz="2800" dirty="0" smtClean="0"/>
              <a:t>    Working experience</a:t>
            </a:r>
          </a:p>
          <a:p>
            <a:r>
              <a:rPr lang="en-US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2013.9—</a:t>
            </a:r>
            <a:r>
              <a:rPr lang="zh-CN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至今：上海慧与有限公司 </a:t>
            </a:r>
            <a:r>
              <a:rPr lang="en-US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lang="en-US" altLang="ja-JP" sz="14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Order </a:t>
            </a:r>
            <a:r>
              <a:rPr lang="en-US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booking</a:t>
            </a:r>
            <a:r>
              <a:rPr lang="zh-CN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组   </a:t>
            </a:r>
            <a:r>
              <a:rPr lang="en-US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Production lead</a:t>
            </a:r>
            <a:endParaRPr lang="ja-JP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zh-CN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组内生产安排，作业进度监控</a:t>
            </a:r>
            <a:endParaRPr lang="ja-JP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每月提前与日本营业联络确认，保证提前预估当月合同处理案件量，提前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plan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人员安排保证作业生产顺利；</a:t>
            </a:r>
            <a:endParaRPr lang="ja-JP" altLang="ja-JP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每日监控案件作业进度，确保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TAT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质量，月末繁忙期随时监控日本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SS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组作业进度来调整组内生产计划，</a:t>
            </a:r>
            <a:endParaRPr lang="en-US" altLang="zh-CN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保证每月案件作业圆满完成。</a:t>
            </a:r>
            <a:endParaRPr lang="ja-JP" altLang="ja-JP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zh-CN" altLang="ja-JP" sz="14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解决组内业务难题</a:t>
            </a:r>
            <a:r>
              <a:rPr lang="zh-CN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，研究并展开新业务</a:t>
            </a:r>
            <a:endParaRPr lang="ja-JP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每天积极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follow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组内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member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的业务处理状况及存在的问题，如遇复杂情况，能与营业依赖者方进行有效沟通并解决；</a:t>
            </a:r>
            <a:endParaRPr lang="ja-JP" altLang="ja-JP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深入研究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Global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展开的新业务并及时在组内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share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，保证组内的知识体系及时更新，以提高作业效率及质量。</a:t>
            </a:r>
            <a:endParaRPr lang="ja-JP" altLang="ja-JP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zh-CN" altLang="ja-JP" sz="14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提高作业质量</a:t>
            </a:r>
            <a:r>
              <a:rPr lang="zh-CN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，开发</a:t>
            </a:r>
            <a:r>
              <a:rPr lang="en-US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auto-tools</a:t>
            </a:r>
            <a:r>
              <a:rPr lang="zh-CN" altLang="ja-JP" sz="1400" b="1" dirty="0">
                <a:latin typeface="FangSong" panose="02010609060101010101" pitchFamily="49" charset="-122"/>
                <a:ea typeface="FangSong" panose="02010609060101010101" pitchFamily="49" charset="-122"/>
              </a:rPr>
              <a:t>提高效率</a:t>
            </a:r>
            <a:endParaRPr lang="ja-JP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为提高组内作业质量每周抽取案件并互相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check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，及时发现潜在问题并互相沟通解决问题并以防问题重现；</a:t>
            </a:r>
            <a:endParaRPr lang="ja-JP" altLang="ja-JP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与开发团队及时沟通，实现以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auto-tools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工具来帮助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member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提高作业效率，坚持研究现有流程努力寻找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saving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切入点。</a:t>
            </a:r>
            <a:endParaRPr lang="ja-JP" altLang="ja-JP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zh-CN" altLang="ja-JP" sz="14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随时与领导沟通</a:t>
            </a:r>
            <a:endParaRPr lang="ja-JP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针对领导需要的业务需求及时整理、分析、汇总并及时汇报各类相应业务数据，协助领导更高效分析我们的优势及潜在</a:t>
            </a:r>
            <a:endParaRPr lang="en-US" altLang="zh-CN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存在的问题。</a:t>
            </a:r>
            <a:endParaRPr lang="en-US" altLang="ja-JP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ja-JP" sz="2800" dirty="0" smtClean="0"/>
          </a:p>
          <a:p>
            <a:pPr>
              <a:lnSpc>
                <a:spcPct val="90000"/>
              </a:lnSpc>
            </a:pPr>
            <a:endParaRPr lang="en-US" altLang="ja-JP" sz="2800" dirty="0" smtClean="0"/>
          </a:p>
          <a:p>
            <a:pPr>
              <a:lnSpc>
                <a:spcPct val="90000"/>
              </a:lnSpc>
            </a:pPr>
            <a:endParaRPr lang="en-US" altLang="ja-JP" sz="2800" dirty="0" smtClean="0"/>
          </a:p>
          <a:p>
            <a:pPr>
              <a:lnSpc>
                <a:spcPct val="90000"/>
              </a:lnSpc>
            </a:pPr>
            <a:endParaRPr kumimoji="1" lang="en-US" altLang="ja-JP" sz="2800" dirty="0"/>
          </a:p>
          <a:p>
            <a:pPr>
              <a:lnSpc>
                <a:spcPct val="90000"/>
              </a:lnSpc>
            </a:pPr>
            <a:endParaRPr kumimoji="1" lang="en-US" altLang="ja-JP" sz="2800" dirty="0" smtClean="0"/>
          </a:p>
        </p:txBody>
      </p:sp>
      <p:sp>
        <p:nvSpPr>
          <p:cNvPr id="6" name="右矢印 5"/>
          <p:cNvSpPr/>
          <p:nvPr/>
        </p:nvSpPr>
        <p:spPr bwMode="ltGray">
          <a:xfrm>
            <a:off x="795528" y="1371600"/>
            <a:ext cx="292608" cy="17373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  <p:sp>
        <p:nvSpPr>
          <p:cNvPr id="7" name="右矢印 6"/>
          <p:cNvSpPr/>
          <p:nvPr/>
        </p:nvSpPr>
        <p:spPr bwMode="ltGray">
          <a:xfrm>
            <a:off x="795528" y="2593848"/>
            <a:ext cx="292608" cy="17373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3585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SOWT Analysis(for yourself)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 bwMode="ltGray">
          <a:xfrm>
            <a:off x="609441" y="1088136"/>
            <a:ext cx="10070751" cy="52303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  <p:sp>
        <p:nvSpPr>
          <p:cNvPr id="5" name="右矢印 4"/>
          <p:cNvSpPr/>
          <p:nvPr/>
        </p:nvSpPr>
        <p:spPr bwMode="ltGray">
          <a:xfrm>
            <a:off x="795528" y="1371600"/>
            <a:ext cx="292608" cy="17373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5528" y="1289304"/>
            <a:ext cx="9784080" cy="4983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ja-JP" dirty="0" smtClean="0"/>
              <a:t>     </a:t>
            </a:r>
            <a:r>
              <a:rPr lang="en-US" altLang="ja-JP" sz="2800" dirty="0" smtClean="0"/>
              <a:t>S</a:t>
            </a:r>
            <a:r>
              <a:rPr lang="en-US" altLang="zh-CN" sz="2800" dirty="0" smtClean="0"/>
              <a:t>trength</a:t>
            </a:r>
          </a:p>
          <a:p>
            <a:pPr lvl="0"/>
            <a:r>
              <a:rPr lang="en-US" altLang="zh-CN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学习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能力</a:t>
            </a:r>
            <a:r>
              <a:rPr lang="en-US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: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对新业务及核心技能较快分析、掌握、应用及分享；</a:t>
            </a:r>
            <a:endParaRPr lang="ja-JP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en-US" altLang="zh-CN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协调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能力</a:t>
            </a:r>
            <a:r>
              <a:rPr lang="en-US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: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对不同员工的竞争优势掌握及合理分配，使员工技有所施，提高下属及领导满意度；</a:t>
            </a:r>
            <a:endParaRPr lang="ja-JP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en-US" altLang="zh-CN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沟通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能力</a:t>
            </a:r>
            <a:r>
              <a:rPr lang="en-US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: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尽力站在领导角度考虑问题，积极与领导沟通业务方向及与同事沟通保证任务无差错完成；</a:t>
            </a:r>
            <a:endParaRPr lang="ja-JP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en-US" altLang="zh-CN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4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工作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能力</a:t>
            </a:r>
            <a:r>
              <a:rPr lang="en-US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: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对领导分配任务尽量保证提前完成并与领导探讨及分析，快速任务迭代至完美完成；</a:t>
            </a:r>
            <a:endParaRPr lang="ja-JP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en-US" altLang="zh-CN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5</a:t>
            </a:r>
            <a:r>
              <a:rPr lang="zh-CN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语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言能力</a:t>
            </a:r>
            <a:r>
              <a:rPr lang="en-US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: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工作中不断利用英语及日语与</a:t>
            </a:r>
            <a:r>
              <a:rPr lang="en-US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Global</a:t>
            </a:r>
            <a:r>
              <a:rPr lang="zh-CN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客户沟通、探讨及分享业务及潜在的问题及相应成果。</a:t>
            </a:r>
            <a:endParaRPr lang="ja-JP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  </a:t>
            </a:r>
            <a:r>
              <a:rPr lang="en-US" altLang="ja-JP" sz="2800" dirty="0" smtClean="0"/>
              <a:t>Weakness</a:t>
            </a:r>
          </a:p>
          <a:p>
            <a:pPr>
              <a:lnSpc>
                <a:spcPct val="90000"/>
              </a:lnSpc>
            </a:pP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考虑问题不够全面，不能着眼于大局，缺乏全盘掌握能力。</a:t>
            </a:r>
            <a:endParaRPr lang="en-US" altLang="zh-CN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lang="zh-CN" altLang="en-US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在做决定时不够决断，对自己的判断缺乏自信，总想借鉴别人的看法和意见，导致经常左右为难。</a:t>
            </a:r>
            <a:endParaRPr lang="en-US" altLang="zh-CN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zh-CN" altLang="en-US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日语口语还需要继续努力提高</a:t>
            </a:r>
            <a:endParaRPr lang="en-US" altLang="zh-CN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ja-JP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   </a:t>
            </a:r>
            <a:r>
              <a:rPr lang="en-US" altLang="ja-JP" sz="2800" dirty="0" smtClean="0"/>
              <a:t>Opportunities</a:t>
            </a:r>
          </a:p>
          <a:p>
            <a:pPr>
              <a:lnSpc>
                <a:spcPct val="90000"/>
              </a:lnSpc>
            </a:pP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1PL</a:t>
            </a:r>
            <a:r>
              <a:rPr lang="zh-CN" altLang="en-US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的工作培养了我人员管理，工作协调能力，未来的工作我有机会展现我的能力优势。</a:t>
            </a:r>
            <a:endParaRPr lang="en-US" altLang="zh-CN" sz="1400" dirty="0" smtClean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ja-JP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lang="zh-CN" altLang="en-US" sz="1400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年轻的公司需要年轻的血液，我和大部分员工</a:t>
            </a:r>
            <a:r>
              <a:rPr lang="zh-CN" altLang="en-US" sz="1400" smtClean="0">
                <a:latin typeface="FangSong" panose="02010609060101010101" pitchFamily="49" charset="-122"/>
                <a:ea typeface="FangSong" panose="02010609060101010101" pitchFamily="49" charset="-122"/>
              </a:rPr>
              <a:t>年龄差距小</a:t>
            </a:r>
            <a:endParaRPr lang="en-US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ja-JP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ja-JP" sz="2800" dirty="0" smtClean="0"/>
          </a:p>
          <a:p>
            <a:pPr>
              <a:lnSpc>
                <a:spcPct val="90000"/>
              </a:lnSpc>
            </a:pP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Threst</a:t>
            </a:r>
            <a:endParaRPr lang="en-US" altLang="ja-JP" sz="2800" dirty="0" smtClean="0"/>
          </a:p>
        </p:txBody>
      </p:sp>
      <p:sp>
        <p:nvSpPr>
          <p:cNvPr id="7" name="右矢印 6"/>
          <p:cNvSpPr/>
          <p:nvPr/>
        </p:nvSpPr>
        <p:spPr bwMode="ltGray">
          <a:xfrm>
            <a:off x="795528" y="2841117"/>
            <a:ext cx="292608" cy="17373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  <p:sp>
        <p:nvSpPr>
          <p:cNvPr id="8" name="右矢印 7"/>
          <p:cNvSpPr/>
          <p:nvPr/>
        </p:nvSpPr>
        <p:spPr bwMode="ltGray">
          <a:xfrm>
            <a:off x="795528" y="3781044"/>
            <a:ext cx="292608" cy="17373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  <p:sp>
        <p:nvSpPr>
          <p:cNvPr id="9" name="右矢印 8"/>
          <p:cNvSpPr/>
          <p:nvPr/>
        </p:nvSpPr>
        <p:spPr bwMode="ltGray">
          <a:xfrm>
            <a:off x="795528" y="4831842"/>
            <a:ext cx="292608" cy="17373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3815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</a:t>
            </a:r>
            <a:r>
              <a:rPr lang="zh-CN" altLang="en-US" dirty="0" smtClean="0"/>
              <a:t>户管理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你的看法，你的做法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</a:t>
            </a:r>
            <a:r>
              <a:rPr lang="zh-CN" altLang="en-US" dirty="0" smtClean="0"/>
              <a:t>管理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你的看法，你的做法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卓</a:t>
            </a:r>
            <a:r>
              <a:rPr lang="zh-CN" altLang="en-US" dirty="0" smtClean="0"/>
              <a:t>越运营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你的看法，你的做法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沟通和问题解决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你的看法，你的做法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身管理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你的看法，你的做法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0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_v2.potx [Read-Only]" id="{2A817F15-43D0-4EB4-A66C-37117793DC04}" vid="{29253ECB-4A2F-4E7B-9DB0-6B840047116E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03ECA352CAF946A1423A58A1BC1A6A" ma:contentTypeVersion="0" ma:contentTypeDescription="Create a new document." ma:contentTypeScope="" ma:versionID="aff26023d284c82e59bded35573f77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C8C4A4-704C-48B5-9A12-664C9B671E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4ACCB7-DBD8-446D-BD7E-53A7DEED89B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D86F3B-81AE-4D44-8F0F-ACC4C05937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9963</TotalTime>
  <Words>328</Words>
  <Application>Microsoft Office PowerPoint</Application>
  <PresentationFormat>ワイド画面</PresentationFormat>
  <Paragraphs>57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FangSong</vt:lpstr>
      <vt:lpstr>ＭＳ Ｐゴシック</vt:lpstr>
      <vt:lpstr>黑体</vt:lpstr>
      <vt:lpstr>Arial</vt:lpstr>
      <vt:lpstr>HPE_Standard_Arial_16x9_v2</vt:lpstr>
      <vt:lpstr> SV Promotion  Panel Interview</vt:lpstr>
      <vt:lpstr>Self introduction(Education/ working experience)</vt:lpstr>
      <vt:lpstr>SOWT Analysis(for yourself)</vt:lpstr>
      <vt:lpstr>客户管理 – 你的看法，你的做法</vt:lpstr>
      <vt:lpstr>员工管理 – 你的看法，你的做法</vt:lpstr>
      <vt:lpstr>卓越运营 – 你的看法，你的做法</vt:lpstr>
      <vt:lpstr>沟通和问题解决 – 你的看法，你的做法</vt:lpstr>
      <vt:lpstr>自身管理 – 你的看法，你的做法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Li, Hai-Bo (Amanda, TS Global Operations)</dc:creator>
  <cp:lastModifiedBy>Liu, Yuye (Kate, Global Operations)</cp:lastModifiedBy>
  <cp:revision>1010</cp:revision>
  <dcterms:created xsi:type="dcterms:W3CDTF">2016-01-08T04:42:40Z</dcterms:created>
  <dcterms:modified xsi:type="dcterms:W3CDTF">2019-01-15T11:46:28Z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0x0101008303ECA352CAF946A1423A58A1BC1A6A</vt:lpwstr>
  </property>
</Properties>
</file>