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0" r:id="rId3"/>
    <p:sldId id="318" r:id="rId4"/>
    <p:sldId id="283" r:id="rId5"/>
    <p:sldId id="285" r:id="rId6"/>
    <p:sldId id="286" r:id="rId7"/>
    <p:sldId id="284" r:id="rId8"/>
    <p:sldId id="287" r:id="rId9"/>
    <p:sldId id="291" r:id="rId10"/>
    <p:sldId id="290" r:id="rId11"/>
    <p:sldId id="298" r:id="rId12"/>
    <p:sldId id="299" r:id="rId13"/>
    <p:sldId id="300" r:id="rId14"/>
    <p:sldId id="296" r:id="rId15"/>
    <p:sldId id="312" r:id="rId16"/>
    <p:sldId id="297" r:id="rId17"/>
    <p:sldId id="309" r:id="rId18"/>
    <p:sldId id="310" r:id="rId19"/>
    <p:sldId id="316" r:id="rId20"/>
    <p:sldId id="280" r:id="rId21"/>
    <p:sldId id="301" r:id="rId22"/>
    <p:sldId id="302" r:id="rId23"/>
    <p:sldId id="303" r:id="rId24"/>
    <p:sldId id="305" r:id="rId25"/>
    <p:sldId id="308" r:id="rId26"/>
    <p:sldId id="281" r:id="rId27"/>
    <p:sldId id="306" r:id="rId28"/>
    <p:sldId id="279" r:id="rId29"/>
    <p:sldId id="307" r:id="rId30"/>
    <p:sldId id="282" r:id="rId31"/>
    <p:sldId id="311" r:id="rId32"/>
    <p:sldId id="313" r:id="rId33"/>
    <p:sldId id="315" r:id="rId34"/>
    <p:sldId id="314" r:id="rId35"/>
    <p:sldId id="278" r:id="rId36"/>
    <p:sldId id="321" r:id="rId37"/>
    <p:sldId id="322" r:id="rId38"/>
    <p:sldId id="323" r:id="rId39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s Lu" initials="JL" lastIdx="1" clrIdx="0">
    <p:extLst>
      <p:ext uri="{19B8F6BF-5375-455C-9EA6-DF929625EA0E}">
        <p15:presenceInfo xmlns:p15="http://schemas.microsoft.com/office/powerpoint/2012/main" userId="05efff43c2bf3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B09F7-3533-4349-90A6-4E072E9AFA3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D582B5-9290-484D-814C-E210F1B7D09D}">
      <dgm:prSet phldrT="[文本]"/>
      <dgm:spPr/>
      <dgm:t>
        <a:bodyPr/>
        <a:lstStyle/>
        <a:p>
          <a:r>
            <a:rPr lang="zh-CN" altLang="en-US" dirty="0"/>
            <a:t>文本</a:t>
          </a:r>
          <a:r>
            <a:rPr lang="en-US" altLang="zh-CN" dirty="0"/>
            <a:t>1</a:t>
          </a:r>
          <a:endParaRPr lang="zh-CN" altLang="en-US" dirty="0"/>
        </a:p>
      </dgm:t>
    </dgm:pt>
    <dgm:pt modelId="{8B6874B6-0A30-4281-9B6B-CA8B2C0689BD}" type="parTrans" cxnId="{05935F3A-CF43-4C0E-99C4-0AA9BD298C63}">
      <dgm:prSet/>
      <dgm:spPr/>
      <dgm:t>
        <a:bodyPr/>
        <a:lstStyle/>
        <a:p>
          <a:endParaRPr lang="zh-CN" altLang="en-US"/>
        </a:p>
      </dgm:t>
    </dgm:pt>
    <dgm:pt modelId="{264BB3B6-E907-4F3E-A0F5-EDBFF79447C2}" type="sibTrans" cxnId="{05935F3A-CF43-4C0E-99C4-0AA9BD298C63}">
      <dgm:prSet/>
      <dgm:spPr/>
      <dgm:t>
        <a:bodyPr/>
        <a:lstStyle/>
        <a:p>
          <a:endParaRPr lang="zh-CN" altLang="en-US"/>
        </a:p>
      </dgm:t>
    </dgm:pt>
    <dgm:pt modelId="{FA22CBF5-4331-4EA2-A397-23D957780AFA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83A12906-F426-4B0C-9B00-D898DAC5BEC5}" type="parTrans" cxnId="{1DE741A1-DEDB-4FA4-AC25-5A73CAA45B5C}">
      <dgm:prSet/>
      <dgm:spPr/>
      <dgm:t>
        <a:bodyPr/>
        <a:lstStyle/>
        <a:p>
          <a:endParaRPr lang="zh-CN" altLang="en-US"/>
        </a:p>
      </dgm:t>
    </dgm:pt>
    <dgm:pt modelId="{5BAE521B-BB87-4CB6-B340-F7077E1DAEB8}" type="sibTrans" cxnId="{1DE741A1-DEDB-4FA4-AC25-5A73CAA45B5C}">
      <dgm:prSet/>
      <dgm:spPr/>
      <dgm:t>
        <a:bodyPr/>
        <a:lstStyle/>
        <a:p>
          <a:endParaRPr lang="zh-CN" altLang="en-US"/>
        </a:p>
      </dgm:t>
    </dgm:pt>
    <dgm:pt modelId="{66B2A145-50B1-4EE8-9666-373A8CDEA7E8}">
      <dgm:prSet phldrT="[文本]"/>
      <dgm:spPr/>
      <dgm:t>
        <a:bodyPr/>
        <a:lstStyle/>
        <a:p>
          <a:r>
            <a:rPr lang="zh-CN" altLang="en-US" dirty="0"/>
            <a:t>长度</a:t>
          </a:r>
        </a:p>
      </dgm:t>
    </dgm:pt>
    <dgm:pt modelId="{80DE0988-A460-4ADC-9747-DC52C7C47C28}" type="parTrans" cxnId="{19F2F50D-0726-4109-9421-7D4FC08C3447}">
      <dgm:prSet/>
      <dgm:spPr/>
      <dgm:t>
        <a:bodyPr/>
        <a:lstStyle/>
        <a:p>
          <a:endParaRPr lang="zh-CN" altLang="en-US"/>
        </a:p>
      </dgm:t>
    </dgm:pt>
    <dgm:pt modelId="{EB5FC1D9-2C94-4DAC-A662-CA5405785853}" type="sibTrans" cxnId="{19F2F50D-0726-4109-9421-7D4FC08C3447}">
      <dgm:prSet/>
      <dgm:spPr/>
      <dgm:t>
        <a:bodyPr/>
        <a:lstStyle/>
        <a:p>
          <a:endParaRPr lang="zh-CN" altLang="en-US"/>
        </a:p>
      </dgm:t>
    </dgm:pt>
    <dgm:pt modelId="{E9A92889-1100-4E8A-A566-FD5F5A3DB856}">
      <dgm:prSet phldrT="[文本]"/>
      <dgm:spPr/>
      <dgm:t>
        <a:bodyPr/>
        <a:lstStyle/>
        <a:p>
          <a:r>
            <a:rPr lang="zh-CN" altLang="en-US" dirty="0"/>
            <a:t>文本</a:t>
          </a:r>
          <a:r>
            <a:rPr lang="en-US" altLang="zh-CN" dirty="0"/>
            <a:t>2</a:t>
          </a:r>
          <a:endParaRPr lang="zh-CN" altLang="en-US" dirty="0"/>
        </a:p>
      </dgm:t>
    </dgm:pt>
    <dgm:pt modelId="{6C42E077-E12C-4C2A-8E89-6B82E8B145CB}" type="parTrans" cxnId="{DC0C699B-4B31-40F1-BFB2-736BEE25098A}">
      <dgm:prSet/>
      <dgm:spPr/>
      <dgm:t>
        <a:bodyPr/>
        <a:lstStyle/>
        <a:p>
          <a:endParaRPr lang="zh-CN" altLang="en-US"/>
        </a:p>
      </dgm:t>
    </dgm:pt>
    <dgm:pt modelId="{5843F41A-245A-4121-BDE2-8E63E7732EB6}" type="sibTrans" cxnId="{DC0C699B-4B31-40F1-BFB2-736BEE25098A}">
      <dgm:prSet/>
      <dgm:spPr/>
      <dgm:t>
        <a:bodyPr/>
        <a:lstStyle/>
        <a:p>
          <a:endParaRPr lang="zh-CN" altLang="en-US"/>
        </a:p>
      </dgm:t>
    </dgm:pt>
    <dgm:pt modelId="{2A2B92FA-15C3-4C06-928B-4B9ED2D96DE6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738419FD-2DD9-4C73-9536-CEBD5183DB97}" type="parTrans" cxnId="{6DE0A036-404F-4A78-A343-C867C4937482}">
      <dgm:prSet/>
      <dgm:spPr/>
      <dgm:t>
        <a:bodyPr/>
        <a:lstStyle/>
        <a:p>
          <a:endParaRPr lang="zh-CN" altLang="en-US"/>
        </a:p>
      </dgm:t>
    </dgm:pt>
    <dgm:pt modelId="{6764F1C0-2031-4385-B1BC-BF43FE6BB928}" type="sibTrans" cxnId="{6DE0A036-404F-4A78-A343-C867C4937482}">
      <dgm:prSet/>
      <dgm:spPr/>
      <dgm:t>
        <a:bodyPr/>
        <a:lstStyle/>
        <a:p>
          <a:endParaRPr lang="zh-CN" altLang="en-US"/>
        </a:p>
      </dgm:t>
    </dgm:pt>
    <dgm:pt modelId="{9AA2DE2E-DAB4-4D46-9301-526A99CD281F}">
      <dgm:prSet phldrT="[文本]"/>
      <dgm:spPr/>
      <dgm:t>
        <a:bodyPr/>
        <a:lstStyle/>
        <a:p>
          <a:r>
            <a:rPr lang="zh-CN" altLang="en-US" dirty="0"/>
            <a:t>长度</a:t>
          </a:r>
        </a:p>
      </dgm:t>
    </dgm:pt>
    <dgm:pt modelId="{81FA2324-E5F9-4122-8770-006F30B5D70C}" type="parTrans" cxnId="{12107364-7F1A-4273-8630-9BA49E029FB3}">
      <dgm:prSet/>
      <dgm:spPr/>
      <dgm:t>
        <a:bodyPr/>
        <a:lstStyle/>
        <a:p>
          <a:endParaRPr lang="zh-CN" altLang="en-US"/>
        </a:p>
      </dgm:t>
    </dgm:pt>
    <dgm:pt modelId="{80B07BC3-72F7-4D17-8931-0DF6106F23C5}" type="sibTrans" cxnId="{12107364-7F1A-4273-8630-9BA49E029FB3}">
      <dgm:prSet/>
      <dgm:spPr/>
      <dgm:t>
        <a:bodyPr/>
        <a:lstStyle/>
        <a:p>
          <a:endParaRPr lang="zh-CN" altLang="en-US"/>
        </a:p>
      </dgm:t>
    </dgm:pt>
    <dgm:pt modelId="{50DB0C38-860D-4D80-BEE5-6B6368E6916D}">
      <dgm:prSet phldrT="[文本]"/>
      <dgm:spPr/>
      <dgm:t>
        <a:bodyPr/>
        <a:lstStyle/>
        <a:p>
          <a:r>
            <a:rPr lang="zh-CN" altLang="en-US" dirty="0"/>
            <a:t>文本</a:t>
          </a:r>
          <a:r>
            <a:rPr lang="en-US" altLang="zh-CN" dirty="0"/>
            <a:t>3</a:t>
          </a:r>
          <a:endParaRPr lang="zh-CN" altLang="en-US" dirty="0"/>
        </a:p>
      </dgm:t>
    </dgm:pt>
    <dgm:pt modelId="{DFD81CC3-9073-4A3A-BC9E-AAF698E1AFBC}" type="parTrans" cxnId="{2F8C66CB-AE33-4627-956A-7867343FC1A8}">
      <dgm:prSet/>
      <dgm:spPr/>
      <dgm:t>
        <a:bodyPr/>
        <a:lstStyle/>
        <a:p>
          <a:endParaRPr lang="zh-CN" altLang="en-US"/>
        </a:p>
      </dgm:t>
    </dgm:pt>
    <dgm:pt modelId="{0E9E4738-8823-4AC4-8241-C0E4B7DE8189}" type="sibTrans" cxnId="{2F8C66CB-AE33-4627-956A-7867343FC1A8}">
      <dgm:prSet/>
      <dgm:spPr/>
      <dgm:t>
        <a:bodyPr/>
        <a:lstStyle/>
        <a:p>
          <a:endParaRPr lang="zh-CN" altLang="en-US"/>
        </a:p>
      </dgm:t>
    </dgm:pt>
    <dgm:pt modelId="{441BDE72-F48B-4DDB-806C-469371779142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1285273E-69EA-446F-84F1-F81C920E0307}" type="parTrans" cxnId="{CE220B2B-A080-45D3-B4F0-495031815532}">
      <dgm:prSet/>
      <dgm:spPr/>
      <dgm:t>
        <a:bodyPr/>
        <a:lstStyle/>
        <a:p>
          <a:endParaRPr lang="zh-CN" altLang="en-US"/>
        </a:p>
      </dgm:t>
    </dgm:pt>
    <dgm:pt modelId="{E0DF295F-0232-4C7F-B811-9CD4369A3E7B}" type="sibTrans" cxnId="{CE220B2B-A080-45D3-B4F0-495031815532}">
      <dgm:prSet/>
      <dgm:spPr/>
      <dgm:t>
        <a:bodyPr/>
        <a:lstStyle/>
        <a:p>
          <a:endParaRPr lang="zh-CN" altLang="en-US"/>
        </a:p>
      </dgm:t>
    </dgm:pt>
    <dgm:pt modelId="{83275A7C-3DA4-4266-858F-F0A63565F2B8}">
      <dgm:prSet phldrT="[文本]"/>
      <dgm:spPr/>
      <dgm:t>
        <a:bodyPr/>
        <a:lstStyle/>
        <a:p>
          <a:r>
            <a:rPr lang="zh-CN" altLang="en-US" dirty="0"/>
            <a:t>长度</a:t>
          </a:r>
        </a:p>
      </dgm:t>
    </dgm:pt>
    <dgm:pt modelId="{318A59A3-19DB-4806-BEF5-497D2E9518FE}" type="parTrans" cxnId="{984F9287-1103-42A7-8ACA-37F76EBCF252}">
      <dgm:prSet/>
      <dgm:spPr/>
      <dgm:t>
        <a:bodyPr/>
        <a:lstStyle/>
        <a:p>
          <a:endParaRPr lang="zh-CN" altLang="en-US"/>
        </a:p>
      </dgm:t>
    </dgm:pt>
    <dgm:pt modelId="{56C260A7-DF75-49BC-BC37-2560DA52A3E8}" type="sibTrans" cxnId="{984F9287-1103-42A7-8ACA-37F76EBCF252}">
      <dgm:prSet/>
      <dgm:spPr/>
      <dgm:t>
        <a:bodyPr/>
        <a:lstStyle/>
        <a:p>
          <a:endParaRPr lang="zh-CN" altLang="en-US"/>
        </a:p>
      </dgm:t>
    </dgm:pt>
    <dgm:pt modelId="{75FFC1A5-F170-41F4-A4BA-660A94EAF367}" type="pres">
      <dgm:prSet presAssocID="{F9FB09F7-3533-4349-90A6-4E072E9AFA3F}" presName="theList" presStyleCnt="0">
        <dgm:presLayoutVars>
          <dgm:dir/>
          <dgm:animLvl val="lvl"/>
          <dgm:resizeHandles val="exact"/>
        </dgm:presLayoutVars>
      </dgm:prSet>
      <dgm:spPr/>
    </dgm:pt>
    <dgm:pt modelId="{BF666DBB-A292-4ED6-8815-48B69AF29066}" type="pres">
      <dgm:prSet presAssocID="{76D582B5-9290-484D-814C-E210F1B7D09D}" presName="compNode" presStyleCnt="0"/>
      <dgm:spPr/>
    </dgm:pt>
    <dgm:pt modelId="{C2A5A5ED-9291-454F-B277-575B2D467E03}" type="pres">
      <dgm:prSet presAssocID="{76D582B5-9290-484D-814C-E210F1B7D09D}" presName="aNode" presStyleLbl="bgShp" presStyleIdx="0" presStyleCnt="3" custScaleX="68264"/>
      <dgm:spPr/>
    </dgm:pt>
    <dgm:pt modelId="{D13AEDF8-CEEC-43C4-99FD-5F90077B6297}" type="pres">
      <dgm:prSet presAssocID="{76D582B5-9290-484D-814C-E210F1B7D09D}" presName="textNode" presStyleLbl="bgShp" presStyleIdx="0" presStyleCnt="3"/>
      <dgm:spPr/>
    </dgm:pt>
    <dgm:pt modelId="{9876FF67-BB02-4BF7-808A-CB2633C6D4F2}" type="pres">
      <dgm:prSet presAssocID="{76D582B5-9290-484D-814C-E210F1B7D09D}" presName="compChildNode" presStyleCnt="0"/>
      <dgm:spPr/>
    </dgm:pt>
    <dgm:pt modelId="{09F728E7-E1AF-4331-83EF-6B4F7D63F193}" type="pres">
      <dgm:prSet presAssocID="{76D582B5-9290-484D-814C-E210F1B7D09D}" presName="theInnerList" presStyleCnt="0"/>
      <dgm:spPr/>
    </dgm:pt>
    <dgm:pt modelId="{D92EC5BE-FE76-4F8D-A3B4-2C92ED6B319B}" type="pres">
      <dgm:prSet presAssocID="{FA22CBF5-4331-4EA2-A397-23D957780AFA}" presName="childNode" presStyleLbl="node1" presStyleIdx="0" presStyleCnt="6" custScaleX="68264">
        <dgm:presLayoutVars>
          <dgm:bulletEnabled val="1"/>
        </dgm:presLayoutVars>
      </dgm:prSet>
      <dgm:spPr/>
    </dgm:pt>
    <dgm:pt modelId="{50994C14-81C9-49E8-93FD-31682565EFF5}" type="pres">
      <dgm:prSet presAssocID="{FA22CBF5-4331-4EA2-A397-23D957780AFA}" presName="aSpace2" presStyleCnt="0"/>
      <dgm:spPr/>
    </dgm:pt>
    <dgm:pt modelId="{2F6E2E81-EB71-4281-AF59-A83AB481DF92}" type="pres">
      <dgm:prSet presAssocID="{66B2A145-50B1-4EE8-9666-373A8CDEA7E8}" presName="childNode" presStyleLbl="node1" presStyleIdx="1" presStyleCnt="6" custScaleX="68264">
        <dgm:presLayoutVars>
          <dgm:bulletEnabled val="1"/>
        </dgm:presLayoutVars>
      </dgm:prSet>
      <dgm:spPr/>
    </dgm:pt>
    <dgm:pt modelId="{93E056CC-1855-43A2-94B9-97FFB959A1EB}" type="pres">
      <dgm:prSet presAssocID="{76D582B5-9290-484D-814C-E210F1B7D09D}" presName="aSpace" presStyleCnt="0"/>
      <dgm:spPr/>
    </dgm:pt>
    <dgm:pt modelId="{409D2CF7-74DE-495F-89D7-17215EC2AB33}" type="pres">
      <dgm:prSet presAssocID="{E9A92889-1100-4E8A-A566-FD5F5A3DB856}" presName="compNode" presStyleCnt="0"/>
      <dgm:spPr/>
    </dgm:pt>
    <dgm:pt modelId="{2075A5F9-F991-4D11-B069-43361820F67B}" type="pres">
      <dgm:prSet presAssocID="{E9A92889-1100-4E8A-A566-FD5F5A3DB856}" presName="aNode" presStyleLbl="bgShp" presStyleIdx="1" presStyleCnt="3" custScaleX="57691"/>
      <dgm:spPr/>
    </dgm:pt>
    <dgm:pt modelId="{2B64A603-18E1-4A40-B143-75F01E325404}" type="pres">
      <dgm:prSet presAssocID="{E9A92889-1100-4E8A-A566-FD5F5A3DB856}" presName="textNode" presStyleLbl="bgShp" presStyleIdx="1" presStyleCnt="3"/>
      <dgm:spPr/>
    </dgm:pt>
    <dgm:pt modelId="{4931DBD9-0E72-427F-9D82-2E1432969E4E}" type="pres">
      <dgm:prSet presAssocID="{E9A92889-1100-4E8A-A566-FD5F5A3DB856}" presName="compChildNode" presStyleCnt="0"/>
      <dgm:spPr/>
    </dgm:pt>
    <dgm:pt modelId="{E6882F3A-B2DF-4A6D-B54E-01343480E318}" type="pres">
      <dgm:prSet presAssocID="{E9A92889-1100-4E8A-A566-FD5F5A3DB856}" presName="theInnerList" presStyleCnt="0"/>
      <dgm:spPr/>
    </dgm:pt>
    <dgm:pt modelId="{AA4376D1-8F4A-4388-B1B4-3B1A0BDE3F8D}" type="pres">
      <dgm:prSet presAssocID="{2A2B92FA-15C3-4C06-928B-4B9ED2D96DE6}" presName="childNode" presStyleLbl="node1" presStyleIdx="2" presStyleCnt="6" custScaleX="57691">
        <dgm:presLayoutVars>
          <dgm:bulletEnabled val="1"/>
        </dgm:presLayoutVars>
      </dgm:prSet>
      <dgm:spPr/>
    </dgm:pt>
    <dgm:pt modelId="{35915F94-C82C-4D4C-88AA-2300F758E33E}" type="pres">
      <dgm:prSet presAssocID="{2A2B92FA-15C3-4C06-928B-4B9ED2D96DE6}" presName="aSpace2" presStyleCnt="0"/>
      <dgm:spPr/>
    </dgm:pt>
    <dgm:pt modelId="{1D1C87C9-6A3C-4DAE-8D42-B98EEFF4C5B9}" type="pres">
      <dgm:prSet presAssocID="{9AA2DE2E-DAB4-4D46-9301-526A99CD281F}" presName="childNode" presStyleLbl="node1" presStyleIdx="3" presStyleCnt="6" custScaleX="57691">
        <dgm:presLayoutVars>
          <dgm:bulletEnabled val="1"/>
        </dgm:presLayoutVars>
      </dgm:prSet>
      <dgm:spPr/>
    </dgm:pt>
    <dgm:pt modelId="{E9450003-3538-44F6-B924-C962972EDDA7}" type="pres">
      <dgm:prSet presAssocID="{E9A92889-1100-4E8A-A566-FD5F5A3DB856}" presName="aSpace" presStyleCnt="0"/>
      <dgm:spPr/>
    </dgm:pt>
    <dgm:pt modelId="{555B9FAC-78C4-426C-9EB4-0B869E4372C3}" type="pres">
      <dgm:prSet presAssocID="{50DB0C38-860D-4D80-BEE5-6B6368E6916D}" presName="compNode" presStyleCnt="0"/>
      <dgm:spPr/>
    </dgm:pt>
    <dgm:pt modelId="{2EBE2523-032A-4DE8-8E6C-3473D9605E30}" type="pres">
      <dgm:prSet presAssocID="{50DB0C38-860D-4D80-BEE5-6B6368E6916D}" presName="aNode" presStyleLbl="bgShp" presStyleIdx="2" presStyleCnt="3" custScaleX="63416"/>
      <dgm:spPr/>
    </dgm:pt>
    <dgm:pt modelId="{FE8D9CBE-296A-4D1F-B46C-0093F0E4CE72}" type="pres">
      <dgm:prSet presAssocID="{50DB0C38-860D-4D80-BEE5-6B6368E6916D}" presName="textNode" presStyleLbl="bgShp" presStyleIdx="2" presStyleCnt="3"/>
      <dgm:spPr/>
    </dgm:pt>
    <dgm:pt modelId="{C9B4D770-377F-4691-AE00-3D4947B1809B}" type="pres">
      <dgm:prSet presAssocID="{50DB0C38-860D-4D80-BEE5-6B6368E6916D}" presName="compChildNode" presStyleCnt="0"/>
      <dgm:spPr/>
    </dgm:pt>
    <dgm:pt modelId="{DAFC11A6-AE74-4E39-A9B0-8995AD7CC22A}" type="pres">
      <dgm:prSet presAssocID="{50DB0C38-860D-4D80-BEE5-6B6368E6916D}" presName="theInnerList" presStyleCnt="0"/>
      <dgm:spPr/>
    </dgm:pt>
    <dgm:pt modelId="{21BDF4B6-BE7E-42BE-8788-975FD56ECE84}" type="pres">
      <dgm:prSet presAssocID="{441BDE72-F48B-4DDB-806C-469371779142}" presName="childNode" presStyleLbl="node1" presStyleIdx="4" presStyleCnt="6" custScaleX="63416">
        <dgm:presLayoutVars>
          <dgm:bulletEnabled val="1"/>
        </dgm:presLayoutVars>
      </dgm:prSet>
      <dgm:spPr/>
    </dgm:pt>
    <dgm:pt modelId="{3C0FA126-F56D-46FE-B8E1-4FC20950F001}" type="pres">
      <dgm:prSet presAssocID="{441BDE72-F48B-4DDB-806C-469371779142}" presName="aSpace2" presStyleCnt="0"/>
      <dgm:spPr/>
    </dgm:pt>
    <dgm:pt modelId="{2C3657B7-C74D-41E1-9AE7-E68CACE51A47}" type="pres">
      <dgm:prSet presAssocID="{83275A7C-3DA4-4266-858F-F0A63565F2B8}" presName="childNode" presStyleLbl="node1" presStyleIdx="5" presStyleCnt="6" custScaleX="63416">
        <dgm:presLayoutVars>
          <dgm:bulletEnabled val="1"/>
        </dgm:presLayoutVars>
      </dgm:prSet>
      <dgm:spPr/>
    </dgm:pt>
  </dgm:ptLst>
  <dgm:cxnLst>
    <dgm:cxn modelId="{19F2F50D-0726-4109-9421-7D4FC08C3447}" srcId="{76D582B5-9290-484D-814C-E210F1B7D09D}" destId="{66B2A145-50B1-4EE8-9666-373A8CDEA7E8}" srcOrd="1" destOrd="0" parTransId="{80DE0988-A460-4ADC-9747-DC52C7C47C28}" sibTransId="{EB5FC1D9-2C94-4DAC-A662-CA5405785853}"/>
    <dgm:cxn modelId="{D39ACF15-8978-435D-9602-9CF4E349F48F}" type="presOf" srcId="{50DB0C38-860D-4D80-BEE5-6B6368E6916D}" destId="{FE8D9CBE-296A-4D1F-B46C-0093F0E4CE72}" srcOrd="1" destOrd="0" presId="urn:microsoft.com/office/officeart/2005/8/layout/lProcess2"/>
    <dgm:cxn modelId="{B0685B19-0D9F-4791-9241-10550EF7FDD5}" type="presOf" srcId="{66B2A145-50B1-4EE8-9666-373A8CDEA7E8}" destId="{2F6E2E81-EB71-4281-AF59-A83AB481DF92}" srcOrd="0" destOrd="0" presId="urn:microsoft.com/office/officeart/2005/8/layout/lProcess2"/>
    <dgm:cxn modelId="{7834291C-8BB0-4C9E-AC95-814C5A2F9D11}" type="presOf" srcId="{83275A7C-3DA4-4266-858F-F0A63565F2B8}" destId="{2C3657B7-C74D-41E1-9AE7-E68CACE51A47}" srcOrd="0" destOrd="0" presId="urn:microsoft.com/office/officeart/2005/8/layout/lProcess2"/>
    <dgm:cxn modelId="{FABB5224-7AB5-4594-AA9D-64E9836EC80D}" type="presOf" srcId="{E9A92889-1100-4E8A-A566-FD5F5A3DB856}" destId="{2075A5F9-F991-4D11-B069-43361820F67B}" srcOrd="0" destOrd="0" presId="urn:microsoft.com/office/officeart/2005/8/layout/lProcess2"/>
    <dgm:cxn modelId="{CE220B2B-A080-45D3-B4F0-495031815532}" srcId="{50DB0C38-860D-4D80-BEE5-6B6368E6916D}" destId="{441BDE72-F48B-4DDB-806C-469371779142}" srcOrd="0" destOrd="0" parTransId="{1285273E-69EA-446F-84F1-F81C920E0307}" sibTransId="{E0DF295F-0232-4C7F-B811-9CD4369A3E7B}"/>
    <dgm:cxn modelId="{28D56433-0D48-41C9-92A7-8F76D2379D7B}" type="presOf" srcId="{2A2B92FA-15C3-4C06-928B-4B9ED2D96DE6}" destId="{AA4376D1-8F4A-4388-B1B4-3B1A0BDE3F8D}" srcOrd="0" destOrd="0" presId="urn:microsoft.com/office/officeart/2005/8/layout/lProcess2"/>
    <dgm:cxn modelId="{6DE0A036-404F-4A78-A343-C867C4937482}" srcId="{E9A92889-1100-4E8A-A566-FD5F5A3DB856}" destId="{2A2B92FA-15C3-4C06-928B-4B9ED2D96DE6}" srcOrd="0" destOrd="0" parTransId="{738419FD-2DD9-4C73-9536-CEBD5183DB97}" sibTransId="{6764F1C0-2031-4385-B1BC-BF43FE6BB928}"/>
    <dgm:cxn modelId="{05935F3A-CF43-4C0E-99C4-0AA9BD298C63}" srcId="{F9FB09F7-3533-4349-90A6-4E072E9AFA3F}" destId="{76D582B5-9290-484D-814C-E210F1B7D09D}" srcOrd="0" destOrd="0" parTransId="{8B6874B6-0A30-4281-9B6B-CA8B2C0689BD}" sibTransId="{264BB3B6-E907-4F3E-A0F5-EDBFF79447C2}"/>
    <dgm:cxn modelId="{A41D395D-34A8-459A-AE67-0D5DA54DA0C0}" type="presOf" srcId="{50DB0C38-860D-4D80-BEE5-6B6368E6916D}" destId="{2EBE2523-032A-4DE8-8E6C-3473D9605E30}" srcOrd="0" destOrd="0" presId="urn:microsoft.com/office/officeart/2005/8/layout/lProcess2"/>
    <dgm:cxn modelId="{12107364-7F1A-4273-8630-9BA49E029FB3}" srcId="{E9A92889-1100-4E8A-A566-FD5F5A3DB856}" destId="{9AA2DE2E-DAB4-4D46-9301-526A99CD281F}" srcOrd="1" destOrd="0" parTransId="{81FA2324-E5F9-4122-8770-006F30B5D70C}" sibTransId="{80B07BC3-72F7-4D17-8931-0DF6106F23C5}"/>
    <dgm:cxn modelId="{B0199346-D4D2-4CA4-9B9B-C0B522C6454E}" type="presOf" srcId="{E9A92889-1100-4E8A-A566-FD5F5A3DB856}" destId="{2B64A603-18E1-4A40-B143-75F01E325404}" srcOrd="1" destOrd="0" presId="urn:microsoft.com/office/officeart/2005/8/layout/lProcess2"/>
    <dgm:cxn modelId="{7EFA454A-9E59-42A6-8004-69D783975E09}" type="presOf" srcId="{F9FB09F7-3533-4349-90A6-4E072E9AFA3F}" destId="{75FFC1A5-F170-41F4-A4BA-660A94EAF367}" srcOrd="0" destOrd="0" presId="urn:microsoft.com/office/officeart/2005/8/layout/lProcess2"/>
    <dgm:cxn modelId="{984F9287-1103-42A7-8ACA-37F76EBCF252}" srcId="{50DB0C38-860D-4D80-BEE5-6B6368E6916D}" destId="{83275A7C-3DA4-4266-858F-F0A63565F2B8}" srcOrd="1" destOrd="0" parTransId="{318A59A3-19DB-4806-BEF5-497D2E9518FE}" sibTransId="{56C260A7-DF75-49BC-BC37-2560DA52A3E8}"/>
    <dgm:cxn modelId="{DC0C699B-4B31-40F1-BFB2-736BEE25098A}" srcId="{F9FB09F7-3533-4349-90A6-4E072E9AFA3F}" destId="{E9A92889-1100-4E8A-A566-FD5F5A3DB856}" srcOrd="1" destOrd="0" parTransId="{6C42E077-E12C-4C2A-8E89-6B82E8B145CB}" sibTransId="{5843F41A-245A-4121-BDE2-8E63E7732EB6}"/>
    <dgm:cxn modelId="{411B9B9E-17AD-42AB-A1D1-C5325E970530}" type="presOf" srcId="{76D582B5-9290-484D-814C-E210F1B7D09D}" destId="{D13AEDF8-CEEC-43C4-99FD-5F90077B6297}" srcOrd="1" destOrd="0" presId="urn:microsoft.com/office/officeart/2005/8/layout/lProcess2"/>
    <dgm:cxn modelId="{1DE741A1-DEDB-4FA4-AC25-5A73CAA45B5C}" srcId="{76D582B5-9290-484D-814C-E210F1B7D09D}" destId="{FA22CBF5-4331-4EA2-A397-23D957780AFA}" srcOrd="0" destOrd="0" parTransId="{83A12906-F426-4B0C-9B00-D898DAC5BEC5}" sibTransId="{5BAE521B-BB87-4CB6-B340-F7077E1DAEB8}"/>
    <dgm:cxn modelId="{2F8C66CB-AE33-4627-956A-7867343FC1A8}" srcId="{F9FB09F7-3533-4349-90A6-4E072E9AFA3F}" destId="{50DB0C38-860D-4D80-BEE5-6B6368E6916D}" srcOrd="2" destOrd="0" parTransId="{DFD81CC3-9073-4A3A-BC9E-AAF698E1AFBC}" sibTransId="{0E9E4738-8823-4AC4-8241-C0E4B7DE8189}"/>
    <dgm:cxn modelId="{0F22F9D5-29E2-4DB2-870A-88CFD6BD2BEE}" type="presOf" srcId="{76D582B5-9290-484D-814C-E210F1B7D09D}" destId="{C2A5A5ED-9291-454F-B277-575B2D467E03}" srcOrd="0" destOrd="0" presId="urn:microsoft.com/office/officeart/2005/8/layout/lProcess2"/>
    <dgm:cxn modelId="{E30FF6E4-2DCB-4782-8DD1-E87A799D50C4}" type="presOf" srcId="{9AA2DE2E-DAB4-4D46-9301-526A99CD281F}" destId="{1D1C87C9-6A3C-4DAE-8D42-B98EEFF4C5B9}" srcOrd="0" destOrd="0" presId="urn:microsoft.com/office/officeart/2005/8/layout/lProcess2"/>
    <dgm:cxn modelId="{57D923E7-113D-4BF9-B63D-D2ADE04B3BC4}" type="presOf" srcId="{441BDE72-F48B-4DDB-806C-469371779142}" destId="{21BDF4B6-BE7E-42BE-8788-975FD56ECE84}" srcOrd="0" destOrd="0" presId="urn:microsoft.com/office/officeart/2005/8/layout/lProcess2"/>
    <dgm:cxn modelId="{AA7E9FF8-977B-4E6D-94C5-6131E59C926B}" type="presOf" srcId="{FA22CBF5-4331-4EA2-A397-23D957780AFA}" destId="{D92EC5BE-FE76-4F8D-A3B4-2C92ED6B319B}" srcOrd="0" destOrd="0" presId="urn:microsoft.com/office/officeart/2005/8/layout/lProcess2"/>
    <dgm:cxn modelId="{9B029674-7223-4413-B44C-E67635E9F5ED}" type="presParOf" srcId="{75FFC1A5-F170-41F4-A4BA-660A94EAF367}" destId="{BF666DBB-A292-4ED6-8815-48B69AF29066}" srcOrd="0" destOrd="0" presId="urn:microsoft.com/office/officeart/2005/8/layout/lProcess2"/>
    <dgm:cxn modelId="{48C248A3-EFE7-4595-B3A7-FE6E19221540}" type="presParOf" srcId="{BF666DBB-A292-4ED6-8815-48B69AF29066}" destId="{C2A5A5ED-9291-454F-B277-575B2D467E03}" srcOrd="0" destOrd="0" presId="urn:microsoft.com/office/officeart/2005/8/layout/lProcess2"/>
    <dgm:cxn modelId="{0CBF7DB4-A953-44A9-9CB5-63260EBAB637}" type="presParOf" srcId="{BF666DBB-A292-4ED6-8815-48B69AF29066}" destId="{D13AEDF8-CEEC-43C4-99FD-5F90077B6297}" srcOrd="1" destOrd="0" presId="urn:microsoft.com/office/officeart/2005/8/layout/lProcess2"/>
    <dgm:cxn modelId="{AF7890B4-3AA3-42EB-A9D2-292F422A5404}" type="presParOf" srcId="{BF666DBB-A292-4ED6-8815-48B69AF29066}" destId="{9876FF67-BB02-4BF7-808A-CB2633C6D4F2}" srcOrd="2" destOrd="0" presId="urn:microsoft.com/office/officeart/2005/8/layout/lProcess2"/>
    <dgm:cxn modelId="{83561320-D08F-4593-B83F-69AB77EDE631}" type="presParOf" srcId="{9876FF67-BB02-4BF7-808A-CB2633C6D4F2}" destId="{09F728E7-E1AF-4331-83EF-6B4F7D63F193}" srcOrd="0" destOrd="0" presId="urn:microsoft.com/office/officeart/2005/8/layout/lProcess2"/>
    <dgm:cxn modelId="{46C1D3B0-2635-46E7-B29D-7E1FEDECC014}" type="presParOf" srcId="{09F728E7-E1AF-4331-83EF-6B4F7D63F193}" destId="{D92EC5BE-FE76-4F8D-A3B4-2C92ED6B319B}" srcOrd="0" destOrd="0" presId="urn:microsoft.com/office/officeart/2005/8/layout/lProcess2"/>
    <dgm:cxn modelId="{2E754A9F-3C03-4FB6-87A1-0E584DE8F93B}" type="presParOf" srcId="{09F728E7-E1AF-4331-83EF-6B4F7D63F193}" destId="{50994C14-81C9-49E8-93FD-31682565EFF5}" srcOrd="1" destOrd="0" presId="urn:microsoft.com/office/officeart/2005/8/layout/lProcess2"/>
    <dgm:cxn modelId="{3664FD9A-4B04-40FD-9D10-EAA6E9F6EC2C}" type="presParOf" srcId="{09F728E7-E1AF-4331-83EF-6B4F7D63F193}" destId="{2F6E2E81-EB71-4281-AF59-A83AB481DF92}" srcOrd="2" destOrd="0" presId="urn:microsoft.com/office/officeart/2005/8/layout/lProcess2"/>
    <dgm:cxn modelId="{7BFF0301-4AE4-4612-BB73-0D18AE4B1A29}" type="presParOf" srcId="{75FFC1A5-F170-41F4-A4BA-660A94EAF367}" destId="{93E056CC-1855-43A2-94B9-97FFB959A1EB}" srcOrd="1" destOrd="0" presId="urn:microsoft.com/office/officeart/2005/8/layout/lProcess2"/>
    <dgm:cxn modelId="{2D471CB4-0013-4FC9-B1DD-D5E704136DCB}" type="presParOf" srcId="{75FFC1A5-F170-41F4-A4BA-660A94EAF367}" destId="{409D2CF7-74DE-495F-89D7-17215EC2AB33}" srcOrd="2" destOrd="0" presId="urn:microsoft.com/office/officeart/2005/8/layout/lProcess2"/>
    <dgm:cxn modelId="{8CF3F682-BE92-4734-97EB-F242341585AA}" type="presParOf" srcId="{409D2CF7-74DE-495F-89D7-17215EC2AB33}" destId="{2075A5F9-F991-4D11-B069-43361820F67B}" srcOrd="0" destOrd="0" presId="urn:microsoft.com/office/officeart/2005/8/layout/lProcess2"/>
    <dgm:cxn modelId="{02325342-8E30-449D-8CD2-6BDBCCFED0EA}" type="presParOf" srcId="{409D2CF7-74DE-495F-89D7-17215EC2AB33}" destId="{2B64A603-18E1-4A40-B143-75F01E325404}" srcOrd="1" destOrd="0" presId="urn:microsoft.com/office/officeart/2005/8/layout/lProcess2"/>
    <dgm:cxn modelId="{5820248E-4B05-467C-B998-4E268C1462A3}" type="presParOf" srcId="{409D2CF7-74DE-495F-89D7-17215EC2AB33}" destId="{4931DBD9-0E72-427F-9D82-2E1432969E4E}" srcOrd="2" destOrd="0" presId="urn:microsoft.com/office/officeart/2005/8/layout/lProcess2"/>
    <dgm:cxn modelId="{6D883981-FD36-4631-A331-11D16B9CD93F}" type="presParOf" srcId="{4931DBD9-0E72-427F-9D82-2E1432969E4E}" destId="{E6882F3A-B2DF-4A6D-B54E-01343480E318}" srcOrd="0" destOrd="0" presId="urn:microsoft.com/office/officeart/2005/8/layout/lProcess2"/>
    <dgm:cxn modelId="{353A1321-1D7A-4802-9BB1-1D627430F2E6}" type="presParOf" srcId="{E6882F3A-B2DF-4A6D-B54E-01343480E318}" destId="{AA4376D1-8F4A-4388-B1B4-3B1A0BDE3F8D}" srcOrd="0" destOrd="0" presId="urn:microsoft.com/office/officeart/2005/8/layout/lProcess2"/>
    <dgm:cxn modelId="{A3FEEAEE-3F90-4EAB-820D-88A9C36E0244}" type="presParOf" srcId="{E6882F3A-B2DF-4A6D-B54E-01343480E318}" destId="{35915F94-C82C-4D4C-88AA-2300F758E33E}" srcOrd="1" destOrd="0" presId="urn:microsoft.com/office/officeart/2005/8/layout/lProcess2"/>
    <dgm:cxn modelId="{95D27676-BCC8-428A-A271-0546EE4E2016}" type="presParOf" srcId="{E6882F3A-B2DF-4A6D-B54E-01343480E318}" destId="{1D1C87C9-6A3C-4DAE-8D42-B98EEFF4C5B9}" srcOrd="2" destOrd="0" presId="urn:microsoft.com/office/officeart/2005/8/layout/lProcess2"/>
    <dgm:cxn modelId="{13534903-97D4-4519-B209-D2D27ECFAC56}" type="presParOf" srcId="{75FFC1A5-F170-41F4-A4BA-660A94EAF367}" destId="{E9450003-3538-44F6-B924-C962972EDDA7}" srcOrd="3" destOrd="0" presId="urn:microsoft.com/office/officeart/2005/8/layout/lProcess2"/>
    <dgm:cxn modelId="{7437D1FF-7B72-47ED-9AF0-406E0CA587E0}" type="presParOf" srcId="{75FFC1A5-F170-41F4-A4BA-660A94EAF367}" destId="{555B9FAC-78C4-426C-9EB4-0B869E4372C3}" srcOrd="4" destOrd="0" presId="urn:microsoft.com/office/officeart/2005/8/layout/lProcess2"/>
    <dgm:cxn modelId="{66A2804C-5EB9-45BF-9C4D-A73484470283}" type="presParOf" srcId="{555B9FAC-78C4-426C-9EB4-0B869E4372C3}" destId="{2EBE2523-032A-4DE8-8E6C-3473D9605E30}" srcOrd="0" destOrd="0" presId="urn:microsoft.com/office/officeart/2005/8/layout/lProcess2"/>
    <dgm:cxn modelId="{2A6EFCAC-8F53-4F5F-967B-C66235EFA8B0}" type="presParOf" srcId="{555B9FAC-78C4-426C-9EB4-0B869E4372C3}" destId="{FE8D9CBE-296A-4D1F-B46C-0093F0E4CE72}" srcOrd="1" destOrd="0" presId="urn:microsoft.com/office/officeart/2005/8/layout/lProcess2"/>
    <dgm:cxn modelId="{2D9F5D38-F4A0-429A-92F1-70F8F273D6D5}" type="presParOf" srcId="{555B9FAC-78C4-426C-9EB4-0B869E4372C3}" destId="{C9B4D770-377F-4691-AE00-3D4947B1809B}" srcOrd="2" destOrd="0" presId="urn:microsoft.com/office/officeart/2005/8/layout/lProcess2"/>
    <dgm:cxn modelId="{EE193BEC-51C9-4C9E-84D6-3F24DE76D7D8}" type="presParOf" srcId="{C9B4D770-377F-4691-AE00-3D4947B1809B}" destId="{DAFC11A6-AE74-4E39-A9B0-8995AD7CC22A}" srcOrd="0" destOrd="0" presId="urn:microsoft.com/office/officeart/2005/8/layout/lProcess2"/>
    <dgm:cxn modelId="{5BDE40F9-9A32-41E8-954F-D01363F499E7}" type="presParOf" srcId="{DAFC11A6-AE74-4E39-A9B0-8995AD7CC22A}" destId="{21BDF4B6-BE7E-42BE-8788-975FD56ECE84}" srcOrd="0" destOrd="0" presId="urn:microsoft.com/office/officeart/2005/8/layout/lProcess2"/>
    <dgm:cxn modelId="{1C83A668-2FC3-425A-A3C3-9275EABFA6DA}" type="presParOf" srcId="{DAFC11A6-AE74-4E39-A9B0-8995AD7CC22A}" destId="{3C0FA126-F56D-46FE-B8E1-4FC20950F001}" srcOrd="1" destOrd="0" presId="urn:microsoft.com/office/officeart/2005/8/layout/lProcess2"/>
    <dgm:cxn modelId="{51C072A9-D4A9-4ABE-84E1-AAAA79E01CB9}" type="presParOf" srcId="{DAFC11A6-AE74-4E39-A9B0-8995AD7CC22A}" destId="{2C3657B7-C74D-41E1-9AE7-E68CACE51A4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4BA14-CD22-4FB1-87F8-E300536FD15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372180-F4AB-4C05-AB6E-4F42159A46E0}">
      <dgm:prSet phldrT="[文本]"/>
      <dgm:spPr/>
      <dgm:t>
        <a:bodyPr/>
        <a:lstStyle/>
        <a:p>
          <a:r>
            <a:rPr lang="zh-CN" altLang="en-US" dirty="0"/>
            <a:t>全局</a:t>
          </a:r>
        </a:p>
      </dgm:t>
    </dgm:pt>
    <dgm:pt modelId="{957A03C2-7386-4696-9813-C44F935103DB}" type="parTrans" cxnId="{DEB727B7-DC21-4844-BE3B-76B50BD0E775}">
      <dgm:prSet/>
      <dgm:spPr/>
      <dgm:t>
        <a:bodyPr/>
        <a:lstStyle/>
        <a:p>
          <a:endParaRPr lang="zh-CN" altLang="en-US"/>
        </a:p>
      </dgm:t>
    </dgm:pt>
    <dgm:pt modelId="{0FDAD79C-A866-4C5C-BD3F-D9C6580FF926}" type="sibTrans" cxnId="{DEB727B7-DC21-4844-BE3B-76B50BD0E775}">
      <dgm:prSet/>
      <dgm:spPr/>
      <dgm:t>
        <a:bodyPr/>
        <a:lstStyle/>
        <a:p>
          <a:endParaRPr lang="zh-CN" altLang="en-US"/>
        </a:p>
      </dgm:t>
    </dgm:pt>
    <dgm:pt modelId="{79EAA4E4-428F-40D5-A41F-D4FE747AAF54}">
      <dgm:prSet phldrT="[文本]" custT="1"/>
      <dgm:spPr/>
      <dgm:t>
        <a:bodyPr/>
        <a:lstStyle/>
        <a:p>
          <a:endParaRPr lang="en-US" altLang="zh-CN" sz="1400" dirty="0"/>
        </a:p>
        <a:p>
          <a:endParaRPr lang="en-US" altLang="zh-CN" sz="1400" dirty="0"/>
        </a:p>
        <a:p>
          <a:endParaRPr lang="en-US" altLang="zh-CN" sz="1400" dirty="0"/>
        </a:p>
        <a:p>
          <a:r>
            <a:rPr lang="zh-CN" altLang="en-US" sz="1400" dirty="0"/>
            <a:t>函数</a:t>
          </a:r>
        </a:p>
      </dgm:t>
    </dgm:pt>
    <dgm:pt modelId="{D391DB05-8DF9-497F-8607-81DD4DBDC236}" type="parTrans" cxnId="{4DB93BC1-AC7F-4997-834D-AFC709EA2B93}">
      <dgm:prSet/>
      <dgm:spPr/>
      <dgm:t>
        <a:bodyPr/>
        <a:lstStyle/>
        <a:p>
          <a:endParaRPr lang="zh-CN" altLang="en-US"/>
        </a:p>
      </dgm:t>
    </dgm:pt>
    <dgm:pt modelId="{48430B5F-8BCB-45EC-ACC1-B5EDE66E2514}" type="sibTrans" cxnId="{4DB93BC1-AC7F-4997-834D-AFC709EA2B93}">
      <dgm:prSet/>
      <dgm:spPr/>
      <dgm:t>
        <a:bodyPr/>
        <a:lstStyle/>
        <a:p>
          <a:endParaRPr lang="zh-CN" altLang="en-US"/>
        </a:p>
      </dgm:t>
    </dgm:pt>
    <dgm:pt modelId="{07F1EFC0-F668-4CB7-8B24-809CFEAF7099}">
      <dgm:prSet phldrT="[文本]"/>
      <dgm:spPr/>
      <dgm:t>
        <a:bodyPr/>
        <a:lstStyle/>
        <a:p>
          <a:r>
            <a:rPr lang="zh-CN" altLang="en-US" dirty="0"/>
            <a:t>函数</a:t>
          </a:r>
        </a:p>
      </dgm:t>
    </dgm:pt>
    <dgm:pt modelId="{A63E4B0A-F391-4E52-8011-2A6242A0E3B2}" type="parTrans" cxnId="{EC59B3F6-A11B-4F8F-90EE-52C5B1CF99E5}">
      <dgm:prSet/>
      <dgm:spPr/>
      <dgm:t>
        <a:bodyPr/>
        <a:lstStyle/>
        <a:p>
          <a:endParaRPr lang="zh-CN" altLang="en-US"/>
        </a:p>
      </dgm:t>
    </dgm:pt>
    <dgm:pt modelId="{3BA14652-5672-4BA6-B4A6-4D9326FE19BC}" type="sibTrans" cxnId="{EC59B3F6-A11B-4F8F-90EE-52C5B1CF99E5}">
      <dgm:prSet/>
      <dgm:spPr/>
      <dgm:t>
        <a:bodyPr/>
        <a:lstStyle/>
        <a:p>
          <a:endParaRPr lang="zh-CN" altLang="en-US"/>
        </a:p>
      </dgm:t>
    </dgm:pt>
    <dgm:pt modelId="{E79CB489-4D67-4396-B74B-500C36288D82}" type="pres">
      <dgm:prSet presAssocID="{7D04BA14-CD22-4FB1-87F8-E300536FD15C}" presName="Name0" presStyleCnt="0">
        <dgm:presLayoutVars>
          <dgm:chMax val="7"/>
          <dgm:resizeHandles val="exact"/>
        </dgm:presLayoutVars>
      </dgm:prSet>
      <dgm:spPr/>
    </dgm:pt>
    <dgm:pt modelId="{354CED69-F6A5-40AB-8F68-572E50A276AE}" type="pres">
      <dgm:prSet presAssocID="{7D04BA14-CD22-4FB1-87F8-E300536FD15C}" presName="comp1" presStyleCnt="0"/>
      <dgm:spPr/>
    </dgm:pt>
    <dgm:pt modelId="{2AE051F5-76CE-433B-9EA4-19953A1B05FF}" type="pres">
      <dgm:prSet presAssocID="{7D04BA14-CD22-4FB1-87F8-E300536FD15C}" presName="circle1" presStyleLbl="node1" presStyleIdx="0" presStyleCnt="3"/>
      <dgm:spPr/>
    </dgm:pt>
    <dgm:pt modelId="{15EDB4E6-98AB-4674-AFB0-0964CA495860}" type="pres">
      <dgm:prSet presAssocID="{7D04BA14-CD22-4FB1-87F8-E300536FD15C}" presName="c1text" presStyleLbl="node1" presStyleIdx="0" presStyleCnt="3">
        <dgm:presLayoutVars>
          <dgm:bulletEnabled val="1"/>
        </dgm:presLayoutVars>
      </dgm:prSet>
      <dgm:spPr/>
    </dgm:pt>
    <dgm:pt modelId="{7BEB456A-0258-4DA9-BEFA-BBA1F9C210CA}" type="pres">
      <dgm:prSet presAssocID="{7D04BA14-CD22-4FB1-87F8-E300536FD15C}" presName="comp2" presStyleCnt="0"/>
      <dgm:spPr/>
    </dgm:pt>
    <dgm:pt modelId="{B6CF823F-983B-4A9B-A700-55D076A45F71}" type="pres">
      <dgm:prSet presAssocID="{7D04BA14-CD22-4FB1-87F8-E300536FD15C}" presName="circle2" presStyleLbl="node1" presStyleIdx="1" presStyleCnt="3" custScaleX="55153" custScaleY="54702" custLinFactNeighborX="33405" custLinFactNeighborY="-12713"/>
      <dgm:spPr/>
    </dgm:pt>
    <dgm:pt modelId="{63522F63-93F4-4845-B2C6-AE83BF74BC88}" type="pres">
      <dgm:prSet presAssocID="{7D04BA14-CD22-4FB1-87F8-E300536FD15C}" presName="c2text" presStyleLbl="node1" presStyleIdx="1" presStyleCnt="3">
        <dgm:presLayoutVars>
          <dgm:bulletEnabled val="1"/>
        </dgm:presLayoutVars>
      </dgm:prSet>
      <dgm:spPr/>
    </dgm:pt>
    <dgm:pt modelId="{A62EF35E-9DB2-4289-B1F5-2EC0D3264ED1}" type="pres">
      <dgm:prSet presAssocID="{7D04BA14-CD22-4FB1-87F8-E300536FD15C}" presName="comp3" presStyleCnt="0"/>
      <dgm:spPr/>
    </dgm:pt>
    <dgm:pt modelId="{1865D1CC-07D9-40B9-B1E2-700C6A90DCAD}" type="pres">
      <dgm:prSet presAssocID="{7D04BA14-CD22-4FB1-87F8-E300536FD15C}" presName="circle3" presStyleLbl="node1" presStyleIdx="2" presStyleCnt="3" custLinFactNeighborX="-46223" custLinFactNeighborY="-53427"/>
      <dgm:spPr/>
    </dgm:pt>
    <dgm:pt modelId="{D4CD063F-477C-4C22-9544-5CA772690128}" type="pres">
      <dgm:prSet presAssocID="{7D04BA14-CD22-4FB1-87F8-E300536FD15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9BB8B0D-954D-4C82-B34E-B340F01A3F21}" type="presOf" srcId="{FF372180-F4AB-4C05-AB6E-4F42159A46E0}" destId="{2AE051F5-76CE-433B-9EA4-19953A1B05FF}" srcOrd="0" destOrd="0" presId="urn:microsoft.com/office/officeart/2005/8/layout/venn2"/>
    <dgm:cxn modelId="{C134F117-8906-4E97-8951-8C4FFCA9F334}" type="presOf" srcId="{79EAA4E4-428F-40D5-A41F-D4FE747AAF54}" destId="{63522F63-93F4-4845-B2C6-AE83BF74BC88}" srcOrd="1" destOrd="0" presId="urn:microsoft.com/office/officeart/2005/8/layout/venn2"/>
    <dgm:cxn modelId="{63CD5474-ABA7-4A3B-A318-5E76FFAF59FA}" type="presOf" srcId="{79EAA4E4-428F-40D5-A41F-D4FE747AAF54}" destId="{B6CF823F-983B-4A9B-A700-55D076A45F71}" srcOrd="0" destOrd="0" presId="urn:microsoft.com/office/officeart/2005/8/layout/venn2"/>
    <dgm:cxn modelId="{09DA1B98-EBB4-42B6-AE52-E34335739DFD}" type="presOf" srcId="{7D04BA14-CD22-4FB1-87F8-E300536FD15C}" destId="{E79CB489-4D67-4396-B74B-500C36288D82}" srcOrd="0" destOrd="0" presId="urn:microsoft.com/office/officeart/2005/8/layout/venn2"/>
    <dgm:cxn modelId="{4D01D09D-D15D-43B6-B816-5D242CAF31B8}" type="presOf" srcId="{07F1EFC0-F668-4CB7-8B24-809CFEAF7099}" destId="{1865D1CC-07D9-40B9-B1E2-700C6A90DCAD}" srcOrd="0" destOrd="0" presId="urn:microsoft.com/office/officeart/2005/8/layout/venn2"/>
    <dgm:cxn modelId="{8907319E-DD26-4407-A199-BEDE164A9D3E}" type="presOf" srcId="{07F1EFC0-F668-4CB7-8B24-809CFEAF7099}" destId="{D4CD063F-477C-4C22-9544-5CA772690128}" srcOrd="1" destOrd="0" presId="urn:microsoft.com/office/officeart/2005/8/layout/venn2"/>
    <dgm:cxn modelId="{DEB727B7-DC21-4844-BE3B-76B50BD0E775}" srcId="{7D04BA14-CD22-4FB1-87F8-E300536FD15C}" destId="{FF372180-F4AB-4C05-AB6E-4F42159A46E0}" srcOrd="0" destOrd="0" parTransId="{957A03C2-7386-4696-9813-C44F935103DB}" sibTransId="{0FDAD79C-A866-4C5C-BD3F-D9C6580FF926}"/>
    <dgm:cxn modelId="{4DB93BC1-AC7F-4997-834D-AFC709EA2B93}" srcId="{7D04BA14-CD22-4FB1-87F8-E300536FD15C}" destId="{79EAA4E4-428F-40D5-A41F-D4FE747AAF54}" srcOrd="1" destOrd="0" parTransId="{D391DB05-8DF9-497F-8607-81DD4DBDC236}" sibTransId="{48430B5F-8BCB-45EC-ACC1-B5EDE66E2514}"/>
    <dgm:cxn modelId="{1B210EE3-60D0-4D16-A1B6-82382453C2AE}" type="presOf" srcId="{FF372180-F4AB-4C05-AB6E-4F42159A46E0}" destId="{15EDB4E6-98AB-4674-AFB0-0964CA495860}" srcOrd="1" destOrd="0" presId="urn:microsoft.com/office/officeart/2005/8/layout/venn2"/>
    <dgm:cxn modelId="{EC59B3F6-A11B-4F8F-90EE-52C5B1CF99E5}" srcId="{7D04BA14-CD22-4FB1-87F8-E300536FD15C}" destId="{07F1EFC0-F668-4CB7-8B24-809CFEAF7099}" srcOrd="2" destOrd="0" parTransId="{A63E4B0A-F391-4E52-8011-2A6242A0E3B2}" sibTransId="{3BA14652-5672-4BA6-B4A6-4D9326FE19BC}"/>
    <dgm:cxn modelId="{4B3052CB-7A7D-40EE-88EF-9DB22B57237A}" type="presParOf" srcId="{E79CB489-4D67-4396-B74B-500C36288D82}" destId="{354CED69-F6A5-40AB-8F68-572E50A276AE}" srcOrd="0" destOrd="0" presId="urn:microsoft.com/office/officeart/2005/8/layout/venn2"/>
    <dgm:cxn modelId="{2BC79733-D7C3-42E9-8275-1352981E5935}" type="presParOf" srcId="{354CED69-F6A5-40AB-8F68-572E50A276AE}" destId="{2AE051F5-76CE-433B-9EA4-19953A1B05FF}" srcOrd="0" destOrd="0" presId="urn:microsoft.com/office/officeart/2005/8/layout/venn2"/>
    <dgm:cxn modelId="{C033F575-503C-4129-B4E1-01664021C290}" type="presParOf" srcId="{354CED69-F6A5-40AB-8F68-572E50A276AE}" destId="{15EDB4E6-98AB-4674-AFB0-0964CA495860}" srcOrd="1" destOrd="0" presId="urn:microsoft.com/office/officeart/2005/8/layout/venn2"/>
    <dgm:cxn modelId="{BC25DE02-0767-4A08-AA97-26E02EB58389}" type="presParOf" srcId="{E79CB489-4D67-4396-B74B-500C36288D82}" destId="{7BEB456A-0258-4DA9-BEFA-BBA1F9C210CA}" srcOrd="1" destOrd="0" presId="urn:microsoft.com/office/officeart/2005/8/layout/venn2"/>
    <dgm:cxn modelId="{E1257781-E0E6-4CD3-9645-6C2011E6B4EB}" type="presParOf" srcId="{7BEB456A-0258-4DA9-BEFA-BBA1F9C210CA}" destId="{B6CF823F-983B-4A9B-A700-55D076A45F71}" srcOrd="0" destOrd="0" presId="urn:microsoft.com/office/officeart/2005/8/layout/venn2"/>
    <dgm:cxn modelId="{125F0E32-AE88-4340-A103-D193DBAB59B7}" type="presParOf" srcId="{7BEB456A-0258-4DA9-BEFA-BBA1F9C210CA}" destId="{63522F63-93F4-4845-B2C6-AE83BF74BC88}" srcOrd="1" destOrd="0" presId="urn:microsoft.com/office/officeart/2005/8/layout/venn2"/>
    <dgm:cxn modelId="{C82F991F-85C1-47FD-BA08-2202FA231911}" type="presParOf" srcId="{E79CB489-4D67-4396-B74B-500C36288D82}" destId="{A62EF35E-9DB2-4289-B1F5-2EC0D3264ED1}" srcOrd="2" destOrd="0" presId="urn:microsoft.com/office/officeart/2005/8/layout/venn2"/>
    <dgm:cxn modelId="{186D0CFB-3887-41B8-B372-61CBD16AB5C3}" type="presParOf" srcId="{A62EF35E-9DB2-4289-B1F5-2EC0D3264ED1}" destId="{1865D1CC-07D9-40B9-B1E2-700C6A90DCAD}" srcOrd="0" destOrd="0" presId="urn:microsoft.com/office/officeart/2005/8/layout/venn2"/>
    <dgm:cxn modelId="{401954CD-59E8-4BDA-B374-1941E503D542}" type="presParOf" srcId="{A62EF35E-9DB2-4289-B1F5-2EC0D3264ED1}" destId="{D4CD063F-477C-4C22-9544-5CA77269012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A5ED-9291-454F-B277-575B2D467E03}">
      <dsp:nvSpPr>
        <dsp:cNvPr id="0" name=""/>
        <dsp:cNvSpPr/>
      </dsp:nvSpPr>
      <dsp:spPr>
        <a:xfrm>
          <a:off x="388" y="0"/>
          <a:ext cx="2626419" cy="4126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文本</a:t>
          </a:r>
          <a:r>
            <a:rPr lang="en-US" altLang="zh-CN" sz="5200" kern="1200" dirty="0"/>
            <a:t>1</a:t>
          </a:r>
          <a:endParaRPr lang="zh-CN" altLang="en-US" sz="5200" kern="1200" dirty="0"/>
        </a:p>
      </dsp:txBody>
      <dsp:txXfrm>
        <a:off x="388" y="0"/>
        <a:ext cx="2626419" cy="1237995"/>
      </dsp:txXfrm>
    </dsp:sp>
    <dsp:sp modelId="{D92EC5BE-FE76-4F8D-A3B4-2C92ED6B319B}">
      <dsp:nvSpPr>
        <dsp:cNvPr id="0" name=""/>
        <dsp:cNvSpPr/>
      </dsp:nvSpPr>
      <dsp:spPr>
        <a:xfrm>
          <a:off x="263030" y="1239204"/>
          <a:ext cx="2101135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数据</a:t>
          </a:r>
        </a:p>
      </dsp:txBody>
      <dsp:txXfrm>
        <a:off x="299473" y="1275647"/>
        <a:ext cx="2028249" cy="1171356"/>
      </dsp:txXfrm>
    </dsp:sp>
    <dsp:sp modelId="{2F6E2E81-EB71-4281-AF59-A83AB481DF92}">
      <dsp:nvSpPr>
        <dsp:cNvPr id="0" name=""/>
        <dsp:cNvSpPr/>
      </dsp:nvSpPr>
      <dsp:spPr>
        <a:xfrm>
          <a:off x="263030" y="2674869"/>
          <a:ext cx="2101135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长度</a:t>
          </a:r>
        </a:p>
      </dsp:txBody>
      <dsp:txXfrm>
        <a:off x="299473" y="2711312"/>
        <a:ext cx="2028249" cy="1171356"/>
      </dsp:txXfrm>
    </dsp:sp>
    <dsp:sp modelId="{2075A5F9-F991-4D11-B069-43361820F67B}">
      <dsp:nvSpPr>
        <dsp:cNvPr id="0" name=""/>
        <dsp:cNvSpPr/>
      </dsp:nvSpPr>
      <dsp:spPr>
        <a:xfrm>
          <a:off x="2915367" y="0"/>
          <a:ext cx="2219629" cy="4126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文本</a:t>
          </a:r>
          <a:r>
            <a:rPr lang="en-US" altLang="zh-CN" sz="5200" kern="1200" dirty="0"/>
            <a:t>2</a:t>
          </a:r>
          <a:endParaRPr lang="zh-CN" altLang="en-US" sz="5200" kern="1200" dirty="0"/>
        </a:p>
      </dsp:txBody>
      <dsp:txXfrm>
        <a:off x="2915367" y="0"/>
        <a:ext cx="2219629" cy="1237995"/>
      </dsp:txXfrm>
    </dsp:sp>
    <dsp:sp modelId="{AA4376D1-8F4A-4388-B1B4-3B1A0BDE3F8D}">
      <dsp:nvSpPr>
        <dsp:cNvPr id="0" name=""/>
        <dsp:cNvSpPr/>
      </dsp:nvSpPr>
      <dsp:spPr>
        <a:xfrm>
          <a:off x="3137330" y="1239204"/>
          <a:ext cx="1775703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数据</a:t>
          </a:r>
        </a:p>
      </dsp:txBody>
      <dsp:txXfrm>
        <a:off x="3173773" y="1275647"/>
        <a:ext cx="1702817" cy="1171356"/>
      </dsp:txXfrm>
    </dsp:sp>
    <dsp:sp modelId="{1D1C87C9-6A3C-4DAE-8D42-B98EEFF4C5B9}">
      <dsp:nvSpPr>
        <dsp:cNvPr id="0" name=""/>
        <dsp:cNvSpPr/>
      </dsp:nvSpPr>
      <dsp:spPr>
        <a:xfrm>
          <a:off x="3137330" y="2674869"/>
          <a:ext cx="1775703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长度</a:t>
          </a:r>
        </a:p>
      </dsp:txBody>
      <dsp:txXfrm>
        <a:off x="3173773" y="2711312"/>
        <a:ext cx="1702817" cy="1171356"/>
      </dsp:txXfrm>
    </dsp:sp>
    <dsp:sp modelId="{2EBE2523-032A-4DE8-8E6C-3473D9605E30}">
      <dsp:nvSpPr>
        <dsp:cNvPr id="0" name=""/>
        <dsp:cNvSpPr/>
      </dsp:nvSpPr>
      <dsp:spPr>
        <a:xfrm>
          <a:off x="5423555" y="0"/>
          <a:ext cx="2439895" cy="4126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文本</a:t>
          </a:r>
          <a:r>
            <a:rPr lang="en-US" altLang="zh-CN" sz="5200" kern="1200" dirty="0"/>
            <a:t>3</a:t>
          </a:r>
          <a:endParaRPr lang="zh-CN" altLang="en-US" sz="5200" kern="1200" dirty="0"/>
        </a:p>
      </dsp:txBody>
      <dsp:txXfrm>
        <a:off x="5423555" y="0"/>
        <a:ext cx="2439895" cy="1237995"/>
      </dsp:txXfrm>
    </dsp:sp>
    <dsp:sp modelId="{21BDF4B6-BE7E-42BE-8788-975FD56ECE84}">
      <dsp:nvSpPr>
        <dsp:cNvPr id="0" name=""/>
        <dsp:cNvSpPr/>
      </dsp:nvSpPr>
      <dsp:spPr>
        <a:xfrm>
          <a:off x="5667544" y="1239204"/>
          <a:ext cx="1951916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数据</a:t>
          </a:r>
        </a:p>
      </dsp:txBody>
      <dsp:txXfrm>
        <a:off x="5703987" y="1275647"/>
        <a:ext cx="1879030" cy="1171356"/>
      </dsp:txXfrm>
    </dsp:sp>
    <dsp:sp modelId="{2C3657B7-C74D-41E1-9AE7-E68CACE51A47}">
      <dsp:nvSpPr>
        <dsp:cNvPr id="0" name=""/>
        <dsp:cNvSpPr/>
      </dsp:nvSpPr>
      <dsp:spPr>
        <a:xfrm>
          <a:off x="5667544" y="2674869"/>
          <a:ext cx="1951916" cy="1244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04775" rIns="13970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500" kern="1200" dirty="0"/>
            <a:t>长度</a:t>
          </a:r>
        </a:p>
      </dsp:txBody>
      <dsp:txXfrm>
        <a:off x="5703987" y="2711312"/>
        <a:ext cx="1879030" cy="11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051F5-76CE-433B-9EA4-19953A1B05FF}">
      <dsp:nvSpPr>
        <dsp:cNvPr id="0" name=""/>
        <dsp:cNvSpPr/>
      </dsp:nvSpPr>
      <dsp:spPr>
        <a:xfrm>
          <a:off x="1279313" y="0"/>
          <a:ext cx="3039533" cy="3039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全局</a:t>
          </a:r>
        </a:p>
      </dsp:txBody>
      <dsp:txXfrm>
        <a:off x="2267921" y="151976"/>
        <a:ext cx="1062316" cy="455929"/>
      </dsp:txXfrm>
    </dsp:sp>
    <dsp:sp modelId="{B6CF823F-983B-4A9B-A700-55D076A45F71}">
      <dsp:nvSpPr>
        <dsp:cNvPr id="0" name=""/>
        <dsp:cNvSpPr/>
      </dsp:nvSpPr>
      <dsp:spPr>
        <a:xfrm>
          <a:off x="2931949" y="986389"/>
          <a:ext cx="1257295" cy="1247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函数</a:t>
          </a:r>
        </a:p>
      </dsp:txBody>
      <dsp:txXfrm>
        <a:off x="3267647" y="1064327"/>
        <a:ext cx="585899" cy="233815"/>
      </dsp:txXfrm>
    </dsp:sp>
    <dsp:sp modelId="{1865D1CC-07D9-40B9-B1E2-700C6A90DCAD}">
      <dsp:nvSpPr>
        <dsp:cNvPr id="0" name=""/>
        <dsp:cNvSpPr/>
      </dsp:nvSpPr>
      <dsp:spPr>
        <a:xfrm>
          <a:off x="1336715" y="707800"/>
          <a:ext cx="1519766" cy="1519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函数</a:t>
          </a:r>
        </a:p>
      </dsp:txBody>
      <dsp:txXfrm>
        <a:off x="1559279" y="1087742"/>
        <a:ext cx="1074637" cy="759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altLang="zh-CN"/>
              <a:t>Jason Lu /  </a:t>
            </a:r>
            <a:r>
              <a:rPr lang="zh-CN" altLang="en-US"/>
              <a:t>闲鱼 </a:t>
            </a:r>
            <a:r>
              <a:rPr lang="en-US" altLang="zh-CN"/>
              <a:t>lugtjack009  /  QQ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2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5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Jason Lu /  </a:t>
            </a:r>
            <a:r>
              <a:rPr lang="zh-CN" altLang="en-US"/>
              <a:t>闲鱼 </a:t>
            </a:r>
            <a:r>
              <a:rPr lang="en-US" altLang="zh-CN"/>
              <a:t>lugtjack009  /  QQ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Jason Lu /  </a:t>
            </a:r>
            <a:r>
              <a:rPr lang="zh-CN" altLang="en-US"/>
              <a:t>闲鱼 </a:t>
            </a:r>
            <a:r>
              <a:rPr lang="en-US" altLang="zh-CN"/>
              <a:t>lugtjack009  /  QQ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0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7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8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9405-8159-4896-8935-2EF337A7CB8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Jason Lu /  </a:t>
            </a:r>
            <a:r>
              <a:rPr lang="zh-CN" altLang="en-US"/>
              <a:t>闲鱼 </a:t>
            </a:r>
            <a:r>
              <a:rPr lang="en-US" altLang="zh-CN"/>
              <a:t>lugtjack009  /  QQ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BE2E135-C388-4426-A3B9-A4011D6C66FD}"/>
              </a:ext>
            </a:extLst>
          </p:cNvPr>
          <p:cNvSpPr/>
          <p:nvPr userDrawn="1"/>
        </p:nvSpPr>
        <p:spPr>
          <a:xfrm>
            <a:off x="3581400" y="6352143"/>
            <a:ext cx="528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Jason Lu /  </a:t>
            </a:r>
            <a:r>
              <a:rPr lang="zh-CN" alt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闲鱼 </a:t>
            </a:r>
            <a:r>
              <a:rPr lang="en-US" altLang="zh-CN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lugtjack009  /  QQ  2328440013 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0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fosidelnapoli.forumfree.it/?t=61790967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angyizhou.com/index.php/2016/01/19/holidays-in-northeast-china-west-mount-changbai-on-january-19th-2016/?lang=zh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6%b0%b7" TargetMode="External"/><Relationship Id="rId7" Type="http://schemas.openxmlformats.org/officeDocument/2006/relationships/hyperlink" Target="http://www.thinker360.com/page/3745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hyperlink" Target="https://zh.wikipedia.org/zh-cn/%E6%8B%A9%E6%8D%89%E5%B2%9B" TargetMode="Externa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SCII_Code_Chart-Quick_ref_card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B095-BF66-4CA6-9265-A7583FC49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zh-CN" altLang="en-US" dirty="0"/>
              <a:t>编程进阶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822F1-E44C-4E63-89F2-A01BF40AA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109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/>
              <a:t>2017/06/23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373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915EB-2B05-463B-80ED-1E182DF0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使用数字集合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4AAF6-CF5C-46E9-921E-7DF40B05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实际上就是多个数字</a:t>
            </a:r>
            <a:r>
              <a:rPr lang="en-US" altLang="zh-CN" dirty="0"/>
              <a:t>(</a:t>
            </a:r>
            <a:r>
              <a:rPr lang="zh-CN" altLang="en-US" dirty="0"/>
              <a:t>并排放置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定义整数</a:t>
            </a:r>
            <a:r>
              <a:rPr lang="en-US" altLang="zh-CN" dirty="0"/>
              <a:t> a1,a2…a1000</a:t>
            </a:r>
          </a:p>
          <a:p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长度固定（代码内嵌，不可变动）</a:t>
            </a:r>
            <a:r>
              <a:rPr lang="en-US" altLang="zh-CN" dirty="0"/>
              <a:t>—</a:t>
            </a:r>
          </a:p>
          <a:p>
            <a:endParaRPr lang="en-US" altLang="zh-CN" dirty="0"/>
          </a:p>
          <a:p>
            <a:r>
              <a:rPr lang="en-US" altLang="zh-CN" dirty="0"/>
              <a:t>‘a’ ‘b’ ‘c’  ‘d’ ‘e’ ‘f’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C1B49-835C-4381-8FBA-55B2961A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76" y="494155"/>
            <a:ext cx="4013835" cy="2891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B9939F-93B4-49E5-94DE-508FB711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05" y="3803082"/>
            <a:ext cx="4371975" cy="2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E972-4351-43B4-A303-FF8BF47B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15" y="28066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Q: </a:t>
            </a:r>
            <a:r>
              <a:rPr lang="zh-CN" altLang="en-US" dirty="0"/>
              <a:t>长度不确定怎么办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A:  </a:t>
            </a:r>
            <a:r>
              <a:rPr lang="zh-CN" altLang="en-US" dirty="0"/>
              <a:t>不可能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Q: !?!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30EEB-E6B3-4479-B682-EACD2DDB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6687" y="144858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CCC80-F03D-45D4-80BF-AB4F33EF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33" y="2203431"/>
            <a:ext cx="10515600" cy="4351338"/>
          </a:xfrm>
        </p:spPr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“</a:t>
            </a:r>
            <a:r>
              <a:rPr lang="zh-CN" altLang="en-US" dirty="0"/>
              <a:t>你好</a:t>
            </a:r>
            <a:r>
              <a:rPr lang="en-US" altLang="zh-CN" dirty="0"/>
              <a:t>” </a:t>
            </a:r>
            <a:r>
              <a:rPr lang="zh-CN" altLang="en-US" dirty="0"/>
              <a:t>赋值给</a:t>
            </a:r>
            <a:r>
              <a:rPr lang="en-US" altLang="zh-CN" dirty="0"/>
              <a:t> a </a:t>
            </a:r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“</a:t>
            </a:r>
            <a:r>
              <a:rPr lang="zh-CN" altLang="en-US" dirty="0"/>
              <a:t>你不好</a:t>
            </a:r>
            <a:r>
              <a:rPr lang="en-US" altLang="zh-CN" dirty="0"/>
              <a:t>” </a:t>
            </a:r>
            <a:r>
              <a:rPr lang="zh-CN" altLang="en-US" dirty="0"/>
              <a:t>赋值给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r>
              <a:rPr lang="zh-CN" altLang="en-US" dirty="0"/>
              <a:t>刚刚还说数组长度固定。。。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6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25D20-9E60-42A9-BA0B-71A95B5E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A339E-E478-49B5-B496-DA2AB010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将百度截取到的网页</a:t>
            </a:r>
            <a:r>
              <a:rPr lang="en-US" altLang="zh-CN" dirty="0"/>
              <a:t>[</a:t>
            </a:r>
            <a:r>
              <a:rPr lang="zh-CN" altLang="en-US" dirty="0"/>
              <a:t>长度：？</a:t>
            </a:r>
            <a:r>
              <a:rPr lang="en-US" altLang="zh-CN" dirty="0"/>
              <a:t>??</a:t>
            </a:r>
            <a:r>
              <a:rPr lang="zh-CN" altLang="en-US" dirty="0"/>
              <a:t>？</a:t>
            </a:r>
            <a:r>
              <a:rPr lang="en-US" altLang="zh-CN" dirty="0"/>
              <a:t>]</a:t>
            </a:r>
            <a:r>
              <a:rPr lang="zh-CN" altLang="en-US" dirty="0"/>
              <a:t>赋值给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好像是可以不确定的，如何操作呢？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433316-7D64-47A3-BB41-689C0175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4" y="3828097"/>
            <a:ext cx="8365459" cy="14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03D6-8AC1-42C5-9823-33B0DC0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40" y="842645"/>
            <a:ext cx="10515600" cy="1325563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0755E-CA66-4DCF-BA4B-70F02963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3976229" y="1228126"/>
            <a:ext cx="3760328" cy="56404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6DA558-A85F-4E7A-85D9-532A8F4496FA}"/>
              </a:ext>
            </a:extLst>
          </p:cNvPr>
          <p:cNvSpPr/>
          <p:nvPr/>
        </p:nvSpPr>
        <p:spPr>
          <a:xfrm>
            <a:off x="4062830" y="2886055"/>
            <a:ext cx="4458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1  2  3 4  5  6 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0A4F2E-94A7-403E-956C-8FB105D4333B}"/>
              </a:ext>
            </a:extLst>
          </p:cNvPr>
          <p:cNvSpPr txBox="1"/>
          <p:nvPr/>
        </p:nvSpPr>
        <p:spPr>
          <a:xfrm>
            <a:off x="1567764" y="3241040"/>
            <a:ext cx="955040" cy="1436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6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8A31C-85A0-424E-885F-D24A9006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D3DD3AF-98BD-4B01-A57A-EFE4E5F31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457722"/>
              </p:ext>
            </p:extLst>
          </p:nvPr>
        </p:nvGraphicFramePr>
        <p:xfrm>
          <a:off x="2082800" y="1584960"/>
          <a:ext cx="7863840" cy="412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784E-0175-4CDF-A045-6647C86C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哦，这样我就知道了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DA81-E9EF-45EC-82B4-E48D5BD0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可以用这种方式来保存文本</a:t>
            </a:r>
            <a:r>
              <a:rPr lang="en-US" altLang="zh-CN" dirty="0"/>
              <a:t>( </a:t>
            </a:r>
            <a:r>
              <a:rPr lang="zh-CN" altLang="en-US" dirty="0"/>
              <a:t>内容 </a:t>
            </a:r>
            <a:r>
              <a:rPr lang="en-US" altLang="zh-CN" dirty="0"/>
              <a:t>+ </a:t>
            </a:r>
            <a:r>
              <a:rPr lang="zh-CN" altLang="en-US" dirty="0"/>
              <a:t>长度 </a:t>
            </a:r>
            <a:r>
              <a:rPr lang="en-US" altLang="zh-CN" dirty="0"/>
              <a:t>) </a:t>
            </a:r>
            <a:r>
              <a:rPr lang="zh-CN" altLang="en-US" dirty="0"/>
              <a:t>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(C++)</a:t>
            </a:r>
          </a:p>
          <a:p>
            <a:r>
              <a:rPr lang="zh-CN" altLang="en-US" dirty="0"/>
              <a:t>字符串 </a:t>
            </a:r>
            <a:r>
              <a:rPr lang="en-US" altLang="zh-CN" dirty="0"/>
              <a:t>= </a:t>
            </a:r>
            <a:r>
              <a:rPr lang="zh-CN" altLang="en-US" dirty="0"/>
              <a:t>字符数据 </a:t>
            </a:r>
            <a:r>
              <a:rPr lang="en-US" altLang="zh-CN" dirty="0"/>
              <a:t>+ </a:t>
            </a:r>
            <a:r>
              <a:rPr lang="zh-CN" altLang="en-US" dirty="0"/>
              <a:t>长度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P.S. </a:t>
            </a:r>
            <a:r>
              <a:rPr lang="zh-CN" altLang="en-US" sz="1800" dirty="0"/>
              <a:t>能不需要长度吗？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48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98BCA-5620-4042-A267-4B4D5B04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P.S. </a:t>
            </a:r>
            <a:r>
              <a:rPr lang="zh-CN" altLang="en-US" dirty="0"/>
              <a:t>变量？ 那有定量吗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307DB-332C-444D-878B-E870C0BE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嗯，是有的。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声明即可  </a:t>
            </a:r>
            <a:r>
              <a:rPr lang="en-US" altLang="zh-CN" dirty="0"/>
              <a:t>[  </a:t>
            </a:r>
            <a:r>
              <a:rPr lang="zh-CN" altLang="en-US" dirty="0"/>
              <a:t>常数 整数 </a:t>
            </a:r>
            <a:r>
              <a:rPr lang="en-US" altLang="zh-CN" dirty="0"/>
              <a:t>a  ]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715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513B4-E1A4-4B2A-875E-4C822C1B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2640965"/>
            <a:ext cx="10515600" cy="1325563"/>
          </a:xfrm>
        </p:spPr>
        <p:txBody>
          <a:bodyPr/>
          <a:lstStyle/>
          <a:p>
            <a:r>
              <a:rPr lang="zh-CN" altLang="en-US" dirty="0"/>
              <a:t>今天内容的量还好吗？</a:t>
            </a:r>
          </a:p>
        </p:txBody>
      </p:sp>
    </p:spTree>
    <p:extLst>
      <p:ext uri="{BB962C8B-B14F-4D97-AF65-F5344CB8AC3E}">
        <p14:creationId xmlns:p14="http://schemas.microsoft.com/office/powerpoint/2010/main" val="299301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047B2C-2FA4-41B0-9466-4427E81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</a:t>
            </a:r>
            <a:r>
              <a:rPr lang="en-US" altLang="zh-CN" sz="3600" dirty="0"/>
              <a:t>&amp;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33200-2362-4506-9B4D-D6EC86FCE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06/23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49268-9DAB-4040-A88E-C6C6A9FC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87B71-60B4-4EC1-B73B-E494CC49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A9214B9F-92C9-4956-B6F4-CDCD6197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90" y="1001395"/>
            <a:ext cx="7492621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6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8FCB-57F6-4758-B10B-8E6C7BAA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276" y="2208903"/>
            <a:ext cx="10515600" cy="1325563"/>
          </a:xfrm>
        </p:spPr>
        <p:txBody>
          <a:bodyPr/>
          <a:lstStyle/>
          <a:p>
            <a:r>
              <a:rPr lang="en-US" altLang="zh-CN" dirty="0"/>
              <a:t>Arduino (C) </a:t>
            </a:r>
            <a:r>
              <a:rPr lang="zh-CN" altLang="en-US" dirty="0"/>
              <a:t>开发 </a:t>
            </a:r>
            <a:r>
              <a:rPr lang="en-US" altLang="zh-CN" dirty="0"/>
              <a:t>-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E808-CDE9-4670-8494-5FF745BA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425" y="341875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标准化</a:t>
            </a:r>
            <a:r>
              <a:rPr lang="zh-CN" altLang="en-US" dirty="0"/>
              <a:t>的功能片段</a:t>
            </a:r>
            <a:endParaRPr lang="en-US" altLang="zh-CN" dirty="0"/>
          </a:p>
          <a:p>
            <a:r>
              <a:rPr lang="zh-CN" altLang="en-US" dirty="0"/>
              <a:t>节省开发时间</a:t>
            </a:r>
            <a:endParaRPr lang="en-US" altLang="zh-CN" dirty="0"/>
          </a:p>
          <a:p>
            <a:r>
              <a:rPr lang="zh-CN" altLang="en-US" dirty="0"/>
              <a:t>几乎不降低性能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99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BC0D9-6E34-41C8-90DB-C8982D6E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65139-49E9-4F11-BEB3-E0E2395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575175"/>
          </a:xfrm>
        </p:spPr>
        <p:txBody>
          <a:bodyPr numCol="3">
            <a:normAutofit fontScale="92500" lnSpcReduction="10000"/>
          </a:bodyPr>
          <a:lstStyle/>
          <a:p>
            <a:r>
              <a:rPr lang="zh-CN" altLang="en-US" dirty="0"/>
              <a:t>当 有人按下一号按钮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4 10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3 10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7 10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响铃结束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 有人按下二号按钮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4 10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3 10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7 10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响铃结束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 有人按下三号按钮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4 10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3 10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zh-CN" altLang="en-US" dirty="0"/>
              <a:t>响铃音高</a:t>
            </a:r>
            <a:r>
              <a:rPr lang="en-US" altLang="zh-CN" dirty="0"/>
              <a:t>7 10</a:t>
            </a:r>
            <a:r>
              <a:rPr lang="zh-CN" altLang="en-US" dirty="0"/>
              <a:t>秒，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响铃结束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49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E80B0-81A8-413D-BF35-D31B9448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9785-DE6D-42F6-A3B9-A28B01E6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两份几乎完全相似的代码（中间一个字符不同）</a:t>
            </a:r>
            <a:endParaRPr lang="en-US" altLang="zh-CN" dirty="0"/>
          </a:p>
          <a:p>
            <a:r>
              <a:rPr lang="en-US" altLang="zh-CN" dirty="0"/>
              <a:t>10100111001100110 – 1 – 1010101101010011</a:t>
            </a:r>
          </a:p>
          <a:p>
            <a:r>
              <a:rPr lang="en-US" altLang="zh-CN" dirty="0"/>
              <a:t>10100111001100110 – 0 – 1010101101010011</a:t>
            </a:r>
          </a:p>
          <a:p>
            <a:endParaRPr lang="en-US" altLang="zh-CN" dirty="0"/>
          </a:p>
          <a:p>
            <a:r>
              <a:rPr lang="zh-CN" altLang="en-US" dirty="0"/>
              <a:t>压缩：  </a:t>
            </a:r>
            <a:r>
              <a:rPr lang="en-US" altLang="zh-CN" dirty="0"/>
              <a:t>A = 10100111001100110 </a:t>
            </a:r>
          </a:p>
          <a:p>
            <a:r>
              <a:rPr lang="en-US" altLang="zh-CN" dirty="0"/>
              <a:t>             B = 1010101101010011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r>
              <a:rPr lang="en-US" altLang="zh-CN" dirty="0"/>
              <a:t>A-1-B</a:t>
            </a:r>
          </a:p>
          <a:p>
            <a:r>
              <a:rPr lang="en-US" altLang="zh-CN" dirty="0"/>
              <a:t>A-0-B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26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7C75-926B-4CD0-A8CF-3D9E6324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DC3F1-8B72-41B6-A5CD-FEF7040E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440" cy="4351338"/>
          </a:xfrm>
        </p:spPr>
        <p:txBody>
          <a:bodyPr/>
          <a:lstStyle/>
          <a:p>
            <a:r>
              <a:rPr lang="zh-CN" altLang="en-US" dirty="0"/>
              <a:t>当按下一号按钮</a:t>
            </a:r>
            <a:endParaRPr lang="en-US" altLang="zh-CN" dirty="0"/>
          </a:p>
          <a:p>
            <a:r>
              <a:rPr lang="zh-CN" altLang="en-US" dirty="0"/>
              <a:t>复杂的响铃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当按下二号按钮</a:t>
            </a:r>
            <a:endParaRPr lang="en-US" altLang="zh-CN" dirty="0"/>
          </a:p>
          <a:p>
            <a:r>
              <a:rPr lang="zh-CN" altLang="en-US" dirty="0"/>
              <a:t>复杂的响铃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当按下三号按钮</a:t>
            </a:r>
            <a:endParaRPr lang="en-US" altLang="zh-CN" dirty="0"/>
          </a:p>
          <a:p>
            <a:r>
              <a:rPr lang="zh-CN" altLang="en-US" dirty="0"/>
              <a:t>复杂的响铃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37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8FCB-57F6-4758-B10B-8E6C7BAA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96" y="2300343"/>
            <a:ext cx="10515600" cy="1325563"/>
          </a:xfrm>
        </p:spPr>
        <p:txBody>
          <a:bodyPr/>
          <a:lstStyle/>
          <a:p>
            <a:r>
              <a:rPr lang="en-US" altLang="zh-CN" dirty="0"/>
              <a:t>Arduino (C) </a:t>
            </a:r>
            <a:r>
              <a:rPr lang="zh-CN" altLang="en-US" dirty="0"/>
              <a:t>开发 </a:t>
            </a:r>
            <a:r>
              <a:rPr lang="en-US" altLang="zh-CN" dirty="0"/>
              <a:t>-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E808-CDE9-4670-8494-5FF745BA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425" y="341875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标准化</a:t>
            </a:r>
            <a:r>
              <a:rPr lang="zh-CN" altLang="en-US" dirty="0"/>
              <a:t>的功能片段</a:t>
            </a:r>
            <a:endParaRPr lang="en-US" altLang="zh-CN" dirty="0"/>
          </a:p>
          <a:p>
            <a:r>
              <a:rPr lang="zh-CN" altLang="en-US" dirty="0"/>
              <a:t>节省开发时间</a:t>
            </a:r>
            <a:endParaRPr lang="en-US" altLang="zh-CN" dirty="0"/>
          </a:p>
          <a:p>
            <a:r>
              <a:rPr lang="zh-CN" altLang="en-US" dirty="0"/>
              <a:t>几乎不降低性能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04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7FB55D-4BEB-4EAF-8836-3AA356DF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09" y="1178561"/>
            <a:ext cx="9033653" cy="32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1FD9F-BB64-4DC4-A5E3-0EF33BEF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函数的三个重要部分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19D8-7466-46D9-BF30-708F3173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 （给定的变量值）          反应过程                             预期的结果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           </a:t>
            </a:r>
            <a:r>
              <a:rPr lang="en-US" altLang="zh-CN" dirty="0"/>
              <a:t>	                       </a:t>
            </a:r>
            <a:r>
              <a:rPr lang="zh-CN" altLang="en-US" dirty="0"/>
              <a:t>（结果的可能范围）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C4F2F-6145-4517-A005-6C188F08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94669" y="2714919"/>
            <a:ext cx="2337827" cy="1910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1A8963-2C52-4F01-BD97-77DC79A6C4EE}"/>
              </a:ext>
            </a:extLst>
          </p:cNvPr>
          <p:cNvSpPr/>
          <p:nvPr/>
        </p:nvSpPr>
        <p:spPr>
          <a:xfrm>
            <a:off x="4958288" y="3293408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B9A071-8332-4990-933A-B60B1D4C104D}"/>
              </a:ext>
            </a:extLst>
          </p:cNvPr>
          <p:cNvCxnSpPr>
            <a:cxnSpLocks/>
          </p:cNvCxnSpPr>
          <p:nvPr/>
        </p:nvCxnSpPr>
        <p:spPr>
          <a:xfrm>
            <a:off x="2620652" y="3525625"/>
            <a:ext cx="1404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D24F64-A6B8-4F73-8519-693675FBDAEB}"/>
              </a:ext>
            </a:extLst>
          </p:cNvPr>
          <p:cNvCxnSpPr>
            <a:cxnSpLocks/>
          </p:cNvCxnSpPr>
          <p:nvPr/>
        </p:nvCxnSpPr>
        <p:spPr>
          <a:xfrm>
            <a:off x="7041823" y="3553905"/>
            <a:ext cx="129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图片包含 天空, 户外&#10;&#10;已生成高可信度的说明">
            <a:extLst>
              <a:ext uri="{FF2B5EF4-FFF2-40B4-BE49-F238E27FC236}">
                <a16:creationId xmlns:a16="http://schemas.microsoft.com/office/drawing/2014/main" id="{8A4725F4-095F-43C8-96B9-B3110231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0399" y="3044357"/>
            <a:ext cx="834768" cy="809725"/>
          </a:xfrm>
          <a:prstGeom prst="rect">
            <a:avLst/>
          </a:prstGeom>
        </p:spPr>
      </p:pic>
      <p:pic>
        <p:nvPicPr>
          <p:cNvPr id="16" name="图片 15" descr="图片包含 电子产品&#10;&#10;已生成高可信度的说明">
            <a:extLst>
              <a:ext uri="{FF2B5EF4-FFF2-40B4-BE49-F238E27FC236}">
                <a16:creationId xmlns:a16="http://schemas.microsoft.com/office/drawing/2014/main" id="{A9CD032E-D268-4BB6-B460-A03A69C65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33295" y="3103324"/>
            <a:ext cx="947918" cy="9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0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8313F-212F-4C00-9EB9-878DEC63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7A584-6791-497F-8AB8-4CD4A123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zh-CN" altLang="en-US" dirty="0"/>
              <a:t>传入函数的</a:t>
            </a:r>
            <a:r>
              <a:rPr lang="zh-CN" altLang="en-US" dirty="0">
                <a:solidFill>
                  <a:srgbClr val="FF0000"/>
                </a:solidFill>
              </a:rPr>
              <a:t>一些</a:t>
            </a:r>
            <a:r>
              <a:rPr lang="zh-CN" altLang="en-US" dirty="0"/>
              <a:t>已知的值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（内容可变，类型、数量固定）！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有三种亮灯的模式</a:t>
            </a:r>
            <a:endParaRPr lang="en-US" altLang="zh-CN" dirty="0"/>
          </a:p>
          <a:p>
            <a:r>
              <a:rPr lang="zh-CN" altLang="en-US" dirty="0"/>
              <a:t>快闪（</a:t>
            </a:r>
            <a:r>
              <a:rPr lang="en-US" altLang="zh-CN" dirty="0"/>
              <a:t>1</a:t>
            </a:r>
            <a:r>
              <a:rPr lang="zh-CN" altLang="en-US" dirty="0"/>
              <a:t>模式）</a:t>
            </a:r>
            <a:endParaRPr lang="en-US" altLang="zh-CN" dirty="0"/>
          </a:p>
          <a:p>
            <a:r>
              <a:rPr lang="zh-CN" altLang="en-US" dirty="0"/>
              <a:t>慢闪（</a:t>
            </a:r>
            <a:r>
              <a:rPr lang="en-US" altLang="zh-CN" dirty="0"/>
              <a:t>2</a:t>
            </a:r>
            <a:r>
              <a:rPr lang="zh-CN" altLang="en-US" dirty="0"/>
              <a:t>模式）</a:t>
            </a:r>
            <a:endParaRPr lang="en-US" altLang="zh-CN" dirty="0"/>
          </a:p>
          <a:p>
            <a:r>
              <a:rPr lang="zh-CN" altLang="en-US" dirty="0"/>
              <a:t>先快后慢（</a:t>
            </a:r>
            <a:r>
              <a:rPr lang="en-US" altLang="zh-CN" dirty="0"/>
              <a:t>3</a:t>
            </a:r>
            <a:r>
              <a:rPr lang="zh-CN" altLang="en-US" dirty="0"/>
              <a:t>模式）</a:t>
            </a:r>
            <a:endParaRPr lang="en-US" altLang="zh-CN" dirty="0"/>
          </a:p>
          <a:p>
            <a:r>
              <a:rPr lang="zh-CN" altLang="en-US" dirty="0"/>
              <a:t>先慢后快（</a:t>
            </a:r>
            <a:r>
              <a:rPr lang="en-US" altLang="zh-CN" dirty="0"/>
              <a:t>4</a:t>
            </a:r>
            <a:r>
              <a:rPr lang="zh-CN" altLang="en-US" dirty="0"/>
              <a:t>模式）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传入参数： 模式代码</a:t>
            </a:r>
            <a:r>
              <a:rPr lang="en-US" altLang="zh-CN" dirty="0"/>
              <a:t>1/2/3/4  </a:t>
            </a:r>
            <a:r>
              <a:rPr lang="en-US" altLang="zh-CN" dirty="0">
                <a:sym typeface="Wingdings" panose="05000000000000000000" pitchFamily="2" charset="2"/>
              </a:rPr>
              <a:t> switch/case </a:t>
            </a:r>
            <a:r>
              <a:rPr lang="zh-CN" altLang="en-US" dirty="0">
                <a:sym typeface="Wingdings" panose="05000000000000000000" pitchFamily="2" charset="2"/>
              </a:rPr>
              <a:t>分析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返回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灯的状态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数字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61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EA719-2B8C-4D77-9BE9-2649F449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DA73F-F199-4321-A56B-8D7AF460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可以作为结果返回，只能是一个值</a:t>
            </a:r>
            <a:r>
              <a:rPr lang="en-US" altLang="zh-CN" dirty="0"/>
              <a:t>(</a:t>
            </a:r>
            <a:r>
              <a:rPr lang="zh-CN" altLang="en-US" dirty="0"/>
              <a:t>某个确定类型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考虑多样化的返回结果？（多个数字怎么办）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21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7FB55D-4BEB-4EAF-8836-3AA356DF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09" y="1656081"/>
            <a:ext cx="9033653" cy="32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0860-FB08-4B35-833F-F14878DF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85B1D6-2742-4281-ABBA-0CB6C579B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04" y="677126"/>
            <a:ext cx="7277100" cy="5267325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7F52284-AC09-4C50-A38B-C9428308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83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4D19E-B298-47F1-887C-1EEEDB87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F2F03-5D51-4647-9BAD-D918B4D0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声明：变量的作用域（函数、命名空间、全局）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D8E97D7-5462-465A-B169-E0ACE9630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926794"/>
              </p:ext>
            </p:extLst>
          </p:nvPr>
        </p:nvGraphicFramePr>
        <p:xfrm>
          <a:off x="5222240" y="3007360"/>
          <a:ext cx="5598160" cy="303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726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F4E5-30FF-4A22-AD72-C3AA216C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那被调用的函数呢？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4F599-1B45-41E9-AF7D-EF0537DD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不能访问之前函数的变量。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286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25BAD-303A-40B4-A245-AC6EBF7C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 </a:t>
            </a:r>
            <a:r>
              <a:rPr lang="en-US" altLang="zh-CN" dirty="0">
                <a:sym typeface="Wingdings" panose="05000000000000000000" pitchFamily="2" charset="2"/>
              </a:rPr>
              <a:t> F(N)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如果 </a:t>
            </a:r>
            <a:r>
              <a:rPr lang="en-US" altLang="zh-CN" dirty="0">
                <a:sym typeface="Wingdings" panose="05000000000000000000" pitchFamily="2" charset="2"/>
              </a:rPr>
              <a:t>N &gt; </a:t>
            </a:r>
            <a:r>
              <a:rPr lang="zh-CN" altLang="en-US" dirty="0">
                <a:sym typeface="Wingdings" panose="05000000000000000000" pitchFamily="2" charset="2"/>
              </a:rPr>
              <a:t>最大值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最大值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如果 </a:t>
            </a:r>
            <a:r>
              <a:rPr lang="en-US" altLang="zh-CN" dirty="0">
                <a:sym typeface="Wingdings" panose="05000000000000000000" pitchFamily="2" charset="2"/>
              </a:rPr>
              <a:t>N &lt; </a:t>
            </a:r>
            <a:r>
              <a:rPr lang="zh-CN" altLang="en-US" dirty="0">
                <a:sym typeface="Wingdings" panose="05000000000000000000" pitchFamily="2" charset="2"/>
              </a:rPr>
              <a:t>最小值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最小值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否则 </a:t>
            </a:r>
            <a:r>
              <a:rPr lang="en-US" altLang="zh-CN" dirty="0">
                <a:sym typeface="Wingdings" panose="05000000000000000000" pitchFamily="2" charset="2"/>
              </a:rPr>
              <a:t> 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D3A8E-27C9-4826-93CA-ED1FDB93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36" y="30957"/>
            <a:ext cx="7438127" cy="16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6C78-6EF0-4F51-8551-C29F373F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20" y="720725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书写方式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C6CC-A36B-4517-9DBD-B1CD9AB0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680" y="2506662"/>
            <a:ext cx="10515600" cy="4351338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N&lt;</a:t>
            </a:r>
            <a:r>
              <a:rPr lang="zh-CN" altLang="en-US" b="1" dirty="0">
                <a:sym typeface="Wingdings" panose="05000000000000000000" pitchFamily="2" charset="2"/>
              </a:rPr>
              <a:t>最小值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en-US" altLang="zh-CN" b="1" dirty="0">
                <a:sym typeface="Wingdings" panose="05000000000000000000" pitchFamily="2" charset="2"/>
              </a:rPr>
              <a:t>?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最小值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  <a:r>
              <a:rPr lang="zh-CN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sym typeface="Wingdings" panose="05000000000000000000" pitchFamily="2" charset="2"/>
              </a:rPr>
              <a:t>N &gt; </a:t>
            </a:r>
            <a:r>
              <a:rPr lang="zh-CN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最大值）</a:t>
            </a:r>
            <a:r>
              <a:rPr lang="en-US" altLang="zh-CN" b="1" dirty="0">
                <a:solidFill>
                  <a:srgbClr val="0070C0"/>
                </a:solidFill>
                <a:sym typeface="Wingdings" panose="05000000000000000000" pitchFamily="2" charset="2"/>
              </a:rPr>
              <a:t>? </a:t>
            </a:r>
            <a:r>
              <a:rPr lang="zh-CN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最大值 </a:t>
            </a:r>
            <a:r>
              <a:rPr lang="en-US" altLang="zh-CN" b="1" dirty="0">
                <a:solidFill>
                  <a:srgbClr val="0070C0"/>
                </a:solidFill>
                <a:sym typeface="Wingdings" panose="05000000000000000000" pitchFamily="2" charset="2"/>
              </a:rPr>
              <a:t>: N</a:t>
            </a:r>
          </a:p>
          <a:p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N&lt;</a:t>
            </a:r>
            <a:r>
              <a:rPr lang="zh-CN" altLang="en-US" b="1" dirty="0">
                <a:sym typeface="Wingdings" panose="05000000000000000000" pitchFamily="2" charset="2"/>
              </a:rPr>
              <a:t>最小值）</a:t>
            </a:r>
            <a:r>
              <a:rPr lang="en-US" altLang="zh-CN" b="1" dirty="0">
                <a:sym typeface="Wingdings" panose="05000000000000000000" pitchFamily="2" charset="2"/>
              </a:rPr>
              <a:t>? </a:t>
            </a:r>
            <a:r>
              <a:rPr lang="zh-CN" altLang="en-US" b="1" dirty="0">
                <a:sym typeface="Wingdings" panose="05000000000000000000" pitchFamily="2" charset="2"/>
              </a:rPr>
              <a:t>最小值 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N &gt; </a:t>
            </a:r>
            <a:r>
              <a:rPr lang="zh-CN" altLang="en-US" b="1" dirty="0">
                <a:sym typeface="Wingdings" panose="05000000000000000000" pitchFamily="2" charset="2"/>
              </a:rPr>
              <a:t>最大值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en-US" altLang="zh-CN" b="1" dirty="0">
                <a:sym typeface="Wingdings" panose="05000000000000000000" pitchFamily="2" charset="2"/>
              </a:rPr>
              <a:t>?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最大值 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  <a:r>
              <a:rPr lang="en-US" altLang="zh-CN" b="1" dirty="0">
                <a:solidFill>
                  <a:srgbClr val="0070C0"/>
                </a:solidFill>
                <a:sym typeface="Wingdings" panose="05000000000000000000" pitchFamily="2" charset="2"/>
              </a:rPr>
              <a:t>N</a:t>
            </a:r>
          </a:p>
          <a:p>
            <a:endParaRPr lang="en-US" altLang="zh-CN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altLang="zh-CN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如果 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ym typeface="Wingdings" panose="05000000000000000000" pitchFamily="2" charset="2"/>
              </a:rPr>
              <a:t>…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altLang="zh-CN" b="1" dirty="0">
                <a:sym typeface="Wingdings" panose="05000000000000000000" pitchFamily="2" charset="2"/>
              </a:rPr>
              <a:t>  </a:t>
            </a:r>
          </a:p>
          <a:p>
            <a:r>
              <a:rPr lang="zh-CN" altLang="en-US" b="1" dirty="0">
                <a:sym typeface="Wingdings" panose="05000000000000000000" pitchFamily="2" charset="2"/>
              </a:rPr>
              <a:t>则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？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否则 </a:t>
            </a:r>
            <a:r>
              <a:rPr lang="zh-CN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：</a:t>
            </a:r>
            <a:endParaRPr lang="en-US" altLang="zh-CN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686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CD194-60D2-4FE4-ACA8-F28BD94B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22C09-C319-419D-B3CB-C5C464E5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设计一个小车上用的程序</a:t>
            </a:r>
            <a:endParaRPr lang="en-US" altLang="zh-CN" dirty="0"/>
          </a:p>
          <a:p>
            <a:r>
              <a:rPr lang="zh-CN" altLang="en-US" dirty="0"/>
              <a:t>转动一定角度的函数（控制电机）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号按钮（切换角度 </a:t>
            </a:r>
            <a:r>
              <a:rPr lang="en-US" altLang="zh-CN" dirty="0"/>
              <a:t>90/180/270/360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号按钮（执行）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88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047B2C-2FA4-41B0-9466-4427E81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</a:t>
            </a:r>
            <a:r>
              <a:rPr lang="en-US" altLang="zh-CN" sz="3600" dirty="0"/>
              <a:t>&amp;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33200-2362-4506-9B4D-D6EC86FCE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06/23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18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6559-700F-4B6F-9619-107B675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5852C-A4FF-4776-B286-288A0781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 descr="图片包含 屏幕截图, 标牌&#10;&#10;已生成极高可信度的说明">
            <a:extLst>
              <a:ext uri="{FF2B5EF4-FFF2-40B4-BE49-F238E27FC236}">
                <a16:creationId xmlns:a16="http://schemas.microsoft.com/office/drawing/2014/main" id="{9FC97709-D38F-4167-9F9D-359034C78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00" y="630384"/>
            <a:ext cx="4699389" cy="47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E034-5BC8-4471-B76A-1D7DEBC6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364E9-BB9D-46BB-87C5-B10EDC4F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3AA22A9F-5033-4922-9369-855364E33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5" y="1586944"/>
            <a:ext cx="9249071" cy="32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8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E6CC1-9931-46B3-A69B-0F088065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0FE9F-1800-47B1-963B-B68EADDC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79F56A4B-ECF0-4E40-A102-B0BE46ED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9" y="1039127"/>
            <a:ext cx="9020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1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18F5-0F35-4659-BD76-141D1DF0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数据的核心 </a:t>
            </a:r>
            <a:r>
              <a:rPr lang="en-US" altLang="zh-CN" dirty="0"/>
              <a:t>– 2</a:t>
            </a:r>
            <a:r>
              <a:rPr lang="zh-CN" altLang="en-US" dirty="0"/>
              <a:t>进制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7B7B6-64FD-4276-8648-677F0D77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872759"/>
            <a:ext cx="10515600" cy="4351338"/>
          </a:xfrm>
        </p:spPr>
        <p:txBody>
          <a:bodyPr/>
          <a:lstStyle/>
          <a:p>
            <a:r>
              <a:rPr lang="en-US" altLang="zh-CN" dirty="0"/>
              <a:t>0101010101011010001011110001111010101110111100010111</a:t>
            </a:r>
          </a:p>
          <a:p>
            <a:endParaRPr lang="en-US" altLang="zh-CN" dirty="0"/>
          </a:p>
          <a:p>
            <a:r>
              <a:rPr lang="zh-CN" altLang="en-US" dirty="0"/>
              <a:t>怎样储存数据</a:t>
            </a:r>
            <a:r>
              <a:rPr lang="en-US" altLang="zh-CN" dirty="0"/>
              <a:t> – </a:t>
            </a:r>
            <a:r>
              <a:rPr lang="zh-CN" altLang="en-US" dirty="0"/>
              <a:t>依据二进制表示布尔型（✌）</a:t>
            </a:r>
            <a:endParaRPr lang="en-US" altLang="zh-CN" dirty="0"/>
          </a:p>
          <a:p>
            <a:r>
              <a:rPr lang="zh-CN" altLang="en-US" dirty="0"/>
              <a:t>那整数呢</a:t>
            </a:r>
            <a:endParaRPr lang="en-US" altLang="zh-CN" dirty="0"/>
          </a:p>
          <a:p>
            <a:r>
              <a:rPr lang="zh-CN" altLang="en-US" dirty="0"/>
              <a:t>浮点数呢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Bit  (</a:t>
            </a:r>
            <a:r>
              <a:rPr lang="zh-CN" altLang="en-US" dirty="0"/>
              <a:t>一个</a:t>
            </a:r>
            <a:r>
              <a:rPr lang="en-US" altLang="zh-CN" dirty="0"/>
              <a:t>0/1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13B6FB-CFE7-4E40-AC9D-EA7D1EE1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6320" y="2389877"/>
            <a:ext cx="3892066" cy="33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463-F12B-4777-B194-5772992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93CA0-D8B7-4DD5-8E6B-95EC7ADB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0-65536(2^16)?  </a:t>
            </a:r>
          </a:p>
          <a:p>
            <a:endParaRPr lang="en-US" altLang="zh-CN" dirty="0"/>
          </a:p>
          <a:p>
            <a:r>
              <a:rPr lang="zh-CN" altLang="en-US" dirty="0"/>
              <a:t>无符号                                有符号</a:t>
            </a:r>
            <a:r>
              <a:rPr lang="en-US" altLang="zh-CN" dirty="0"/>
              <a:t>(2^31)  </a:t>
            </a:r>
            <a:r>
              <a:rPr lang="zh-CN" altLang="en-US" dirty="0"/>
              <a:t>符号占用一个</a:t>
            </a:r>
            <a:r>
              <a:rPr lang="en-US" altLang="zh-CN" dirty="0"/>
              <a:t>bit</a:t>
            </a:r>
          </a:p>
          <a:p>
            <a:r>
              <a:rPr lang="en-US" altLang="zh-CN" dirty="0"/>
              <a:t>0-4,294,967,296(2^32) </a:t>
            </a:r>
            <a:r>
              <a:rPr lang="en-US" altLang="zh-CN" dirty="0">
                <a:sym typeface="Wingdings" panose="05000000000000000000" pitchFamily="2" charset="2"/>
              </a:rPr>
              <a:t>  -2147483648 ~ +2147483648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76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44BF-A44B-4FC9-8DEF-BED3E1F3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那文字是怎么保存的？</a:t>
            </a:r>
          </a:p>
        </p:txBody>
      </p:sp>
    </p:spTree>
    <p:extLst>
      <p:ext uri="{BB962C8B-B14F-4D97-AF65-F5344CB8AC3E}">
        <p14:creationId xmlns:p14="http://schemas.microsoft.com/office/powerpoint/2010/main" val="151059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631DC-3E04-4836-ACCF-C588FCB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一开始只有英文</a:t>
            </a:r>
            <a:r>
              <a:rPr lang="en-US" altLang="zh-CN" dirty="0"/>
              <a:t>,</a:t>
            </a:r>
            <a:r>
              <a:rPr lang="zh-CN" altLang="en-US" dirty="0"/>
              <a:t>只有一个字符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3FD46-5DD4-4887-80AE-BA4B83CB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A-Z  </a:t>
            </a:r>
            <a:r>
              <a:rPr lang="en-US" altLang="zh-CN" dirty="0" err="1"/>
              <a:t>a-z</a:t>
            </a:r>
            <a:r>
              <a:rPr lang="en-US" altLang="zh-CN" dirty="0"/>
              <a:t> 0-9 !@#$%^%*()_?&gt;&lt;:;’`!~’”[]\{}|</a:t>
            </a:r>
          </a:p>
          <a:p>
            <a:r>
              <a:rPr lang="zh-CN" altLang="en-US" dirty="0"/>
              <a:t>一共</a:t>
            </a:r>
            <a:r>
              <a:rPr lang="en-US" altLang="zh-CN" dirty="0"/>
              <a:t>128</a:t>
            </a:r>
            <a:r>
              <a:rPr lang="zh-CN" altLang="en-US" dirty="0"/>
              <a:t>个字符，</a:t>
            </a:r>
            <a:r>
              <a:rPr lang="en-US" altLang="zh-CN" dirty="0"/>
              <a:t>33</a:t>
            </a:r>
            <a:r>
              <a:rPr lang="zh-CN" altLang="en-US" dirty="0"/>
              <a:t>个不能显示</a:t>
            </a:r>
            <a:endParaRPr lang="en-US" altLang="zh-CN" dirty="0"/>
          </a:p>
          <a:p>
            <a:r>
              <a:rPr lang="en-US" altLang="zh-CN" dirty="0"/>
              <a:t>128 = 2^7</a:t>
            </a:r>
          </a:p>
          <a:p>
            <a:endParaRPr lang="en-US" altLang="zh-CN" dirty="0"/>
          </a:p>
          <a:p>
            <a:r>
              <a:rPr lang="zh-CN" altLang="en-US" dirty="0"/>
              <a:t>嗯，我们字符就用</a:t>
            </a:r>
            <a:r>
              <a:rPr lang="en-US" altLang="zh-CN" dirty="0"/>
              <a:t>2^8</a:t>
            </a:r>
            <a:r>
              <a:rPr lang="zh-CN" altLang="en-US" dirty="0"/>
              <a:t>好了</a:t>
            </a:r>
            <a:endParaRPr lang="en-US" altLang="zh-CN" dirty="0"/>
          </a:p>
          <a:p>
            <a:r>
              <a:rPr lang="en-US" altLang="zh-CN" dirty="0"/>
              <a:t>1 Byte = 8 Bit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64B36433-8C05-4843-8F27-140880D8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3216" y="2391397"/>
            <a:ext cx="5326532" cy="3869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9FE977-3867-410E-849A-CEDC4B9C3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788" t="-4000"/>
          <a:stretch/>
        </p:blipFill>
        <p:spPr>
          <a:xfrm>
            <a:off x="1148080" y="5039360"/>
            <a:ext cx="1132803" cy="792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1145BA-5A05-4A93-92B2-35919BC2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735" y="5039360"/>
            <a:ext cx="1924050" cy="657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CABC95-B459-4C6B-A8C1-5FDF644EA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995" y="5069522"/>
            <a:ext cx="184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3A901-8D51-4997-8B77-C398D9A7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哦，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46A48-4631-4557-AECC-3BC3EB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那以后  </a:t>
            </a:r>
            <a:r>
              <a:rPr lang="en-US" altLang="zh-CN" dirty="0">
                <a:solidFill>
                  <a:srgbClr val="FF0000"/>
                </a:solidFill>
              </a:rPr>
              <a:t>N &lt;= 2^8 = 256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255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的数字都可以用</a:t>
            </a:r>
            <a:r>
              <a:rPr lang="en-US" altLang="zh-CN" dirty="0"/>
              <a:t>byte</a:t>
            </a:r>
            <a:r>
              <a:rPr lang="zh-CN" altLang="en-US" dirty="0"/>
              <a:t>来储存嘛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一个整数  </a:t>
            </a:r>
            <a:r>
              <a:rPr lang="en-US" altLang="zh-CN" dirty="0"/>
              <a:t>= 4</a:t>
            </a:r>
            <a:r>
              <a:rPr lang="zh-CN" altLang="en-US" dirty="0"/>
              <a:t>个字节嘛  </a:t>
            </a:r>
            <a:r>
              <a:rPr lang="en-US" altLang="zh-CN" dirty="0"/>
              <a:t>(2^2 </a:t>
            </a:r>
            <a:r>
              <a:rPr lang="zh-CN" altLang="en-US" dirty="0"/>
              <a:t>非常工整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位运算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  且                               或                          </a:t>
            </a:r>
            <a:r>
              <a:rPr lang="en-US" altLang="zh-CN" dirty="0"/>
              <a:t>XOR</a:t>
            </a:r>
            <a:r>
              <a:rPr lang="zh-CN" altLang="en-US" dirty="0"/>
              <a:t>（反）</a:t>
            </a:r>
            <a:endParaRPr lang="en-US" altLang="zh-CN" dirty="0"/>
          </a:p>
          <a:p>
            <a:r>
              <a:rPr lang="en-US" altLang="zh-CN" dirty="0"/>
              <a:t>0 &amp; 0 = 0                    0 | 1  = 1                 0 XOR 1  = 1</a:t>
            </a:r>
          </a:p>
          <a:p>
            <a:r>
              <a:rPr lang="en-US" altLang="zh-CN" dirty="0"/>
              <a:t>0 &amp; 1 = 0                    1 | 1  =  1                1 XOR 1  = 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43A8A-A4C6-4BA9-8FA8-7FF1721B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29" y="3399867"/>
            <a:ext cx="2406651" cy="7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A580-01C4-4BF0-B5F6-169EFFB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80424"/>
            <a:ext cx="10515600" cy="1325563"/>
          </a:xfrm>
        </p:spPr>
        <p:txBody>
          <a:bodyPr/>
          <a:lstStyle/>
          <a:p>
            <a:r>
              <a:rPr lang="zh-CN" altLang="en-US" dirty="0"/>
              <a:t>那要是多个字符怎么办？</a:t>
            </a:r>
          </a:p>
        </p:txBody>
      </p:sp>
    </p:spTree>
    <p:extLst>
      <p:ext uri="{BB962C8B-B14F-4D97-AF65-F5344CB8AC3E}">
        <p14:creationId xmlns:p14="http://schemas.microsoft.com/office/powerpoint/2010/main" val="283986919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389</TotalTime>
  <Words>835</Words>
  <Application>Microsoft Office PowerPoint</Application>
  <PresentationFormat>宽屏</PresentationFormat>
  <Paragraphs>193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等线 Light</vt:lpstr>
      <vt:lpstr>Arial</vt:lpstr>
      <vt:lpstr>Gill Sans MT</vt:lpstr>
      <vt:lpstr>Wingdings</vt:lpstr>
      <vt:lpstr>画廊</vt:lpstr>
      <vt:lpstr>Arduino 编程进阶</vt:lpstr>
      <vt:lpstr>PowerPoint 演示文稿</vt:lpstr>
      <vt:lpstr>PowerPoint 演示文稿</vt:lpstr>
      <vt:lpstr>数据的核心 – 2进制 </vt:lpstr>
      <vt:lpstr>整数</vt:lpstr>
      <vt:lpstr> 那文字是怎么保存的？</vt:lpstr>
      <vt:lpstr>一开始只有英文,只有一个字符</vt:lpstr>
      <vt:lpstr>哦，</vt:lpstr>
      <vt:lpstr>那要是多个字符怎么办？</vt:lpstr>
      <vt:lpstr>使用数字集合(数组)</vt:lpstr>
      <vt:lpstr>Q: 长度不确定怎么办  A:  不可能  Q: !?!</vt:lpstr>
      <vt:lpstr>PowerPoint 演示文稿</vt:lpstr>
      <vt:lpstr>但是</vt:lpstr>
      <vt:lpstr>字符串</vt:lpstr>
      <vt:lpstr>结构</vt:lpstr>
      <vt:lpstr>哦，这样我就知道了</vt:lpstr>
      <vt:lpstr>P.S. 变量？ 那有定量吗</vt:lpstr>
      <vt:lpstr>今天内容的量还好吗？</vt:lpstr>
      <vt:lpstr>Q &amp; A</vt:lpstr>
      <vt:lpstr>Arduino (C) 开发 - 函数</vt:lpstr>
      <vt:lpstr>门铃</vt:lpstr>
      <vt:lpstr>压缩代码</vt:lpstr>
      <vt:lpstr>门铃</vt:lpstr>
      <vt:lpstr>Arduino (C) 开发 - 函数</vt:lpstr>
      <vt:lpstr>PowerPoint 演示文稿</vt:lpstr>
      <vt:lpstr>函数的三个重要部分</vt:lpstr>
      <vt:lpstr>参数</vt:lpstr>
      <vt:lpstr>函数返回值</vt:lpstr>
      <vt:lpstr>PowerPoint 演示文稿</vt:lpstr>
      <vt:lpstr>变量的使用</vt:lpstr>
      <vt:lpstr>那被调用的函数呢？</vt:lpstr>
      <vt:lpstr>PowerPoint 演示文稿</vt:lpstr>
      <vt:lpstr>书写方式</vt:lpstr>
      <vt:lpstr>动手一试</vt:lpstr>
      <vt:lpstr>Q &amp; A</vt:lpstr>
      <vt:lpstr>PowerPoint 演示文稿</vt:lpstr>
      <vt:lpstr>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编程进阶</dc:title>
  <dc:creator>Jacques Lu</dc:creator>
  <cp:lastModifiedBy>Jacques Lu</cp:lastModifiedBy>
  <cp:revision>31</cp:revision>
  <cp:lastPrinted>2017-06-20T05:55:00Z</cp:lastPrinted>
  <dcterms:created xsi:type="dcterms:W3CDTF">2017-06-20T04:02:35Z</dcterms:created>
  <dcterms:modified xsi:type="dcterms:W3CDTF">2017-06-23T12:34:48Z</dcterms:modified>
</cp:coreProperties>
</file>