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59" r:id="rId6"/>
    <p:sldId id="258" r:id="rId7"/>
    <p:sldId id="265" r:id="rId8"/>
    <p:sldId id="260" r:id="rId9"/>
    <p:sldId id="269" r:id="rId10"/>
    <p:sldId id="268" r:id="rId11"/>
    <p:sldId id="257" r:id="rId12"/>
    <p:sldId id="266" r:id="rId13"/>
    <p:sldId id="267" r:id="rId14"/>
    <p:sldId id="271" r:id="rId15"/>
    <p:sldId id="272" r:id="rId16"/>
    <p:sldId id="270" r:id="rId17"/>
    <p:sldId id="262" r:id="rId18"/>
    <p:sldId id="274" r:id="rId19"/>
    <p:sldId id="273" r:id="rId20"/>
    <p:sldId id="276" r:id="rId21"/>
    <p:sldId id="275" r:id="rId22"/>
    <p:sldId id="277" r:id="rId23"/>
    <p:sldId id="278" r:id="rId24"/>
  </p:sldIdLst>
  <p:sldSz cx="12192000" cy="6858000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s Lu" initials="JL" lastIdx="1" clrIdx="0">
    <p:extLst>
      <p:ext uri="{19B8F6BF-5375-455C-9EA6-DF929625EA0E}">
        <p15:presenceInfo xmlns:p15="http://schemas.microsoft.com/office/powerpoint/2012/main" userId="05efff43c2bf3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72788-3854-4AE5-922B-FFAFCDC4AE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BB9182-F349-4794-BBC9-F826D7500279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7E372A87-2CD1-4F14-B157-751E3231EBD9}" type="parTrans" cxnId="{FF1725B2-4E15-434A-B4A0-17928BF5AD16}">
      <dgm:prSet/>
      <dgm:spPr/>
      <dgm:t>
        <a:bodyPr/>
        <a:lstStyle/>
        <a:p>
          <a:endParaRPr lang="zh-CN" altLang="en-US"/>
        </a:p>
      </dgm:t>
    </dgm:pt>
    <dgm:pt modelId="{8DE4C947-A598-4477-BD39-4FC5EC9B458F}" type="sibTrans" cxnId="{FF1725B2-4E15-434A-B4A0-17928BF5AD16}">
      <dgm:prSet/>
      <dgm:spPr/>
      <dgm:t>
        <a:bodyPr/>
        <a:lstStyle/>
        <a:p>
          <a:endParaRPr lang="zh-CN" altLang="en-US"/>
        </a:p>
      </dgm:t>
    </dgm:pt>
    <dgm:pt modelId="{8054C93E-F2D4-4958-B4C2-CC3913DE0C67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C49B517-0646-4D1A-B523-4536F7763205}" type="parTrans" cxnId="{93905E41-03D4-4C27-83BB-0702A5F4FF1B}">
      <dgm:prSet/>
      <dgm:spPr/>
      <dgm:t>
        <a:bodyPr/>
        <a:lstStyle/>
        <a:p>
          <a:endParaRPr lang="zh-CN" altLang="en-US"/>
        </a:p>
      </dgm:t>
    </dgm:pt>
    <dgm:pt modelId="{3E9532C9-CC1D-4F6C-B35B-883B00150913}" type="sibTrans" cxnId="{93905E41-03D4-4C27-83BB-0702A5F4FF1B}">
      <dgm:prSet/>
      <dgm:spPr/>
      <dgm:t>
        <a:bodyPr/>
        <a:lstStyle/>
        <a:p>
          <a:endParaRPr lang="zh-CN" altLang="en-US"/>
        </a:p>
      </dgm:t>
    </dgm:pt>
    <dgm:pt modelId="{6ADCEEAA-970D-492B-A509-2657727A91C8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6D41E4A8-9AB9-42D9-A592-3BC77A1C9944}" type="parTrans" cxnId="{1981CE21-3026-4D10-ADA5-3D98E6C8B210}">
      <dgm:prSet/>
      <dgm:spPr/>
      <dgm:t>
        <a:bodyPr/>
        <a:lstStyle/>
        <a:p>
          <a:endParaRPr lang="zh-CN" altLang="en-US"/>
        </a:p>
      </dgm:t>
    </dgm:pt>
    <dgm:pt modelId="{BCA9CE63-0826-4402-B044-849967A1DC46}" type="sibTrans" cxnId="{1981CE21-3026-4D10-ADA5-3D98E6C8B210}">
      <dgm:prSet/>
      <dgm:spPr/>
      <dgm:t>
        <a:bodyPr/>
        <a:lstStyle/>
        <a:p>
          <a:endParaRPr lang="zh-CN" altLang="en-US"/>
        </a:p>
      </dgm:t>
    </dgm:pt>
    <dgm:pt modelId="{39373BD4-2CD3-4E63-82DA-56C573DB292C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1754BD8C-0AB0-44FF-AC51-A0FE9E39D035}" type="parTrans" cxnId="{13D9B761-88D4-4559-88E1-80EA1583591B}">
      <dgm:prSet/>
      <dgm:spPr/>
      <dgm:t>
        <a:bodyPr/>
        <a:lstStyle/>
        <a:p>
          <a:endParaRPr lang="zh-CN" altLang="en-US"/>
        </a:p>
      </dgm:t>
    </dgm:pt>
    <dgm:pt modelId="{AB924428-6019-4EB5-9DF6-D790BE52B041}" type="sibTrans" cxnId="{13D9B761-88D4-4559-88E1-80EA1583591B}">
      <dgm:prSet/>
      <dgm:spPr/>
      <dgm:t>
        <a:bodyPr/>
        <a:lstStyle/>
        <a:p>
          <a:endParaRPr lang="zh-CN" altLang="en-US"/>
        </a:p>
      </dgm:t>
    </dgm:pt>
    <dgm:pt modelId="{AED27A59-81EC-41C6-881A-586FEC63C760}" type="pres">
      <dgm:prSet presAssocID="{71472788-3854-4AE5-922B-FFAFCDC4AE42}" presName="cycle" presStyleCnt="0">
        <dgm:presLayoutVars>
          <dgm:dir/>
          <dgm:resizeHandles val="exact"/>
        </dgm:presLayoutVars>
      </dgm:prSet>
      <dgm:spPr/>
    </dgm:pt>
    <dgm:pt modelId="{89F1E90D-6E0F-47D0-A503-BBFDE57F7124}" type="pres">
      <dgm:prSet presAssocID="{2CBB9182-F349-4794-BBC9-F826D7500279}" presName="dummy" presStyleCnt="0"/>
      <dgm:spPr/>
    </dgm:pt>
    <dgm:pt modelId="{0B53E587-3AB9-45CB-9162-973FF6A1DBE2}" type="pres">
      <dgm:prSet presAssocID="{2CBB9182-F349-4794-BBC9-F826D7500279}" presName="node" presStyleLbl="revTx" presStyleIdx="0" presStyleCnt="4">
        <dgm:presLayoutVars>
          <dgm:bulletEnabled val="1"/>
        </dgm:presLayoutVars>
      </dgm:prSet>
      <dgm:spPr/>
    </dgm:pt>
    <dgm:pt modelId="{AD029B32-A3F8-4EC4-A796-5D1DF0BC308F}" type="pres">
      <dgm:prSet presAssocID="{8DE4C947-A598-4477-BD39-4FC5EC9B458F}" presName="sibTrans" presStyleLbl="node1" presStyleIdx="0" presStyleCnt="4"/>
      <dgm:spPr/>
    </dgm:pt>
    <dgm:pt modelId="{A345E677-7E62-4994-8806-0D3BD16B4F51}" type="pres">
      <dgm:prSet presAssocID="{8054C93E-F2D4-4958-B4C2-CC3913DE0C67}" presName="dummy" presStyleCnt="0"/>
      <dgm:spPr/>
    </dgm:pt>
    <dgm:pt modelId="{CDF7C8F9-87B9-43AF-899C-3D75128C4244}" type="pres">
      <dgm:prSet presAssocID="{8054C93E-F2D4-4958-B4C2-CC3913DE0C67}" presName="node" presStyleLbl="revTx" presStyleIdx="1" presStyleCnt="4">
        <dgm:presLayoutVars>
          <dgm:bulletEnabled val="1"/>
        </dgm:presLayoutVars>
      </dgm:prSet>
      <dgm:spPr/>
    </dgm:pt>
    <dgm:pt modelId="{3697F393-3F08-4E98-A1AE-43E8E0C0EF11}" type="pres">
      <dgm:prSet presAssocID="{3E9532C9-CC1D-4F6C-B35B-883B00150913}" presName="sibTrans" presStyleLbl="node1" presStyleIdx="1" presStyleCnt="4"/>
      <dgm:spPr/>
    </dgm:pt>
    <dgm:pt modelId="{F1E572B9-F73D-494C-B697-0F5384FBB8DD}" type="pres">
      <dgm:prSet presAssocID="{6ADCEEAA-970D-492B-A509-2657727A91C8}" presName="dummy" presStyleCnt="0"/>
      <dgm:spPr/>
    </dgm:pt>
    <dgm:pt modelId="{58439129-942C-408C-846D-D9AA9699E4B1}" type="pres">
      <dgm:prSet presAssocID="{6ADCEEAA-970D-492B-A509-2657727A91C8}" presName="node" presStyleLbl="revTx" presStyleIdx="2" presStyleCnt="4">
        <dgm:presLayoutVars>
          <dgm:bulletEnabled val="1"/>
        </dgm:presLayoutVars>
      </dgm:prSet>
      <dgm:spPr/>
    </dgm:pt>
    <dgm:pt modelId="{D8E77E64-4D0E-479D-96DC-38EF564BEB97}" type="pres">
      <dgm:prSet presAssocID="{BCA9CE63-0826-4402-B044-849967A1DC46}" presName="sibTrans" presStyleLbl="node1" presStyleIdx="2" presStyleCnt="4"/>
      <dgm:spPr/>
    </dgm:pt>
    <dgm:pt modelId="{C21A811B-554A-4693-B576-CAF2E474C817}" type="pres">
      <dgm:prSet presAssocID="{39373BD4-2CD3-4E63-82DA-56C573DB292C}" presName="dummy" presStyleCnt="0"/>
      <dgm:spPr/>
    </dgm:pt>
    <dgm:pt modelId="{E191B671-0F66-4478-8E6B-AA6A1FE7C823}" type="pres">
      <dgm:prSet presAssocID="{39373BD4-2CD3-4E63-82DA-56C573DB292C}" presName="node" presStyleLbl="revTx" presStyleIdx="3" presStyleCnt="4">
        <dgm:presLayoutVars>
          <dgm:bulletEnabled val="1"/>
        </dgm:presLayoutVars>
      </dgm:prSet>
      <dgm:spPr/>
    </dgm:pt>
    <dgm:pt modelId="{6DB4410C-9BDD-43B3-8F1F-7CDC686A187F}" type="pres">
      <dgm:prSet presAssocID="{AB924428-6019-4EB5-9DF6-D790BE52B041}" presName="sibTrans" presStyleLbl="node1" presStyleIdx="3" presStyleCnt="4"/>
      <dgm:spPr/>
    </dgm:pt>
  </dgm:ptLst>
  <dgm:cxnLst>
    <dgm:cxn modelId="{1B661618-EC3E-426F-BF7B-8BA7F6DBF088}" type="presOf" srcId="{BCA9CE63-0826-4402-B044-849967A1DC46}" destId="{D8E77E64-4D0E-479D-96DC-38EF564BEB97}" srcOrd="0" destOrd="0" presId="urn:microsoft.com/office/officeart/2005/8/layout/cycle1"/>
    <dgm:cxn modelId="{1981CE21-3026-4D10-ADA5-3D98E6C8B210}" srcId="{71472788-3854-4AE5-922B-FFAFCDC4AE42}" destId="{6ADCEEAA-970D-492B-A509-2657727A91C8}" srcOrd="2" destOrd="0" parTransId="{6D41E4A8-9AB9-42D9-A592-3BC77A1C9944}" sibTransId="{BCA9CE63-0826-4402-B044-849967A1DC46}"/>
    <dgm:cxn modelId="{8DFF1224-A315-4B3B-B3DB-EE1DA011823E}" type="presOf" srcId="{71472788-3854-4AE5-922B-FFAFCDC4AE42}" destId="{AED27A59-81EC-41C6-881A-586FEC63C760}" srcOrd="0" destOrd="0" presId="urn:microsoft.com/office/officeart/2005/8/layout/cycle1"/>
    <dgm:cxn modelId="{DBEACD2B-6173-46C1-A983-9D73066EF5E0}" type="presOf" srcId="{3E9532C9-CC1D-4F6C-B35B-883B00150913}" destId="{3697F393-3F08-4E98-A1AE-43E8E0C0EF11}" srcOrd="0" destOrd="0" presId="urn:microsoft.com/office/officeart/2005/8/layout/cycle1"/>
    <dgm:cxn modelId="{0E6F5A2C-CDC1-4458-B4BD-EC88D223FCE1}" type="presOf" srcId="{39373BD4-2CD3-4E63-82DA-56C573DB292C}" destId="{E191B671-0F66-4478-8E6B-AA6A1FE7C823}" srcOrd="0" destOrd="0" presId="urn:microsoft.com/office/officeart/2005/8/layout/cycle1"/>
    <dgm:cxn modelId="{423A9A40-0E15-4D3B-98B6-66C2D231312C}" type="presOf" srcId="{8DE4C947-A598-4477-BD39-4FC5EC9B458F}" destId="{AD029B32-A3F8-4EC4-A796-5D1DF0BC308F}" srcOrd="0" destOrd="0" presId="urn:microsoft.com/office/officeart/2005/8/layout/cycle1"/>
    <dgm:cxn modelId="{CDF1375E-02C1-4079-B5EC-175D41116BA9}" type="presOf" srcId="{AB924428-6019-4EB5-9DF6-D790BE52B041}" destId="{6DB4410C-9BDD-43B3-8F1F-7CDC686A187F}" srcOrd="0" destOrd="0" presId="urn:microsoft.com/office/officeart/2005/8/layout/cycle1"/>
    <dgm:cxn modelId="{93905E41-03D4-4C27-83BB-0702A5F4FF1B}" srcId="{71472788-3854-4AE5-922B-FFAFCDC4AE42}" destId="{8054C93E-F2D4-4958-B4C2-CC3913DE0C67}" srcOrd="1" destOrd="0" parTransId="{5C49B517-0646-4D1A-B523-4536F7763205}" sibTransId="{3E9532C9-CC1D-4F6C-B35B-883B00150913}"/>
    <dgm:cxn modelId="{13D9B761-88D4-4559-88E1-80EA1583591B}" srcId="{71472788-3854-4AE5-922B-FFAFCDC4AE42}" destId="{39373BD4-2CD3-4E63-82DA-56C573DB292C}" srcOrd="3" destOrd="0" parTransId="{1754BD8C-0AB0-44FF-AC51-A0FE9E39D035}" sibTransId="{AB924428-6019-4EB5-9DF6-D790BE52B041}"/>
    <dgm:cxn modelId="{43514085-2E44-47BC-851A-96FE4726A23B}" type="presOf" srcId="{6ADCEEAA-970D-492B-A509-2657727A91C8}" destId="{58439129-942C-408C-846D-D9AA9699E4B1}" srcOrd="0" destOrd="0" presId="urn:microsoft.com/office/officeart/2005/8/layout/cycle1"/>
    <dgm:cxn modelId="{FF1725B2-4E15-434A-B4A0-17928BF5AD16}" srcId="{71472788-3854-4AE5-922B-FFAFCDC4AE42}" destId="{2CBB9182-F349-4794-BBC9-F826D7500279}" srcOrd="0" destOrd="0" parTransId="{7E372A87-2CD1-4F14-B157-751E3231EBD9}" sibTransId="{8DE4C947-A598-4477-BD39-4FC5EC9B458F}"/>
    <dgm:cxn modelId="{02BA12CC-0487-4E95-90EA-80CD2CD0846D}" type="presOf" srcId="{8054C93E-F2D4-4958-B4C2-CC3913DE0C67}" destId="{CDF7C8F9-87B9-43AF-899C-3D75128C4244}" srcOrd="0" destOrd="0" presId="urn:microsoft.com/office/officeart/2005/8/layout/cycle1"/>
    <dgm:cxn modelId="{993AFDE0-5D98-4E55-BB2C-74BCBC37A0BF}" type="presOf" srcId="{2CBB9182-F349-4794-BBC9-F826D7500279}" destId="{0B53E587-3AB9-45CB-9162-973FF6A1DBE2}" srcOrd="0" destOrd="0" presId="urn:microsoft.com/office/officeart/2005/8/layout/cycle1"/>
    <dgm:cxn modelId="{717B955B-BA49-4F3E-A787-36B19C83F02C}" type="presParOf" srcId="{AED27A59-81EC-41C6-881A-586FEC63C760}" destId="{89F1E90D-6E0F-47D0-A503-BBFDE57F7124}" srcOrd="0" destOrd="0" presId="urn:microsoft.com/office/officeart/2005/8/layout/cycle1"/>
    <dgm:cxn modelId="{1F9C0C62-8595-41FA-8F21-EB1959C4DADD}" type="presParOf" srcId="{AED27A59-81EC-41C6-881A-586FEC63C760}" destId="{0B53E587-3AB9-45CB-9162-973FF6A1DBE2}" srcOrd="1" destOrd="0" presId="urn:microsoft.com/office/officeart/2005/8/layout/cycle1"/>
    <dgm:cxn modelId="{96C80B27-256B-43A7-AB1C-4454E663DC6F}" type="presParOf" srcId="{AED27A59-81EC-41C6-881A-586FEC63C760}" destId="{AD029B32-A3F8-4EC4-A796-5D1DF0BC308F}" srcOrd="2" destOrd="0" presId="urn:microsoft.com/office/officeart/2005/8/layout/cycle1"/>
    <dgm:cxn modelId="{A5E4A83C-AD84-4F04-976D-747E430E9E6F}" type="presParOf" srcId="{AED27A59-81EC-41C6-881A-586FEC63C760}" destId="{A345E677-7E62-4994-8806-0D3BD16B4F51}" srcOrd="3" destOrd="0" presId="urn:microsoft.com/office/officeart/2005/8/layout/cycle1"/>
    <dgm:cxn modelId="{325080B8-8327-4E64-80AF-CE21E67916BA}" type="presParOf" srcId="{AED27A59-81EC-41C6-881A-586FEC63C760}" destId="{CDF7C8F9-87B9-43AF-899C-3D75128C4244}" srcOrd="4" destOrd="0" presId="urn:microsoft.com/office/officeart/2005/8/layout/cycle1"/>
    <dgm:cxn modelId="{0A4B5437-EDEB-4A83-B1C3-2DA88D6545BD}" type="presParOf" srcId="{AED27A59-81EC-41C6-881A-586FEC63C760}" destId="{3697F393-3F08-4E98-A1AE-43E8E0C0EF11}" srcOrd="5" destOrd="0" presId="urn:microsoft.com/office/officeart/2005/8/layout/cycle1"/>
    <dgm:cxn modelId="{FBD777E7-7CD5-4EA9-8A48-87E7BD3FCAB0}" type="presParOf" srcId="{AED27A59-81EC-41C6-881A-586FEC63C760}" destId="{F1E572B9-F73D-494C-B697-0F5384FBB8DD}" srcOrd="6" destOrd="0" presId="urn:microsoft.com/office/officeart/2005/8/layout/cycle1"/>
    <dgm:cxn modelId="{44F8CD76-3939-4DCD-B2D6-516D21E2EB92}" type="presParOf" srcId="{AED27A59-81EC-41C6-881A-586FEC63C760}" destId="{58439129-942C-408C-846D-D9AA9699E4B1}" srcOrd="7" destOrd="0" presId="urn:microsoft.com/office/officeart/2005/8/layout/cycle1"/>
    <dgm:cxn modelId="{89B126DD-47B6-46F9-804F-7DD197BE90E7}" type="presParOf" srcId="{AED27A59-81EC-41C6-881A-586FEC63C760}" destId="{D8E77E64-4D0E-479D-96DC-38EF564BEB97}" srcOrd="8" destOrd="0" presId="urn:microsoft.com/office/officeart/2005/8/layout/cycle1"/>
    <dgm:cxn modelId="{8F2E0C6E-4047-46FB-8E54-40B701239425}" type="presParOf" srcId="{AED27A59-81EC-41C6-881A-586FEC63C760}" destId="{C21A811B-554A-4693-B576-CAF2E474C817}" srcOrd="9" destOrd="0" presId="urn:microsoft.com/office/officeart/2005/8/layout/cycle1"/>
    <dgm:cxn modelId="{63C79D3C-18AC-43A1-9911-B4CFEE9D6663}" type="presParOf" srcId="{AED27A59-81EC-41C6-881A-586FEC63C760}" destId="{E191B671-0F66-4478-8E6B-AA6A1FE7C823}" srcOrd="10" destOrd="0" presId="urn:microsoft.com/office/officeart/2005/8/layout/cycle1"/>
    <dgm:cxn modelId="{ECD8FC5B-4F88-4EED-901B-D210FEEBAEB5}" type="presParOf" srcId="{AED27A59-81EC-41C6-881A-586FEC63C760}" destId="{6DB4410C-9BDD-43B3-8F1F-7CDC686A187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72788-3854-4AE5-922B-FFAFCDC4AE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BB9182-F349-4794-BBC9-F826D7500279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7E372A87-2CD1-4F14-B157-751E3231EBD9}" type="parTrans" cxnId="{FF1725B2-4E15-434A-B4A0-17928BF5AD16}">
      <dgm:prSet/>
      <dgm:spPr/>
      <dgm:t>
        <a:bodyPr/>
        <a:lstStyle/>
        <a:p>
          <a:endParaRPr lang="zh-CN" altLang="en-US"/>
        </a:p>
      </dgm:t>
    </dgm:pt>
    <dgm:pt modelId="{8DE4C947-A598-4477-BD39-4FC5EC9B458F}" type="sibTrans" cxnId="{FF1725B2-4E15-434A-B4A0-17928BF5AD16}">
      <dgm:prSet/>
      <dgm:spPr/>
      <dgm:t>
        <a:bodyPr/>
        <a:lstStyle/>
        <a:p>
          <a:endParaRPr lang="zh-CN" altLang="en-US"/>
        </a:p>
      </dgm:t>
    </dgm:pt>
    <dgm:pt modelId="{8054C93E-F2D4-4958-B4C2-CC3913DE0C67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C49B517-0646-4D1A-B523-4536F7763205}" type="parTrans" cxnId="{93905E41-03D4-4C27-83BB-0702A5F4FF1B}">
      <dgm:prSet/>
      <dgm:spPr/>
      <dgm:t>
        <a:bodyPr/>
        <a:lstStyle/>
        <a:p>
          <a:endParaRPr lang="zh-CN" altLang="en-US"/>
        </a:p>
      </dgm:t>
    </dgm:pt>
    <dgm:pt modelId="{3E9532C9-CC1D-4F6C-B35B-883B00150913}" type="sibTrans" cxnId="{93905E41-03D4-4C27-83BB-0702A5F4FF1B}">
      <dgm:prSet/>
      <dgm:spPr/>
      <dgm:t>
        <a:bodyPr/>
        <a:lstStyle/>
        <a:p>
          <a:endParaRPr lang="zh-CN" altLang="en-US"/>
        </a:p>
      </dgm:t>
    </dgm:pt>
    <dgm:pt modelId="{6ADCEEAA-970D-492B-A509-2657727A91C8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6D41E4A8-9AB9-42D9-A592-3BC77A1C9944}" type="parTrans" cxnId="{1981CE21-3026-4D10-ADA5-3D98E6C8B210}">
      <dgm:prSet/>
      <dgm:spPr/>
      <dgm:t>
        <a:bodyPr/>
        <a:lstStyle/>
        <a:p>
          <a:endParaRPr lang="zh-CN" altLang="en-US"/>
        </a:p>
      </dgm:t>
    </dgm:pt>
    <dgm:pt modelId="{BCA9CE63-0826-4402-B044-849967A1DC46}" type="sibTrans" cxnId="{1981CE21-3026-4D10-ADA5-3D98E6C8B210}">
      <dgm:prSet/>
      <dgm:spPr/>
      <dgm:t>
        <a:bodyPr/>
        <a:lstStyle/>
        <a:p>
          <a:endParaRPr lang="zh-CN" altLang="en-US"/>
        </a:p>
      </dgm:t>
    </dgm:pt>
    <dgm:pt modelId="{39373BD4-2CD3-4E63-82DA-56C573DB292C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1754BD8C-0AB0-44FF-AC51-A0FE9E39D035}" type="parTrans" cxnId="{13D9B761-88D4-4559-88E1-80EA1583591B}">
      <dgm:prSet/>
      <dgm:spPr/>
      <dgm:t>
        <a:bodyPr/>
        <a:lstStyle/>
        <a:p>
          <a:endParaRPr lang="zh-CN" altLang="en-US"/>
        </a:p>
      </dgm:t>
    </dgm:pt>
    <dgm:pt modelId="{AB924428-6019-4EB5-9DF6-D790BE52B041}" type="sibTrans" cxnId="{13D9B761-88D4-4559-88E1-80EA1583591B}">
      <dgm:prSet/>
      <dgm:spPr/>
      <dgm:t>
        <a:bodyPr/>
        <a:lstStyle/>
        <a:p>
          <a:endParaRPr lang="zh-CN" altLang="en-US"/>
        </a:p>
      </dgm:t>
    </dgm:pt>
    <dgm:pt modelId="{641C2F9A-3ABD-4100-9BCD-5684D8D91023}">
      <dgm:prSet phldrT="[文本]"/>
      <dgm:spPr/>
      <dgm:t>
        <a:bodyPr/>
        <a:lstStyle/>
        <a:p>
          <a:r>
            <a:rPr lang="zh-CN" altLang="en-US"/>
            <a:t>中断</a:t>
          </a:r>
          <a:endParaRPr lang="zh-CN" altLang="en-US" dirty="0"/>
        </a:p>
      </dgm:t>
    </dgm:pt>
    <dgm:pt modelId="{59484974-43C7-42DE-B7B9-3E0717FE1499}" type="parTrans" cxnId="{50B09FF5-9746-4C1A-88BF-2F79D718FF49}">
      <dgm:prSet/>
      <dgm:spPr/>
      <dgm:t>
        <a:bodyPr/>
        <a:lstStyle/>
        <a:p>
          <a:endParaRPr lang="zh-CN" altLang="en-US"/>
        </a:p>
      </dgm:t>
    </dgm:pt>
    <dgm:pt modelId="{6A994E33-B7A5-4730-BC19-F9D3E6AB4EAB}" type="sibTrans" cxnId="{50B09FF5-9746-4C1A-88BF-2F79D718FF49}">
      <dgm:prSet/>
      <dgm:spPr/>
      <dgm:t>
        <a:bodyPr/>
        <a:lstStyle/>
        <a:p>
          <a:endParaRPr lang="zh-CN" altLang="en-US"/>
        </a:p>
      </dgm:t>
    </dgm:pt>
    <dgm:pt modelId="{419BA3E1-A4D3-4E49-A4A6-E26D4650E9E4}">
      <dgm:prSet phldrT="[文本]"/>
      <dgm:spPr/>
      <dgm:t>
        <a:bodyPr/>
        <a:lstStyle/>
        <a:p>
          <a:r>
            <a:rPr lang="zh-CN" altLang="en-US" dirty="0"/>
            <a:t>中断</a:t>
          </a:r>
        </a:p>
      </dgm:t>
    </dgm:pt>
    <dgm:pt modelId="{5F24FAFF-7745-4F49-8EC3-A3B0BD583D07}" type="parTrans" cxnId="{60B80B7F-1ED5-4857-BCBE-9CB71895E058}">
      <dgm:prSet/>
      <dgm:spPr/>
      <dgm:t>
        <a:bodyPr/>
        <a:lstStyle/>
        <a:p>
          <a:endParaRPr lang="zh-CN" altLang="en-US"/>
        </a:p>
      </dgm:t>
    </dgm:pt>
    <dgm:pt modelId="{493EE704-BCA0-43C4-86AD-C37C808659D6}" type="sibTrans" cxnId="{60B80B7F-1ED5-4857-BCBE-9CB71895E058}">
      <dgm:prSet/>
      <dgm:spPr/>
      <dgm:t>
        <a:bodyPr/>
        <a:lstStyle/>
        <a:p>
          <a:endParaRPr lang="zh-CN" altLang="en-US"/>
        </a:p>
      </dgm:t>
    </dgm:pt>
    <dgm:pt modelId="{DF9B8D5D-78C1-4815-AED8-76B395C0E552}">
      <dgm:prSet phldrT="[文本]"/>
      <dgm:spPr/>
      <dgm:t>
        <a:bodyPr/>
        <a:lstStyle/>
        <a:p>
          <a:r>
            <a:rPr lang="zh-CN" altLang="en-US" dirty="0"/>
            <a:t>中断</a:t>
          </a:r>
        </a:p>
      </dgm:t>
    </dgm:pt>
    <dgm:pt modelId="{1009369A-EBED-4715-BCF1-EC9815CC4649}" type="parTrans" cxnId="{A0B4E212-DD2E-4BF1-AD8B-BB97C747F69B}">
      <dgm:prSet/>
      <dgm:spPr/>
      <dgm:t>
        <a:bodyPr/>
        <a:lstStyle/>
        <a:p>
          <a:endParaRPr lang="zh-CN" altLang="en-US"/>
        </a:p>
      </dgm:t>
    </dgm:pt>
    <dgm:pt modelId="{4E43929E-CFD7-4348-849B-DE66F903A467}" type="sibTrans" cxnId="{A0B4E212-DD2E-4BF1-AD8B-BB97C747F69B}">
      <dgm:prSet/>
      <dgm:spPr/>
      <dgm:t>
        <a:bodyPr/>
        <a:lstStyle/>
        <a:p>
          <a:endParaRPr lang="zh-CN" altLang="en-US"/>
        </a:p>
      </dgm:t>
    </dgm:pt>
    <dgm:pt modelId="{95FE60B6-5368-4519-90D0-62D0E1EA56E1}">
      <dgm:prSet phldrT="[文本]"/>
      <dgm:spPr/>
      <dgm:t>
        <a:bodyPr/>
        <a:lstStyle/>
        <a:p>
          <a:r>
            <a:rPr lang="zh-CN" altLang="en-US" dirty="0"/>
            <a:t>中断</a:t>
          </a:r>
        </a:p>
      </dgm:t>
    </dgm:pt>
    <dgm:pt modelId="{EA7DBD9A-EE8B-45EC-B8F7-63BE83E3BEBA}" type="parTrans" cxnId="{D4FA8C3E-2EA4-415B-819F-5C14A38EAF9E}">
      <dgm:prSet/>
      <dgm:spPr/>
      <dgm:t>
        <a:bodyPr/>
        <a:lstStyle/>
        <a:p>
          <a:endParaRPr lang="zh-CN" altLang="en-US"/>
        </a:p>
      </dgm:t>
    </dgm:pt>
    <dgm:pt modelId="{FCA977B1-47AC-4936-A12E-C92107617FD4}" type="sibTrans" cxnId="{D4FA8C3E-2EA4-415B-819F-5C14A38EAF9E}">
      <dgm:prSet/>
      <dgm:spPr/>
      <dgm:t>
        <a:bodyPr/>
        <a:lstStyle/>
        <a:p>
          <a:endParaRPr lang="zh-CN" altLang="en-US"/>
        </a:p>
      </dgm:t>
    </dgm:pt>
    <dgm:pt modelId="{AED27A59-81EC-41C6-881A-586FEC63C760}" type="pres">
      <dgm:prSet presAssocID="{71472788-3854-4AE5-922B-FFAFCDC4AE42}" presName="cycle" presStyleCnt="0">
        <dgm:presLayoutVars>
          <dgm:dir/>
          <dgm:resizeHandles val="exact"/>
        </dgm:presLayoutVars>
      </dgm:prSet>
      <dgm:spPr/>
    </dgm:pt>
    <dgm:pt modelId="{89F1E90D-6E0F-47D0-A503-BBFDE57F7124}" type="pres">
      <dgm:prSet presAssocID="{2CBB9182-F349-4794-BBC9-F826D7500279}" presName="dummy" presStyleCnt="0"/>
      <dgm:spPr/>
    </dgm:pt>
    <dgm:pt modelId="{0B53E587-3AB9-45CB-9162-973FF6A1DBE2}" type="pres">
      <dgm:prSet presAssocID="{2CBB9182-F349-4794-BBC9-F826D7500279}" presName="node" presStyleLbl="revTx" presStyleIdx="0" presStyleCnt="8">
        <dgm:presLayoutVars>
          <dgm:bulletEnabled val="1"/>
        </dgm:presLayoutVars>
      </dgm:prSet>
      <dgm:spPr/>
    </dgm:pt>
    <dgm:pt modelId="{AD029B32-A3F8-4EC4-A796-5D1DF0BC308F}" type="pres">
      <dgm:prSet presAssocID="{8DE4C947-A598-4477-BD39-4FC5EC9B458F}" presName="sibTrans" presStyleLbl="node1" presStyleIdx="0" presStyleCnt="8"/>
      <dgm:spPr/>
    </dgm:pt>
    <dgm:pt modelId="{C734257B-0A6A-42E0-8B03-CC937FEAEB83}" type="pres">
      <dgm:prSet presAssocID="{641C2F9A-3ABD-4100-9BCD-5684D8D91023}" presName="dummy" presStyleCnt="0"/>
      <dgm:spPr/>
    </dgm:pt>
    <dgm:pt modelId="{ECF5E409-9246-4470-B446-6C1968ECC896}" type="pres">
      <dgm:prSet presAssocID="{641C2F9A-3ABD-4100-9BCD-5684D8D91023}" presName="node" presStyleLbl="revTx" presStyleIdx="1" presStyleCnt="8">
        <dgm:presLayoutVars>
          <dgm:bulletEnabled val="1"/>
        </dgm:presLayoutVars>
      </dgm:prSet>
      <dgm:spPr/>
    </dgm:pt>
    <dgm:pt modelId="{7A5EFB1F-F954-4FE8-9AE0-25D7BF4242E4}" type="pres">
      <dgm:prSet presAssocID="{6A994E33-B7A5-4730-BC19-F9D3E6AB4EAB}" presName="sibTrans" presStyleLbl="node1" presStyleIdx="1" presStyleCnt="8"/>
      <dgm:spPr/>
    </dgm:pt>
    <dgm:pt modelId="{A345E677-7E62-4994-8806-0D3BD16B4F51}" type="pres">
      <dgm:prSet presAssocID="{8054C93E-F2D4-4958-B4C2-CC3913DE0C67}" presName="dummy" presStyleCnt="0"/>
      <dgm:spPr/>
    </dgm:pt>
    <dgm:pt modelId="{CDF7C8F9-87B9-43AF-899C-3D75128C4244}" type="pres">
      <dgm:prSet presAssocID="{8054C93E-F2D4-4958-B4C2-CC3913DE0C67}" presName="node" presStyleLbl="revTx" presStyleIdx="2" presStyleCnt="8">
        <dgm:presLayoutVars>
          <dgm:bulletEnabled val="1"/>
        </dgm:presLayoutVars>
      </dgm:prSet>
      <dgm:spPr/>
    </dgm:pt>
    <dgm:pt modelId="{3697F393-3F08-4E98-A1AE-43E8E0C0EF11}" type="pres">
      <dgm:prSet presAssocID="{3E9532C9-CC1D-4F6C-B35B-883B00150913}" presName="sibTrans" presStyleLbl="node1" presStyleIdx="2" presStyleCnt="8"/>
      <dgm:spPr/>
    </dgm:pt>
    <dgm:pt modelId="{4B6F72D0-22AE-4256-8FE2-7C61D859E957}" type="pres">
      <dgm:prSet presAssocID="{419BA3E1-A4D3-4E49-A4A6-E26D4650E9E4}" presName="dummy" presStyleCnt="0"/>
      <dgm:spPr/>
    </dgm:pt>
    <dgm:pt modelId="{06E33DC4-DBF6-4D22-8CC3-B3359BD10B4C}" type="pres">
      <dgm:prSet presAssocID="{419BA3E1-A4D3-4E49-A4A6-E26D4650E9E4}" presName="node" presStyleLbl="revTx" presStyleIdx="3" presStyleCnt="8">
        <dgm:presLayoutVars>
          <dgm:bulletEnabled val="1"/>
        </dgm:presLayoutVars>
      </dgm:prSet>
      <dgm:spPr/>
    </dgm:pt>
    <dgm:pt modelId="{39CE1311-5B14-48BA-AC6F-07E307A6789E}" type="pres">
      <dgm:prSet presAssocID="{493EE704-BCA0-43C4-86AD-C37C808659D6}" presName="sibTrans" presStyleLbl="node1" presStyleIdx="3" presStyleCnt="8"/>
      <dgm:spPr/>
    </dgm:pt>
    <dgm:pt modelId="{F1E572B9-F73D-494C-B697-0F5384FBB8DD}" type="pres">
      <dgm:prSet presAssocID="{6ADCEEAA-970D-492B-A509-2657727A91C8}" presName="dummy" presStyleCnt="0"/>
      <dgm:spPr/>
    </dgm:pt>
    <dgm:pt modelId="{58439129-942C-408C-846D-D9AA9699E4B1}" type="pres">
      <dgm:prSet presAssocID="{6ADCEEAA-970D-492B-A509-2657727A91C8}" presName="node" presStyleLbl="revTx" presStyleIdx="4" presStyleCnt="8">
        <dgm:presLayoutVars>
          <dgm:bulletEnabled val="1"/>
        </dgm:presLayoutVars>
      </dgm:prSet>
      <dgm:spPr/>
    </dgm:pt>
    <dgm:pt modelId="{D8E77E64-4D0E-479D-96DC-38EF564BEB97}" type="pres">
      <dgm:prSet presAssocID="{BCA9CE63-0826-4402-B044-849967A1DC46}" presName="sibTrans" presStyleLbl="node1" presStyleIdx="4" presStyleCnt="8"/>
      <dgm:spPr/>
    </dgm:pt>
    <dgm:pt modelId="{4014C20B-64C9-40F9-AD24-B8295EF78ED8}" type="pres">
      <dgm:prSet presAssocID="{DF9B8D5D-78C1-4815-AED8-76B395C0E552}" presName="dummy" presStyleCnt="0"/>
      <dgm:spPr/>
    </dgm:pt>
    <dgm:pt modelId="{91962C54-0E8D-4E74-828E-ED8B51592CB1}" type="pres">
      <dgm:prSet presAssocID="{DF9B8D5D-78C1-4815-AED8-76B395C0E552}" presName="node" presStyleLbl="revTx" presStyleIdx="5" presStyleCnt="8">
        <dgm:presLayoutVars>
          <dgm:bulletEnabled val="1"/>
        </dgm:presLayoutVars>
      </dgm:prSet>
      <dgm:spPr/>
    </dgm:pt>
    <dgm:pt modelId="{B5F7762F-2DC0-45A2-B462-40DC988158D2}" type="pres">
      <dgm:prSet presAssocID="{4E43929E-CFD7-4348-849B-DE66F903A467}" presName="sibTrans" presStyleLbl="node1" presStyleIdx="5" presStyleCnt="8"/>
      <dgm:spPr/>
    </dgm:pt>
    <dgm:pt modelId="{C21A811B-554A-4693-B576-CAF2E474C817}" type="pres">
      <dgm:prSet presAssocID="{39373BD4-2CD3-4E63-82DA-56C573DB292C}" presName="dummy" presStyleCnt="0"/>
      <dgm:spPr/>
    </dgm:pt>
    <dgm:pt modelId="{E191B671-0F66-4478-8E6B-AA6A1FE7C823}" type="pres">
      <dgm:prSet presAssocID="{39373BD4-2CD3-4E63-82DA-56C573DB292C}" presName="node" presStyleLbl="revTx" presStyleIdx="6" presStyleCnt="8">
        <dgm:presLayoutVars>
          <dgm:bulletEnabled val="1"/>
        </dgm:presLayoutVars>
      </dgm:prSet>
      <dgm:spPr/>
    </dgm:pt>
    <dgm:pt modelId="{6DB4410C-9BDD-43B3-8F1F-7CDC686A187F}" type="pres">
      <dgm:prSet presAssocID="{AB924428-6019-4EB5-9DF6-D790BE52B041}" presName="sibTrans" presStyleLbl="node1" presStyleIdx="6" presStyleCnt="8"/>
      <dgm:spPr/>
    </dgm:pt>
    <dgm:pt modelId="{2CCB9DAF-30FB-4E04-80D7-6D9A2DC524C5}" type="pres">
      <dgm:prSet presAssocID="{95FE60B6-5368-4519-90D0-62D0E1EA56E1}" presName="dummy" presStyleCnt="0"/>
      <dgm:spPr/>
    </dgm:pt>
    <dgm:pt modelId="{A8B8951D-0421-4F4A-92BA-11D15F2FE7D0}" type="pres">
      <dgm:prSet presAssocID="{95FE60B6-5368-4519-90D0-62D0E1EA56E1}" presName="node" presStyleLbl="revTx" presStyleIdx="7" presStyleCnt="8">
        <dgm:presLayoutVars>
          <dgm:bulletEnabled val="1"/>
        </dgm:presLayoutVars>
      </dgm:prSet>
      <dgm:spPr/>
    </dgm:pt>
    <dgm:pt modelId="{A7065961-8381-4110-97A9-8A27074E2480}" type="pres">
      <dgm:prSet presAssocID="{FCA977B1-47AC-4936-A12E-C92107617FD4}" presName="sibTrans" presStyleLbl="node1" presStyleIdx="7" presStyleCnt="8"/>
      <dgm:spPr/>
    </dgm:pt>
  </dgm:ptLst>
  <dgm:cxnLst>
    <dgm:cxn modelId="{291F4F08-2486-49DA-BC41-1F3CE30A9A2F}" type="presOf" srcId="{95FE60B6-5368-4519-90D0-62D0E1EA56E1}" destId="{A8B8951D-0421-4F4A-92BA-11D15F2FE7D0}" srcOrd="0" destOrd="0" presId="urn:microsoft.com/office/officeart/2005/8/layout/cycle1"/>
    <dgm:cxn modelId="{A0B4E212-DD2E-4BF1-AD8B-BB97C747F69B}" srcId="{71472788-3854-4AE5-922B-FFAFCDC4AE42}" destId="{DF9B8D5D-78C1-4815-AED8-76B395C0E552}" srcOrd="5" destOrd="0" parTransId="{1009369A-EBED-4715-BCF1-EC9815CC4649}" sibTransId="{4E43929E-CFD7-4348-849B-DE66F903A467}"/>
    <dgm:cxn modelId="{1B661618-EC3E-426F-BF7B-8BA7F6DBF088}" type="presOf" srcId="{BCA9CE63-0826-4402-B044-849967A1DC46}" destId="{D8E77E64-4D0E-479D-96DC-38EF564BEB97}" srcOrd="0" destOrd="0" presId="urn:microsoft.com/office/officeart/2005/8/layout/cycle1"/>
    <dgm:cxn modelId="{1981CE21-3026-4D10-ADA5-3D98E6C8B210}" srcId="{71472788-3854-4AE5-922B-FFAFCDC4AE42}" destId="{6ADCEEAA-970D-492B-A509-2657727A91C8}" srcOrd="4" destOrd="0" parTransId="{6D41E4A8-9AB9-42D9-A592-3BC77A1C9944}" sibTransId="{BCA9CE63-0826-4402-B044-849967A1DC46}"/>
    <dgm:cxn modelId="{8DFF1224-A315-4B3B-B3DB-EE1DA011823E}" type="presOf" srcId="{71472788-3854-4AE5-922B-FFAFCDC4AE42}" destId="{AED27A59-81EC-41C6-881A-586FEC63C760}" srcOrd="0" destOrd="0" presId="urn:microsoft.com/office/officeart/2005/8/layout/cycle1"/>
    <dgm:cxn modelId="{DBEACD2B-6173-46C1-A983-9D73066EF5E0}" type="presOf" srcId="{3E9532C9-CC1D-4F6C-B35B-883B00150913}" destId="{3697F393-3F08-4E98-A1AE-43E8E0C0EF11}" srcOrd="0" destOrd="0" presId="urn:microsoft.com/office/officeart/2005/8/layout/cycle1"/>
    <dgm:cxn modelId="{4CAD6D2C-65EE-4DF8-80B6-FB709923F379}" type="presOf" srcId="{6A994E33-B7A5-4730-BC19-F9D3E6AB4EAB}" destId="{7A5EFB1F-F954-4FE8-9AE0-25D7BF4242E4}" srcOrd="0" destOrd="0" presId="urn:microsoft.com/office/officeart/2005/8/layout/cycle1"/>
    <dgm:cxn modelId="{0E6F5A2C-CDC1-4458-B4BD-EC88D223FCE1}" type="presOf" srcId="{39373BD4-2CD3-4E63-82DA-56C573DB292C}" destId="{E191B671-0F66-4478-8E6B-AA6A1FE7C823}" srcOrd="0" destOrd="0" presId="urn:microsoft.com/office/officeart/2005/8/layout/cycle1"/>
    <dgm:cxn modelId="{D4FA8C3E-2EA4-415B-819F-5C14A38EAF9E}" srcId="{71472788-3854-4AE5-922B-FFAFCDC4AE42}" destId="{95FE60B6-5368-4519-90D0-62D0E1EA56E1}" srcOrd="7" destOrd="0" parTransId="{EA7DBD9A-EE8B-45EC-B8F7-63BE83E3BEBA}" sibTransId="{FCA977B1-47AC-4936-A12E-C92107617FD4}"/>
    <dgm:cxn modelId="{423A9A40-0E15-4D3B-98B6-66C2D231312C}" type="presOf" srcId="{8DE4C947-A598-4477-BD39-4FC5EC9B458F}" destId="{AD029B32-A3F8-4EC4-A796-5D1DF0BC308F}" srcOrd="0" destOrd="0" presId="urn:microsoft.com/office/officeart/2005/8/layout/cycle1"/>
    <dgm:cxn modelId="{4BE36B5C-A2D5-4564-AD0C-DBAF08B177CC}" type="presOf" srcId="{4E43929E-CFD7-4348-849B-DE66F903A467}" destId="{B5F7762F-2DC0-45A2-B462-40DC988158D2}" srcOrd="0" destOrd="0" presId="urn:microsoft.com/office/officeart/2005/8/layout/cycle1"/>
    <dgm:cxn modelId="{CDF1375E-02C1-4079-B5EC-175D41116BA9}" type="presOf" srcId="{AB924428-6019-4EB5-9DF6-D790BE52B041}" destId="{6DB4410C-9BDD-43B3-8F1F-7CDC686A187F}" srcOrd="0" destOrd="0" presId="urn:microsoft.com/office/officeart/2005/8/layout/cycle1"/>
    <dgm:cxn modelId="{B524505F-E9C3-4263-ACB6-562BB4D7BFD8}" type="presOf" srcId="{DF9B8D5D-78C1-4815-AED8-76B395C0E552}" destId="{91962C54-0E8D-4E74-828E-ED8B51592CB1}" srcOrd="0" destOrd="0" presId="urn:microsoft.com/office/officeart/2005/8/layout/cycle1"/>
    <dgm:cxn modelId="{93905E41-03D4-4C27-83BB-0702A5F4FF1B}" srcId="{71472788-3854-4AE5-922B-FFAFCDC4AE42}" destId="{8054C93E-F2D4-4958-B4C2-CC3913DE0C67}" srcOrd="2" destOrd="0" parTransId="{5C49B517-0646-4D1A-B523-4536F7763205}" sibTransId="{3E9532C9-CC1D-4F6C-B35B-883B00150913}"/>
    <dgm:cxn modelId="{13D9B761-88D4-4559-88E1-80EA1583591B}" srcId="{71472788-3854-4AE5-922B-FFAFCDC4AE42}" destId="{39373BD4-2CD3-4E63-82DA-56C573DB292C}" srcOrd="6" destOrd="0" parTransId="{1754BD8C-0AB0-44FF-AC51-A0FE9E39D035}" sibTransId="{AB924428-6019-4EB5-9DF6-D790BE52B041}"/>
    <dgm:cxn modelId="{60B80B7F-1ED5-4857-BCBE-9CB71895E058}" srcId="{71472788-3854-4AE5-922B-FFAFCDC4AE42}" destId="{419BA3E1-A4D3-4E49-A4A6-E26D4650E9E4}" srcOrd="3" destOrd="0" parTransId="{5F24FAFF-7745-4F49-8EC3-A3B0BD583D07}" sibTransId="{493EE704-BCA0-43C4-86AD-C37C808659D6}"/>
    <dgm:cxn modelId="{43514085-2E44-47BC-851A-96FE4726A23B}" type="presOf" srcId="{6ADCEEAA-970D-492B-A509-2657727A91C8}" destId="{58439129-942C-408C-846D-D9AA9699E4B1}" srcOrd="0" destOrd="0" presId="urn:microsoft.com/office/officeart/2005/8/layout/cycle1"/>
    <dgm:cxn modelId="{FF1725B2-4E15-434A-B4A0-17928BF5AD16}" srcId="{71472788-3854-4AE5-922B-FFAFCDC4AE42}" destId="{2CBB9182-F349-4794-BBC9-F826D7500279}" srcOrd="0" destOrd="0" parTransId="{7E372A87-2CD1-4F14-B157-751E3231EBD9}" sibTransId="{8DE4C947-A598-4477-BD39-4FC5EC9B458F}"/>
    <dgm:cxn modelId="{02BA12CC-0487-4E95-90EA-80CD2CD0846D}" type="presOf" srcId="{8054C93E-F2D4-4958-B4C2-CC3913DE0C67}" destId="{CDF7C8F9-87B9-43AF-899C-3D75128C4244}" srcOrd="0" destOrd="0" presId="urn:microsoft.com/office/officeart/2005/8/layout/cycle1"/>
    <dgm:cxn modelId="{967CF2D7-9918-4DC5-92D0-5F721C667AD3}" type="presOf" srcId="{FCA977B1-47AC-4936-A12E-C92107617FD4}" destId="{A7065961-8381-4110-97A9-8A27074E2480}" srcOrd="0" destOrd="0" presId="urn:microsoft.com/office/officeart/2005/8/layout/cycle1"/>
    <dgm:cxn modelId="{C41BCAD8-2E9E-4AD7-9FE7-D23B33054D06}" type="presOf" srcId="{419BA3E1-A4D3-4E49-A4A6-E26D4650E9E4}" destId="{06E33DC4-DBF6-4D22-8CC3-B3359BD10B4C}" srcOrd="0" destOrd="0" presId="urn:microsoft.com/office/officeart/2005/8/layout/cycle1"/>
    <dgm:cxn modelId="{B58352DB-12DE-444B-9EA7-A8A7774375FD}" type="presOf" srcId="{641C2F9A-3ABD-4100-9BCD-5684D8D91023}" destId="{ECF5E409-9246-4470-B446-6C1968ECC896}" srcOrd="0" destOrd="0" presId="urn:microsoft.com/office/officeart/2005/8/layout/cycle1"/>
    <dgm:cxn modelId="{993AFDE0-5D98-4E55-BB2C-74BCBC37A0BF}" type="presOf" srcId="{2CBB9182-F349-4794-BBC9-F826D7500279}" destId="{0B53E587-3AB9-45CB-9162-973FF6A1DBE2}" srcOrd="0" destOrd="0" presId="urn:microsoft.com/office/officeart/2005/8/layout/cycle1"/>
    <dgm:cxn modelId="{8E5FA0EA-B171-4644-9A8C-A989CD41B994}" type="presOf" srcId="{493EE704-BCA0-43C4-86AD-C37C808659D6}" destId="{39CE1311-5B14-48BA-AC6F-07E307A6789E}" srcOrd="0" destOrd="0" presId="urn:microsoft.com/office/officeart/2005/8/layout/cycle1"/>
    <dgm:cxn modelId="{50B09FF5-9746-4C1A-88BF-2F79D718FF49}" srcId="{71472788-3854-4AE5-922B-FFAFCDC4AE42}" destId="{641C2F9A-3ABD-4100-9BCD-5684D8D91023}" srcOrd="1" destOrd="0" parTransId="{59484974-43C7-42DE-B7B9-3E0717FE1499}" sibTransId="{6A994E33-B7A5-4730-BC19-F9D3E6AB4EAB}"/>
    <dgm:cxn modelId="{717B955B-BA49-4F3E-A787-36B19C83F02C}" type="presParOf" srcId="{AED27A59-81EC-41C6-881A-586FEC63C760}" destId="{89F1E90D-6E0F-47D0-A503-BBFDE57F7124}" srcOrd="0" destOrd="0" presId="urn:microsoft.com/office/officeart/2005/8/layout/cycle1"/>
    <dgm:cxn modelId="{1F9C0C62-8595-41FA-8F21-EB1959C4DADD}" type="presParOf" srcId="{AED27A59-81EC-41C6-881A-586FEC63C760}" destId="{0B53E587-3AB9-45CB-9162-973FF6A1DBE2}" srcOrd="1" destOrd="0" presId="urn:microsoft.com/office/officeart/2005/8/layout/cycle1"/>
    <dgm:cxn modelId="{96C80B27-256B-43A7-AB1C-4454E663DC6F}" type="presParOf" srcId="{AED27A59-81EC-41C6-881A-586FEC63C760}" destId="{AD029B32-A3F8-4EC4-A796-5D1DF0BC308F}" srcOrd="2" destOrd="0" presId="urn:microsoft.com/office/officeart/2005/8/layout/cycle1"/>
    <dgm:cxn modelId="{6B0CECEE-F31D-4DD8-B134-0B480225BF54}" type="presParOf" srcId="{AED27A59-81EC-41C6-881A-586FEC63C760}" destId="{C734257B-0A6A-42E0-8B03-CC937FEAEB83}" srcOrd="3" destOrd="0" presId="urn:microsoft.com/office/officeart/2005/8/layout/cycle1"/>
    <dgm:cxn modelId="{BD034102-0BEA-43C2-9538-42A51568AD2D}" type="presParOf" srcId="{AED27A59-81EC-41C6-881A-586FEC63C760}" destId="{ECF5E409-9246-4470-B446-6C1968ECC896}" srcOrd="4" destOrd="0" presId="urn:microsoft.com/office/officeart/2005/8/layout/cycle1"/>
    <dgm:cxn modelId="{E582B801-B066-414D-A557-80E4C87D0B94}" type="presParOf" srcId="{AED27A59-81EC-41C6-881A-586FEC63C760}" destId="{7A5EFB1F-F954-4FE8-9AE0-25D7BF4242E4}" srcOrd="5" destOrd="0" presId="urn:microsoft.com/office/officeart/2005/8/layout/cycle1"/>
    <dgm:cxn modelId="{A5E4A83C-AD84-4F04-976D-747E430E9E6F}" type="presParOf" srcId="{AED27A59-81EC-41C6-881A-586FEC63C760}" destId="{A345E677-7E62-4994-8806-0D3BD16B4F51}" srcOrd="6" destOrd="0" presId="urn:microsoft.com/office/officeart/2005/8/layout/cycle1"/>
    <dgm:cxn modelId="{325080B8-8327-4E64-80AF-CE21E67916BA}" type="presParOf" srcId="{AED27A59-81EC-41C6-881A-586FEC63C760}" destId="{CDF7C8F9-87B9-43AF-899C-3D75128C4244}" srcOrd="7" destOrd="0" presId="urn:microsoft.com/office/officeart/2005/8/layout/cycle1"/>
    <dgm:cxn modelId="{0A4B5437-EDEB-4A83-B1C3-2DA88D6545BD}" type="presParOf" srcId="{AED27A59-81EC-41C6-881A-586FEC63C760}" destId="{3697F393-3F08-4E98-A1AE-43E8E0C0EF11}" srcOrd="8" destOrd="0" presId="urn:microsoft.com/office/officeart/2005/8/layout/cycle1"/>
    <dgm:cxn modelId="{E21BAE31-103F-4DD7-8D4A-DA4DBADC9EBE}" type="presParOf" srcId="{AED27A59-81EC-41C6-881A-586FEC63C760}" destId="{4B6F72D0-22AE-4256-8FE2-7C61D859E957}" srcOrd="9" destOrd="0" presId="urn:microsoft.com/office/officeart/2005/8/layout/cycle1"/>
    <dgm:cxn modelId="{9E8A9134-0734-48F3-AC56-57432B718E7D}" type="presParOf" srcId="{AED27A59-81EC-41C6-881A-586FEC63C760}" destId="{06E33DC4-DBF6-4D22-8CC3-B3359BD10B4C}" srcOrd="10" destOrd="0" presId="urn:microsoft.com/office/officeart/2005/8/layout/cycle1"/>
    <dgm:cxn modelId="{291C8436-A511-4AEC-9EC2-3EBD9D941AF1}" type="presParOf" srcId="{AED27A59-81EC-41C6-881A-586FEC63C760}" destId="{39CE1311-5B14-48BA-AC6F-07E307A6789E}" srcOrd="11" destOrd="0" presId="urn:microsoft.com/office/officeart/2005/8/layout/cycle1"/>
    <dgm:cxn modelId="{FBD777E7-7CD5-4EA9-8A48-87E7BD3FCAB0}" type="presParOf" srcId="{AED27A59-81EC-41C6-881A-586FEC63C760}" destId="{F1E572B9-F73D-494C-B697-0F5384FBB8DD}" srcOrd="12" destOrd="0" presId="urn:microsoft.com/office/officeart/2005/8/layout/cycle1"/>
    <dgm:cxn modelId="{44F8CD76-3939-4DCD-B2D6-516D21E2EB92}" type="presParOf" srcId="{AED27A59-81EC-41C6-881A-586FEC63C760}" destId="{58439129-942C-408C-846D-D9AA9699E4B1}" srcOrd="13" destOrd="0" presId="urn:microsoft.com/office/officeart/2005/8/layout/cycle1"/>
    <dgm:cxn modelId="{89B126DD-47B6-46F9-804F-7DD197BE90E7}" type="presParOf" srcId="{AED27A59-81EC-41C6-881A-586FEC63C760}" destId="{D8E77E64-4D0E-479D-96DC-38EF564BEB97}" srcOrd="14" destOrd="0" presId="urn:microsoft.com/office/officeart/2005/8/layout/cycle1"/>
    <dgm:cxn modelId="{70C62E86-17B3-4ED5-ACD3-3ABC4938C6F2}" type="presParOf" srcId="{AED27A59-81EC-41C6-881A-586FEC63C760}" destId="{4014C20B-64C9-40F9-AD24-B8295EF78ED8}" srcOrd="15" destOrd="0" presId="urn:microsoft.com/office/officeart/2005/8/layout/cycle1"/>
    <dgm:cxn modelId="{6475D894-E099-454B-8550-2FCAA7C8FDCD}" type="presParOf" srcId="{AED27A59-81EC-41C6-881A-586FEC63C760}" destId="{91962C54-0E8D-4E74-828E-ED8B51592CB1}" srcOrd="16" destOrd="0" presId="urn:microsoft.com/office/officeart/2005/8/layout/cycle1"/>
    <dgm:cxn modelId="{52B778DE-4A4C-47AF-B203-B7AAB30144AA}" type="presParOf" srcId="{AED27A59-81EC-41C6-881A-586FEC63C760}" destId="{B5F7762F-2DC0-45A2-B462-40DC988158D2}" srcOrd="17" destOrd="0" presId="urn:microsoft.com/office/officeart/2005/8/layout/cycle1"/>
    <dgm:cxn modelId="{8F2E0C6E-4047-46FB-8E54-40B701239425}" type="presParOf" srcId="{AED27A59-81EC-41C6-881A-586FEC63C760}" destId="{C21A811B-554A-4693-B576-CAF2E474C817}" srcOrd="18" destOrd="0" presId="urn:microsoft.com/office/officeart/2005/8/layout/cycle1"/>
    <dgm:cxn modelId="{63C79D3C-18AC-43A1-9911-B4CFEE9D6663}" type="presParOf" srcId="{AED27A59-81EC-41C6-881A-586FEC63C760}" destId="{E191B671-0F66-4478-8E6B-AA6A1FE7C823}" srcOrd="19" destOrd="0" presId="urn:microsoft.com/office/officeart/2005/8/layout/cycle1"/>
    <dgm:cxn modelId="{ECD8FC5B-4F88-4EED-901B-D210FEEBAEB5}" type="presParOf" srcId="{AED27A59-81EC-41C6-881A-586FEC63C760}" destId="{6DB4410C-9BDD-43B3-8F1F-7CDC686A187F}" srcOrd="20" destOrd="0" presId="urn:microsoft.com/office/officeart/2005/8/layout/cycle1"/>
    <dgm:cxn modelId="{82974106-A21E-4952-851B-A626E7031ABC}" type="presParOf" srcId="{AED27A59-81EC-41C6-881A-586FEC63C760}" destId="{2CCB9DAF-30FB-4E04-80D7-6D9A2DC524C5}" srcOrd="21" destOrd="0" presId="urn:microsoft.com/office/officeart/2005/8/layout/cycle1"/>
    <dgm:cxn modelId="{DE58389A-5398-4786-85AE-242C88961949}" type="presParOf" srcId="{AED27A59-81EC-41C6-881A-586FEC63C760}" destId="{A8B8951D-0421-4F4A-92BA-11D15F2FE7D0}" srcOrd="22" destOrd="0" presId="urn:microsoft.com/office/officeart/2005/8/layout/cycle1"/>
    <dgm:cxn modelId="{403AD7C1-CE8E-4682-A987-7B8D8C1709AB}" type="presParOf" srcId="{AED27A59-81EC-41C6-881A-586FEC63C760}" destId="{A7065961-8381-4110-97A9-8A27074E2480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3E587-3AB9-45CB-9162-973FF6A1DBE2}">
      <dsp:nvSpPr>
        <dsp:cNvPr id="0" name=""/>
        <dsp:cNvSpPr/>
      </dsp:nvSpPr>
      <dsp:spPr>
        <a:xfrm>
          <a:off x="2208326" y="55261"/>
          <a:ext cx="878373" cy="878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A</a:t>
          </a:r>
          <a:endParaRPr lang="zh-CN" altLang="en-US" sz="4700" kern="1200" dirty="0"/>
        </a:p>
      </dsp:txBody>
      <dsp:txXfrm>
        <a:off x="2208326" y="55261"/>
        <a:ext cx="878373" cy="878373"/>
      </dsp:txXfrm>
    </dsp:sp>
    <dsp:sp modelId="{AD029B32-A3F8-4EC4-A796-5D1DF0BC308F}">
      <dsp:nvSpPr>
        <dsp:cNvPr id="0" name=""/>
        <dsp:cNvSpPr/>
      </dsp:nvSpPr>
      <dsp:spPr>
        <a:xfrm>
          <a:off x="661152" y="-76"/>
          <a:ext cx="2480886" cy="2480886"/>
        </a:xfrm>
        <a:prstGeom prst="circularArrow">
          <a:avLst>
            <a:gd name="adj1" fmla="val 6904"/>
            <a:gd name="adj2" fmla="val 465514"/>
            <a:gd name="adj3" fmla="val 548734"/>
            <a:gd name="adj4" fmla="val 20585752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7C8F9-87B9-43AF-899C-3D75128C4244}">
      <dsp:nvSpPr>
        <dsp:cNvPr id="0" name=""/>
        <dsp:cNvSpPr/>
      </dsp:nvSpPr>
      <dsp:spPr>
        <a:xfrm>
          <a:off x="2208326" y="1547097"/>
          <a:ext cx="878373" cy="878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B</a:t>
          </a:r>
          <a:endParaRPr lang="zh-CN" altLang="en-US" sz="4700" kern="1200" dirty="0"/>
        </a:p>
      </dsp:txBody>
      <dsp:txXfrm>
        <a:off x="2208326" y="1547097"/>
        <a:ext cx="878373" cy="878373"/>
      </dsp:txXfrm>
    </dsp:sp>
    <dsp:sp modelId="{3697F393-3F08-4E98-A1AE-43E8E0C0EF11}">
      <dsp:nvSpPr>
        <dsp:cNvPr id="0" name=""/>
        <dsp:cNvSpPr/>
      </dsp:nvSpPr>
      <dsp:spPr>
        <a:xfrm>
          <a:off x="661152" y="-76"/>
          <a:ext cx="2480886" cy="2480886"/>
        </a:xfrm>
        <a:prstGeom prst="circularArrow">
          <a:avLst>
            <a:gd name="adj1" fmla="val 6904"/>
            <a:gd name="adj2" fmla="val 465514"/>
            <a:gd name="adj3" fmla="val 5948734"/>
            <a:gd name="adj4" fmla="val 4385752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39129-942C-408C-846D-D9AA9699E4B1}">
      <dsp:nvSpPr>
        <dsp:cNvPr id="0" name=""/>
        <dsp:cNvSpPr/>
      </dsp:nvSpPr>
      <dsp:spPr>
        <a:xfrm>
          <a:off x="716491" y="1547097"/>
          <a:ext cx="878373" cy="878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C</a:t>
          </a:r>
          <a:endParaRPr lang="zh-CN" altLang="en-US" sz="4700" kern="1200" dirty="0"/>
        </a:p>
      </dsp:txBody>
      <dsp:txXfrm>
        <a:off x="716491" y="1547097"/>
        <a:ext cx="878373" cy="878373"/>
      </dsp:txXfrm>
    </dsp:sp>
    <dsp:sp modelId="{D8E77E64-4D0E-479D-96DC-38EF564BEB97}">
      <dsp:nvSpPr>
        <dsp:cNvPr id="0" name=""/>
        <dsp:cNvSpPr/>
      </dsp:nvSpPr>
      <dsp:spPr>
        <a:xfrm>
          <a:off x="661152" y="-76"/>
          <a:ext cx="2480886" cy="2480886"/>
        </a:xfrm>
        <a:prstGeom prst="circularArrow">
          <a:avLst>
            <a:gd name="adj1" fmla="val 6904"/>
            <a:gd name="adj2" fmla="val 465514"/>
            <a:gd name="adj3" fmla="val 11348734"/>
            <a:gd name="adj4" fmla="val 9785752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1B671-0F66-4478-8E6B-AA6A1FE7C823}">
      <dsp:nvSpPr>
        <dsp:cNvPr id="0" name=""/>
        <dsp:cNvSpPr/>
      </dsp:nvSpPr>
      <dsp:spPr>
        <a:xfrm>
          <a:off x="716491" y="55261"/>
          <a:ext cx="878373" cy="878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</a:t>
          </a:r>
          <a:endParaRPr lang="zh-CN" altLang="en-US" sz="4700" kern="1200" dirty="0"/>
        </a:p>
      </dsp:txBody>
      <dsp:txXfrm>
        <a:off x="716491" y="55261"/>
        <a:ext cx="878373" cy="878373"/>
      </dsp:txXfrm>
    </dsp:sp>
    <dsp:sp modelId="{6DB4410C-9BDD-43B3-8F1F-7CDC686A187F}">
      <dsp:nvSpPr>
        <dsp:cNvPr id="0" name=""/>
        <dsp:cNvSpPr/>
      </dsp:nvSpPr>
      <dsp:spPr>
        <a:xfrm>
          <a:off x="661152" y="-76"/>
          <a:ext cx="2480886" cy="2480886"/>
        </a:xfrm>
        <a:prstGeom prst="circularArrow">
          <a:avLst>
            <a:gd name="adj1" fmla="val 6904"/>
            <a:gd name="adj2" fmla="val 465514"/>
            <a:gd name="adj3" fmla="val 16748734"/>
            <a:gd name="adj4" fmla="val 15185752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3E587-3AB9-45CB-9162-973FF6A1DBE2}">
      <dsp:nvSpPr>
        <dsp:cNvPr id="0" name=""/>
        <dsp:cNvSpPr/>
      </dsp:nvSpPr>
      <dsp:spPr>
        <a:xfrm>
          <a:off x="3196280" y="1028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</a:t>
          </a:r>
          <a:endParaRPr lang="zh-CN" altLang="en-US" sz="2900" kern="1200" dirty="0"/>
        </a:p>
      </dsp:txBody>
      <dsp:txXfrm>
        <a:off x="3196280" y="1028"/>
        <a:ext cx="812647" cy="812647"/>
      </dsp:txXfrm>
    </dsp:sp>
    <dsp:sp modelId="{AD029B32-A3F8-4EC4-A796-5D1DF0BC308F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19269173"/>
            <a:gd name="adj4" fmla="val 1831383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5E409-9246-4470-B446-6C1968ECC896}">
      <dsp:nvSpPr>
        <dsp:cNvPr id="0" name=""/>
        <dsp:cNvSpPr/>
      </dsp:nvSpPr>
      <dsp:spPr>
        <a:xfrm>
          <a:off x="4328710" y="1133458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/>
            <a:t>中断</a:t>
          </a:r>
          <a:endParaRPr lang="zh-CN" altLang="en-US" sz="2900" kern="1200" dirty="0"/>
        </a:p>
      </dsp:txBody>
      <dsp:txXfrm>
        <a:off x="4328710" y="1133458"/>
        <a:ext cx="812647" cy="812647"/>
      </dsp:txXfrm>
    </dsp:sp>
    <dsp:sp modelId="{7A5EFB1F-F954-4FE8-9AE0-25D7BF4242E4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434918"/>
            <a:gd name="adj4" fmla="val 209480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7C8F9-87B9-43AF-899C-3D75128C4244}">
      <dsp:nvSpPr>
        <dsp:cNvPr id="0" name=""/>
        <dsp:cNvSpPr/>
      </dsp:nvSpPr>
      <dsp:spPr>
        <a:xfrm>
          <a:off x="4328710" y="2734956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B</a:t>
          </a:r>
          <a:endParaRPr lang="zh-CN" altLang="en-US" sz="2900" kern="1200" dirty="0"/>
        </a:p>
      </dsp:txBody>
      <dsp:txXfrm>
        <a:off x="4328710" y="2734956"/>
        <a:ext cx="812647" cy="812647"/>
      </dsp:txXfrm>
    </dsp:sp>
    <dsp:sp modelId="{3697F393-3F08-4E98-A1AE-43E8E0C0EF11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3069173"/>
            <a:gd name="adj4" fmla="val 211383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33DC4-DBF6-4D22-8CC3-B3359BD10B4C}">
      <dsp:nvSpPr>
        <dsp:cNvPr id="0" name=""/>
        <dsp:cNvSpPr/>
      </dsp:nvSpPr>
      <dsp:spPr>
        <a:xfrm>
          <a:off x="3196280" y="3867386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中断</a:t>
          </a:r>
        </a:p>
      </dsp:txBody>
      <dsp:txXfrm>
        <a:off x="3196280" y="3867386"/>
        <a:ext cx="812647" cy="812647"/>
      </dsp:txXfrm>
    </dsp:sp>
    <dsp:sp modelId="{39CE1311-5B14-48BA-AC6F-07E307A6789E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5834918"/>
            <a:gd name="adj4" fmla="val 47480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39129-942C-408C-846D-D9AA9699E4B1}">
      <dsp:nvSpPr>
        <dsp:cNvPr id="0" name=""/>
        <dsp:cNvSpPr/>
      </dsp:nvSpPr>
      <dsp:spPr>
        <a:xfrm>
          <a:off x="1594782" y="3867386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</a:t>
          </a:r>
          <a:endParaRPr lang="zh-CN" altLang="en-US" sz="2900" kern="1200" dirty="0"/>
        </a:p>
      </dsp:txBody>
      <dsp:txXfrm>
        <a:off x="1594782" y="3867386"/>
        <a:ext cx="812647" cy="812647"/>
      </dsp:txXfrm>
    </dsp:sp>
    <dsp:sp modelId="{D8E77E64-4D0E-479D-96DC-38EF564BEB97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8469173"/>
            <a:gd name="adj4" fmla="val 751383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62C54-0E8D-4E74-828E-ED8B51592CB1}">
      <dsp:nvSpPr>
        <dsp:cNvPr id="0" name=""/>
        <dsp:cNvSpPr/>
      </dsp:nvSpPr>
      <dsp:spPr>
        <a:xfrm>
          <a:off x="462352" y="2734956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中断</a:t>
          </a:r>
        </a:p>
      </dsp:txBody>
      <dsp:txXfrm>
        <a:off x="462352" y="2734956"/>
        <a:ext cx="812647" cy="812647"/>
      </dsp:txXfrm>
    </dsp:sp>
    <dsp:sp modelId="{B5F7762F-2DC0-45A2-B462-40DC988158D2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11234918"/>
            <a:gd name="adj4" fmla="val 101480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1B671-0F66-4478-8E6B-AA6A1FE7C823}">
      <dsp:nvSpPr>
        <dsp:cNvPr id="0" name=""/>
        <dsp:cNvSpPr/>
      </dsp:nvSpPr>
      <dsp:spPr>
        <a:xfrm>
          <a:off x="462352" y="1133458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D</a:t>
          </a:r>
          <a:endParaRPr lang="zh-CN" altLang="en-US" sz="2900" kern="1200" dirty="0"/>
        </a:p>
      </dsp:txBody>
      <dsp:txXfrm>
        <a:off x="462352" y="1133458"/>
        <a:ext cx="812647" cy="812647"/>
      </dsp:txXfrm>
    </dsp:sp>
    <dsp:sp modelId="{6DB4410C-9BDD-43B3-8F1F-7CDC686A187F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13869173"/>
            <a:gd name="adj4" fmla="val 12913835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8951D-0421-4F4A-92BA-11D15F2FE7D0}">
      <dsp:nvSpPr>
        <dsp:cNvPr id="0" name=""/>
        <dsp:cNvSpPr/>
      </dsp:nvSpPr>
      <dsp:spPr>
        <a:xfrm>
          <a:off x="1594782" y="1028"/>
          <a:ext cx="812647" cy="81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中断</a:t>
          </a:r>
        </a:p>
      </dsp:txBody>
      <dsp:txXfrm>
        <a:off x="1594782" y="1028"/>
        <a:ext cx="812647" cy="812647"/>
      </dsp:txXfrm>
    </dsp:sp>
    <dsp:sp modelId="{A7065961-8381-4110-97A9-8A27074E2480}">
      <dsp:nvSpPr>
        <dsp:cNvPr id="0" name=""/>
        <dsp:cNvSpPr/>
      </dsp:nvSpPr>
      <dsp:spPr>
        <a:xfrm>
          <a:off x="537725" y="76401"/>
          <a:ext cx="4528259" cy="4528259"/>
        </a:xfrm>
        <a:prstGeom prst="circularArrow">
          <a:avLst>
            <a:gd name="adj1" fmla="val 3499"/>
            <a:gd name="adj2" fmla="val 216993"/>
            <a:gd name="adj3" fmla="val 16634918"/>
            <a:gd name="adj4" fmla="val 1554809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F63A1-CB89-4765-AAAE-DD2B0FBB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B31A1-E612-4B81-AA29-81EB27787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1879E-6AEE-4988-A783-15E204D7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99843-8770-4821-AC49-213CEC28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Jason Lu /  </a:t>
            </a:r>
            <a:r>
              <a:rPr lang="zh-CN" altLang="en-US" dirty="0"/>
              <a:t>闲鱼 </a:t>
            </a:r>
            <a:r>
              <a:rPr lang="en-US" altLang="zh-CN" dirty="0"/>
              <a:t>lugtjack009  /  QQ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E4905-0D50-44FC-B540-416E6117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3548B-B06F-42BD-A880-7DE43786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3CB62-775A-4488-8076-A705ABFC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1A40E-55A6-4847-9068-6E39D2E8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DE9F6-363D-4D9D-81E1-817BC2AC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EEC49-E7DA-4356-819A-A1CD8B3D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6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335641-40B8-44F5-91CC-D21DE99A7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B921A-18F2-4FDB-9B16-2D0AEE7C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83904-B4F0-4F9B-AABF-CA7FBCD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0E65-47E3-456B-885F-6FDD3AB0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81893-7E5C-4F8E-856E-78511666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18D9-1FBF-49D3-ABA0-23ACBF94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1AB4E-7156-466D-AA82-FBA02CC1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10EA6-9E95-490C-935B-40F3745C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38852-0840-44EB-B6E3-618B9E1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Jason Lu /  </a:t>
            </a:r>
            <a:r>
              <a:rPr lang="zh-CN" altLang="en-US" dirty="0"/>
              <a:t>闲鱼 </a:t>
            </a:r>
            <a:r>
              <a:rPr lang="en-US" altLang="zh-CN" dirty="0"/>
              <a:t>lugtjack009  /  QQ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2FC0F-E175-4977-9A37-902E060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9A3D-88B3-4805-91B8-B5E2AD6F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C69CD-B4FA-4B5A-9228-8D85AC7C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C5154-81BF-4826-A284-FF51085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0399-9A55-4B73-B42F-6CA8A2BE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Jason Lu /  </a:t>
            </a:r>
            <a:r>
              <a:rPr lang="zh-CN" altLang="en-US" dirty="0"/>
              <a:t>闲鱼 </a:t>
            </a:r>
            <a:r>
              <a:rPr lang="en-US" altLang="zh-CN" dirty="0"/>
              <a:t>lugtjack009  /  QQ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5084-FC28-4669-BC0B-43B1046D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DA4D-03B0-4F19-905D-FDDE9E0D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945F-CC35-4417-AC4C-35AA0341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1130-0CE3-46A6-B2BC-13931CD70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38A78-5103-4D71-BA4A-FFE9148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C034E-5345-4E09-9D52-42CF28E5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F931E-CEB5-4B70-8266-F00538E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4080E-E26A-4CFE-BEE7-9E462AA0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542A8-CA17-415F-BDAC-7F9AA0F8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5A17E-FA4C-453C-B712-DCDB591E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6B7409-0DED-4500-BAB1-A8DD8D7BB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4835D2-6BCD-45F5-81D8-1CDF5E41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987C18-0F61-4F85-8DAE-1F987138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B8619-1BD5-4EC8-84E1-36DE4500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0175" y="607427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EDCF5-B3C7-4196-9F7C-D5872AB3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4089-A4A7-4539-8FB7-25B5BDF3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C7E67C-5C8D-4D28-8DD8-006FEC1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5CF0DE-A5AD-4056-BA3F-0C5B97C2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E4DE2-19B6-40CE-A930-E3F3EC28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E4E081-935F-4D59-A737-047A6AAB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1371D6-F2AA-4E32-B4DB-DE9F53E7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55EE6-B44E-46EB-8291-A8A7AEDC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BB9BE-3898-47FB-86F1-198E3247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BB35B-D1D0-4B9C-9678-565DDD4C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D0D82-6368-41A2-909C-33BC73F1F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963F8-1B90-4A63-967E-6D72A7BF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CA41B-555A-4197-9CE5-8829A39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89C8F-50D5-465B-829D-C50FB48E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0D8F-4C97-4C4A-8E74-8F82FE1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38A6D-0D40-48F0-B139-EC6508E67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735FE-9D26-40C4-AAAB-EE1B1E68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A9100-0447-4C75-9737-13B6A6E1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12411-5110-49EA-9908-DA59F01A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CE364-567A-47FD-9A93-4E5D881F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50BF38-9E51-4C9F-8686-CDCFED15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E37F9-9EAA-4E2B-80D8-2517AAE0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31E4E-2C14-423D-B076-02B25032A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9405-8159-4896-8935-2EF337A7CB89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39CB-AC55-47A2-9B8C-8603029D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Jason Lu /  </a:t>
            </a:r>
            <a:r>
              <a:rPr lang="zh-CN" altLang="en-US" dirty="0"/>
              <a:t>闲鱼 </a:t>
            </a:r>
            <a:r>
              <a:rPr lang="en-US" altLang="zh-CN" dirty="0"/>
              <a:t>lugtjack009  /  QQ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0341A-45AD-477B-902B-513CFF4A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D250-A761-451D-B6AE-1D9E1BC1E2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7E9ACC-E3EA-498E-8605-BEDEC1A6385C}"/>
              </a:ext>
            </a:extLst>
          </p:cNvPr>
          <p:cNvSpPr/>
          <p:nvPr userDrawn="1"/>
        </p:nvSpPr>
        <p:spPr>
          <a:xfrm>
            <a:off x="3581400" y="6352143"/>
            <a:ext cx="504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Jason Lu /  </a:t>
            </a:r>
            <a:r>
              <a:rPr lang="zh-CN" altLang="en-US" dirty="0"/>
              <a:t>闲鱼 </a:t>
            </a:r>
            <a:r>
              <a:rPr lang="en-US" altLang="zh-CN" dirty="0"/>
              <a:t>lugtjack009  /  QQ  2328440013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BB095-BF66-4CA6-9265-A7583FC49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Arduino </a:t>
            </a:r>
            <a:r>
              <a:rPr lang="zh-CN" altLang="en-US" dirty="0"/>
              <a:t>编程进阶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822F1-E44C-4E63-89F2-A01BF40AA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109" y="3509963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2017/06/20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3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17CE8-C183-4995-932D-39EA3A5B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8E2FFBC-B9F0-4A67-8D58-6A9CC8EC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t"/>
            <a:r>
              <a:rPr lang="fr-FR" altLang="zh-CN" dirty="0"/>
              <a:t>attachInterrupt(digitalPinToInterrupt(</a:t>
            </a:r>
            <a:r>
              <a:rPr lang="zh-CN" altLang="en-US" dirty="0"/>
              <a:t>管脚</a:t>
            </a:r>
            <a:r>
              <a:rPr lang="fr-FR" altLang="zh-CN" dirty="0"/>
              <a:t>), </a:t>
            </a:r>
            <a:r>
              <a:rPr lang="zh-CN" altLang="en-US" dirty="0"/>
              <a:t>函数</a:t>
            </a:r>
            <a:r>
              <a:rPr lang="fr-FR" altLang="zh-CN" dirty="0"/>
              <a:t>, </a:t>
            </a:r>
            <a:r>
              <a:rPr lang="zh-CN" altLang="en-US" dirty="0"/>
              <a:t>触发模式</a:t>
            </a:r>
            <a:r>
              <a:rPr lang="fr-FR" altLang="zh-CN" dirty="0"/>
              <a:t>);</a:t>
            </a:r>
            <a:endParaRPr lang="zh-CN" altLang="zh-CN" dirty="0"/>
          </a:p>
          <a:p>
            <a:pPr fontAlgn="t"/>
            <a:endParaRPr lang="zh-CN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372650-1A83-4390-8111-76B77136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6219"/>
            <a:ext cx="9966289" cy="38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7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118C-AE09-455A-B896-40DBE3E3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</a:t>
            </a:r>
            <a:r>
              <a:rPr lang="en-US" altLang="zh-CN" dirty="0"/>
              <a:t>1</a:t>
            </a:r>
            <a:r>
              <a:rPr lang="zh-CN" altLang="en-US" dirty="0"/>
              <a:t>：管脚（可用库扩充）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4E4C604-F420-4DEC-A00F-5528FA311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362053"/>
              </p:ext>
            </p:extLst>
          </p:nvPr>
        </p:nvGraphicFramePr>
        <p:xfrm>
          <a:off x="1363979" y="1854135"/>
          <a:ext cx="9898188" cy="3535680"/>
        </p:xfrm>
        <a:graphic>
          <a:graphicData uri="http://schemas.openxmlformats.org/drawingml/2006/table">
            <a:tbl>
              <a:tblPr/>
              <a:tblGrid>
                <a:gridCol w="4949094">
                  <a:extLst>
                    <a:ext uri="{9D8B030D-6E8A-4147-A177-3AD203B41FA5}">
                      <a16:colId xmlns:a16="http://schemas.microsoft.com/office/drawing/2014/main" val="847203425"/>
                    </a:ext>
                  </a:extLst>
                </a:gridCol>
                <a:gridCol w="4949094">
                  <a:extLst>
                    <a:ext uri="{9D8B030D-6E8A-4147-A177-3AD203B41FA5}">
                      <a16:colId xmlns:a16="http://schemas.microsoft.com/office/drawing/2014/main" val="3477946236"/>
                    </a:ext>
                  </a:extLst>
                </a:gridCol>
              </a:tblGrid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zh-CN" altLang="en-US" sz="2400" b="0" i="0" dirty="0">
                          <a:effectLst/>
                          <a:latin typeface="TyponineSans Text 16"/>
                        </a:rPr>
                        <a:t>板子型号</a:t>
                      </a:r>
                      <a:endParaRPr lang="fr-FR" sz="2400" dirty="0">
                        <a:effectLst/>
                      </a:endParaRP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zh-CN" altLang="en-US" sz="2400" dirty="0">
                          <a:effectLst/>
                        </a:rPr>
                        <a:t>可使用的中断管脚</a:t>
                      </a:r>
                      <a:endParaRPr lang="fr-FR" sz="2400" dirty="0">
                        <a:effectLst/>
                      </a:endParaRP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51909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it-IT" sz="2400">
                          <a:effectLst/>
                        </a:rPr>
                        <a:t>Uno, Nano, Mini, other 328-based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sz="2400" dirty="0">
                          <a:effectLst/>
                        </a:rPr>
                        <a:t>2, 3</a:t>
                      </a: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93306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fr-FR" sz="2400">
                          <a:effectLst/>
                        </a:rPr>
                        <a:t>Mega, Mega2560, MegaADK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2400" dirty="0">
                          <a:effectLst/>
                        </a:rPr>
                        <a:t>2, 3, 18, 19, 20, 21</a:t>
                      </a: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9900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fr-FR" sz="2400">
                          <a:effectLst/>
                        </a:rPr>
                        <a:t>Micro, Leonardo, other 32u4-based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2400">
                          <a:effectLst/>
                        </a:rPr>
                        <a:t>0, 1, 2, 3, 7</a:t>
                      </a: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89249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rtl="0"/>
                      <a:r>
                        <a:rPr lang="fr-FR" sz="2400" dirty="0">
                          <a:effectLst/>
                        </a:rPr>
                        <a:t>Zero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除了</a:t>
                      </a:r>
                      <a:r>
                        <a:rPr lang="en-US" altLang="zh-CN" sz="2400" dirty="0">
                          <a:effectLst/>
                        </a:rPr>
                        <a:t> 4</a:t>
                      </a:r>
                      <a:r>
                        <a:rPr lang="zh-CN" altLang="en-US" sz="2400" dirty="0">
                          <a:effectLst/>
                        </a:rPr>
                        <a:t>号之外的所有的数字管脚</a:t>
                      </a:r>
                      <a:endParaRPr lang="en-US" sz="2400" dirty="0">
                        <a:effectLst/>
                      </a:endParaRP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30335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fr-FR" sz="2400">
                          <a:effectLst/>
                        </a:rPr>
                        <a:t>MKR1000 Rev.1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2400" dirty="0">
                          <a:effectLst/>
                        </a:rPr>
                        <a:t>0, 1, 4, 5, 6, 7, 8, 9, A1, A2</a:t>
                      </a: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88339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fr-FR" sz="2400">
                          <a:effectLst/>
                        </a:rPr>
                        <a:t>Due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zh-CN" altLang="en-US" sz="2400" dirty="0">
                          <a:effectLst/>
                        </a:rPr>
                        <a:t>所有数字管脚</a:t>
                      </a:r>
                      <a:endParaRPr lang="fr-FR" sz="2400" dirty="0">
                        <a:effectLst/>
                      </a:endParaRP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61798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 rtl="0"/>
                      <a:r>
                        <a:rPr lang="en-US" altLang="zh-CN" sz="2400">
                          <a:effectLst/>
                        </a:rPr>
                        <a:t>101</a:t>
                      </a:r>
                    </a:p>
                  </a:txBody>
                  <a:tcPr marL="38100" marR="1524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所有数字管脚</a:t>
                      </a:r>
                      <a:endParaRPr lang="fr-FR" altLang="zh-CN" sz="2400" dirty="0">
                        <a:effectLst/>
                      </a:endParaRPr>
                    </a:p>
                  </a:txBody>
                  <a:tcPr marL="1524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27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54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9C448-6ADF-49F7-B57B-F76668F4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</a:t>
            </a:r>
            <a:r>
              <a:rPr lang="en-US" altLang="zh-CN" dirty="0"/>
              <a:t>2</a:t>
            </a:r>
            <a:r>
              <a:rPr lang="zh-CN" altLang="en-US" dirty="0"/>
              <a:t>：变量的使用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F9A0C-5B1B-4D46-9FC1-C4DBA519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--- </a:t>
            </a:r>
            <a:r>
              <a:rPr lang="zh-CN" altLang="en-US" dirty="0"/>
              <a:t>中断函数没有参数，没有返回值</a:t>
            </a:r>
            <a:r>
              <a:rPr lang="en-US" altLang="zh-CN" dirty="0"/>
              <a:t>(void)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因为（中断和其他程序实际上是交替运行的）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要防止同时读写出错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尽可能使用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[volatile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定义符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4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03DD1-6C16-4EC6-A891-327759BE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</a:t>
            </a:r>
            <a:r>
              <a:rPr lang="en-US" altLang="zh-CN" dirty="0"/>
              <a:t>3</a:t>
            </a:r>
            <a:r>
              <a:rPr lang="zh-CN" altLang="en-US" dirty="0"/>
              <a:t> 计时函数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EF093-C5B9-4059-8D78-DB84749C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delay, </a:t>
            </a:r>
            <a:r>
              <a:rPr lang="en-US" altLang="zh-CN" dirty="0" err="1"/>
              <a:t>millis</a:t>
            </a:r>
            <a:r>
              <a:rPr lang="en-US" altLang="zh-CN" dirty="0"/>
              <a:t>, micros </a:t>
            </a:r>
            <a:r>
              <a:rPr lang="zh-CN" altLang="en-US" dirty="0"/>
              <a:t>都会不同程度的出现错误</a:t>
            </a:r>
            <a:endParaRPr lang="en-US" altLang="zh-CN" dirty="0"/>
          </a:p>
          <a:p>
            <a:r>
              <a:rPr lang="zh-CN" altLang="en-US" dirty="0"/>
              <a:t>但， </a:t>
            </a:r>
            <a:r>
              <a:rPr lang="en-US" altLang="zh-CN" dirty="0" err="1"/>
              <a:t>delayMicroseconds</a:t>
            </a:r>
            <a:r>
              <a:rPr lang="en-US" altLang="zh-CN" dirty="0"/>
              <a:t> </a:t>
            </a:r>
            <a:r>
              <a:rPr lang="zh-CN" altLang="en-US" dirty="0"/>
              <a:t>可以正常运行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23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54C9-3CC5-409D-8C85-B7E31907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管脚模式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C05D7-B219-4B2B-8AF0-38A71AD5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INPUT_PULLUP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C00000"/>
                </a:solidFill>
              </a:rPr>
              <a:t>上拉输入</a:t>
            </a:r>
            <a:r>
              <a:rPr lang="zh-CN" altLang="en-US" dirty="0"/>
              <a:t>（默认是高电平，联通低电平后变为低）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 </a:t>
            </a:r>
            <a:r>
              <a:rPr lang="en-US" altLang="zh-CN" dirty="0"/>
              <a:t>~ </a:t>
            </a:r>
            <a:r>
              <a:rPr lang="zh-CN" altLang="en-US" dirty="0"/>
              <a:t>不要使用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C00000"/>
                </a:solidFill>
              </a:rPr>
              <a:t>INPUT</a:t>
            </a:r>
            <a:r>
              <a:rPr lang="en-US" altLang="zh-CN" dirty="0"/>
              <a:t>)</a:t>
            </a:r>
            <a:r>
              <a:rPr lang="zh-CN" altLang="en-US" dirty="0"/>
              <a:t>（因为空接管脚并不一定是低）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3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332B9-39F9-4882-80E6-456AF40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www.arduino.cc/en/uploads/Tutorial/inputPullupSerial_sch.png">
            <a:extLst>
              <a:ext uri="{FF2B5EF4-FFF2-40B4-BE49-F238E27FC236}">
                <a16:creationId xmlns:a16="http://schemas.microsoft.com/office/drawing/2014/main" id="{27E39C84-23C4-4013-A0DA-3C6ACCB1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5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arduino.cc/en/uploads/Tutorial/inputPullupButton.png">
            <a:extLst>
              <a:ext uri="{FF2B5EF4-FFF2-40B4-BE49-F238E27FC236}">
                <a16:creationId xmlns:a16="http://schemas.microsoft.com/office/drawing/2014/main" id="{E5D3B683-CE0D-4ED7-9538-4EE50DB2C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58" y="205170"/>
            <a:ext cx="6281142" cy="477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8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CBE8A-AC4C-4F6A-89A5-FFEEB725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上手一试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B7F13-46ED-486C-BEAC-CD94F425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用管脚设计一个红外控制的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有红外信号即亮，没有红外信号即灭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同时控制另外一个</a:t>
            </a:r>
            <a:r>
              <a:rPr lang="en-US" altLang="zh-CN" dirty="0"/>
              <a:t>LED</a:t>
            </a:r>
            <a:r>
              <a:rPr lang="zh-CN" altLang="en-US" dirty="0"/>
              <a:t>不断闪烁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68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FF58-A3D0-49A9-8C1A-5F5E4EF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4661A-839E-413C-BD27-95F89F0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altLang="zh-CN" dirty="0">
                <a:solidFill>
                  <a:srgbClr val="C00000"/>
                </a:solidFill>
              </a:rPr>
              <a:t>const byte </a:t>
            </a:r>
            <a:r>
              <a:rPr lang="fr-FR" altLang="zh-CN" dirty="0"/>
              <a:t>ledPin = 13;</a:t>
            </a:r>
            <a:br>
              <a:rPr lang="fr-FR" altLang="zh-CN" dirty="0"/>
            </a:br>
            <a:r>
              <a:rPr lang="fr-FR" altLang="zh-CN" dirty="0">
                <a:solidFill>
                  <a:srgbClr val="C00000"/>
                </a:solidFill>
              </a:rPr>
              <a:t>const byte</a:t>
            </a:r>
            <a:r>
              <a:rPr lang="fr-FR" altLang="zh-CN" dirty="0"/>
              <a:t> interruptPin = 2;</a:t>
            </a:r>
            <a:br>
              <a:rPr lang="fr-FR" altLang="zh-CN" dirty="0"/>
            </a:br>
            <a:r>
              <a:rPr lang="fr-FR" altLang="zh-CN" dirty="0">
                <a:solidFill>
                  <a:srgbClr val="C00000"/>
                </a:solidFill>
              </a:rPr>
              <a:t>volatile byte</a:t>
            </a:r>
            <a:r>
              <a:rPr lang="fr-FR" altLang="zh-CN" dirty="0"/>
              <a:t> state = LOW;</a:t>
            </a:r>
            <a:br>
              <a:rPr lang="fr-FR" altLang="zh-CN" dirty="0"/>
            </a:br>
            <a:br>
              <a:rPr lang="fr-FR" altLang="zh-CN" dirty="0"/>
            </a:br>
            <a:r>
              <a:rPr lang="fr-FR" altLang="zh-CN" dirty="0">
                <a:solidFill>
                  <a:srgbClr val="C00000"/>
                </a:solidFill>
              </a:rPr>
              <a:t>void</a:t>
            </a:r>
            <a:r>
              <a:rPr lang="fr-FR" altLang="zh-CN" dirty="0"/>
              <a:t> </a:t>
            </a:r>
            <a:r>
              <a:rPr lang="fr-FR" altLang="zh-CN" b="1" dirty="0"/>
              <a:t>setup</a:t>
            </a:r>
            <a:r>
              <a:rPr lang="fr-FR" altLang="zh-CN" dirty="0"/>
              <a:t>() {</a:t>
            </a:r>
            <a:br>
              <a:rPr lang="fr-FR" altLang="zh-CN" dirty="0"/>
            </a:br>
            <a:r>
              <a:rPr lang="fr-FR" altLang="zh-CN" dirty="0"/>
              <a:t>  </a:t>
            </a:r>
            <a:r>
              <a:rPr lang="fr-FR" altLang="zh-CN" dirty="0">
                <a:solidFill>
                  <a:schemeClr val="accent6"/>
                </a:solidFill>
              </a:rPr>
              <a:t>pinMode</a:t>
            </a:r>
            <a:r>
              <a:rPr lang="fr-FR" altLang="zh-CN" dirty="0"/>
              <a:t>(ledPin, OUTPUT);</a:t>
            </a:r>
            <a:br>
              <a:rPr lang="fr-FR" altLang="zh-CN" dirty="0"/>
            </a:br>
            <a:r>
              <a:rPr lang="fr-FR" altLang="zh-CN" dirty="0"/>
              <a:t>  </a:t>
            </a:r>
            <a:r>
              <a:rPr lang="fr-FR" altLang="zh-CN" dirty="0">
                <a:solidFill>
                  <a:schemeClr val="accent6"/>
                </a:solidFill>
              </a:rPr>
              <a:t>pinMode</a:t>
            </a:r>
            <a:r>
              <a:rPr lang="fr-FR" altLang="zh-CN" dirty="0"/>
              <a:t>(interruptPin, INPUT_PULLUP);</a:t>
            </a:r>
            <a:br>
              <a:rPr lang="fr-FR" altLang="zh-CN" dirty="0"/>
            </a:br>
            <a:r>
              <a:rPr lang="fr-FR" altLang="zh-CN" dirty="0"/>
              <a:t>  </a:t>
            </a:r>
            <a:r>
              <a:rPr lang="fr-FR" altLang="zh-CN" dirty="0">
                <a:solidFill>
                  <a:schemeClr val="accent6"/>
                </a:solidFill>
              </a:rPr>
              <a:t>attachInterrupt</a:t>
            </a:r>
            <a:r>
              <a:rPr lang="fr-FR" altLang="zh-CN" dirty="0"/>
              <a:t>(</a:t>
            </a:r>
            <a:r>
              <a:rPr lang="fr-FR" altLang="zh-CN" dirty="0">
                <a:solidFill>
                  <a:schemeClr val="accent6"/>
                </a:solidFill>
              </a:rPr>
              <a:t>digitalPinToInterrupt</a:t>
            </a:r>
            <a:r>
              <a:rPr lang="fr-FR" altLang="zh-CN" dirty="0"/>
              <a:t>(interruptPin), blink, CHANGE);</a:t>
            </a:r>
            <a:br>
              <a:rPr lang="fr-FR" altLang="zh-CN" dirty="0"/>
            </a:br>
            <a:r>
              <a:rPr lang="fr-FR" altLang="zh-CN" dirty="0"/>
              <a:t>}</a:t>
            </a:r>
            <a:br>
              <a:rPr lang="fr-FR" altLang="zh-CN" dirty="0"/>
            </a:br>
            <a:br>
              <a:rPr lang="fr-FR" altLang="zh-CN" dirty="0"/>
            </a:br>
            <a:r>
              <a:rPr lang="fr-FR" altLang="zh-CN" dirty="0">
                <a:solidFill>
                  <a:srgbClr val="C00000"/>
                </a:solidFill>
              </a:rPr>
              <a:t>void</a:t>
            </a:r>
            <a:r>
              <a:rPr lang="fr-FR" altLang="zh-CN" dirty="0"/>
              <a:t> </a:t>
            </a:r>
            <a:r>
              <a:rPr lang="fr-FR" altLang="zh-CN" b="1" dirty="0"/>
              <a:t>loop</a:t>
            </a:r>
            <a:r>
              <a:rPr lang="fr-FR" altLang="zh-CN" dirty="0"/>
              <a:t>() {</a:t>
            </a:r>
            <a:br>
              <a:rPr lang="fr-FR" altLang="zh-CN" dirty="0"/>
            </a:br>
            <a:r>
              <a:rPr lang="fr-FR" altLang="zh-CN" dirty="0"/>
              <a:t>  </a:t>
            </a:r>
            <a:r>
              <a:rPr lang="fr-FR" altLang="zh-CN" dirty="0">
                <a:solidFill>
                  <a:schemeClr val="accent6"/>
                </a:solidFill>
              </a:rPr>
              <a:t>digitalWrite</a:t>
            </a:r>
            <a:r>
              <a:rPr lang="fr-FR" altLang="zh-CN" dirty="0"/>
              <a:t>(ledPin, state);</a:t>
            </a:r>
            <a:br>
              <a:rPr lang="fr-FR" altLang="zh-CN" dirty="0"/>
            </a:br>
            <a:r>
              <a:rPr lang="fr-FR" altLang="zh-CN" dirty="0"/>
              <a:t>}</a:t>
            </a:r>
            <a:br>
              <a:rPr lang="fr-FR" altLang="zh-CN" dirty="0"/>
            </a:br>
            <a:br>
              <a:rPr lang="fr-FR" altLang="zh-CN" dirty="0"/>
            </a:br>
            <a:r>
              <a:rPr lang="fr-FR" altLang="zh-CN" dirty="0">
                <a:solidFill>
                  <a:srgbClr val="C00000"/>
                </a:solidFill>
              </a:rPr>
              <a:t>void</a:t>
            </a:r>
            <a:r>
              <a:rPr lang="fr-FR" altLang="zh-CN" dirty="0"/>
              <a:t> blink() {</a:t>
            </a:r>
            <a:br>
              <a:rPr lang="fr-FR" altLang="zh-CN" dirty="0"/>
            </a:br>
            <a:r>
              <a:rPr lang="fr-FR" altLang="zh-CN" dirty="0"/>
              <a:t>  state = !state;</a:t>
            </a:r>
            <a:br>
              <a:rPr lang="fr-FR" altLang="zh-CN" dirty="0"/>
            </a:br>
            <a:r>
              <a:rPr lang="fr-FR" altLang="zh-CN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92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17CE8-C183-4995-932D-39EA3A5B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8E2FFBC-B9F0-4A67-8D58-6A9CC8EC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t"/>
            <a:endParaRPr lang="zh-CN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372650-1A83-4390-8111-76B77136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343"/>
            <a:ext cx="9966289" cy="38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7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3ECA-A1D7-490C-854E-8BA71B49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最后</a:t>
            </a:r>
            <a:r>
              <a:rPr lang="en-US" altLang="zh-CN" sz="1800" dirty="0"/>
              <a:t>5</a:t>
            </a:r>
            <a:r>
              <a:rPr lang="zh-CN" altLang="en-US" sz="1800" dirty="0"/>
              <a:t>分钟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DDC42-44F3-4E40-BFCF-E9B6CE65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767"/>
            <a:ext cx="656184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触发器 </a:t>
            </a:r>
            <a:r>
              <a:rPr lang="en-US" altLang="zh-CN" dirty="0"/>
              <a:t>/ </a:t>
            </a:r>
            <a:r>
              <a:rPr lang="zh-CN" altLang="en-US" dirty="0"/>
              <a:t>断点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----- </a:t>
            </a:r>
            <a:r>
              <a:rPr lang="zh-CN" altLang="en-US" dirty="0"/>
              <a:t>在特定时刻 做 特定的事情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EA27D2-9999-4C83-AB90-D2E76000BCC8}"/>
              </a:ext>
            </a:extLst>
          </p:cNvPr>
          <p:cNvSpPr/>
          <p:nvPr/>
        </p:nvSpPr>
        <p:spPr>
          <a:xfrm>
            <a:off x="753434" y="1459898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多任务运行的思想</a:t>
            </a:r>
          </a:p>
        </p:txBody>
      </p:sp>
    </p:spTree>
    <p:extLst>
      <p:ext uri="{BB962C8B-B14F-4D97-AF65-F5344CB8AC3E}">
        <p14:creationId xmlns:p14="http://schemas.microsoft.com/office/powerpoint/2010/main" val="25302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CE3E-F969-48B6-965F-972E87B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345" y="1636203"/>
            <a:ext cx="10515600" cy="1325563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2AC21-73C0-4C36-9005-AAE1D39F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41" y="32922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想在  按下按钮时灯泡点亮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松开时立即熄灭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7A5640-9AAE-48F6-8FCD-B7712B3B2A49}"/>
              </a:ext>
            </a:extLst>
          </p:cNvPr>
          <p:cNvSpPr/>
          <p:nvPr/>
        </p:nvSpPr>
        <p:spPr>
          <a:xfrm>
            <a:off x="6240543" y="782424"/>
            <a:ext cx="182880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1927ADD-4D07-46D4-BB14-C6AE14A21E9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154943" y="1225484"/>
            <a:ext cx="0" cy="3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66F6AC4E-AA77-4939-8482-8DE9D6A42206}"/>
              </a:ext>
            </a:extLst>
          </p:cNvPr>
          <p:cNvSpPr/>
          <p:nvPr/>
        </p:nvSpPr>
        <p:spPr>
          <a:xfrm>
            <a:off x="6169841" y="1595649"/>
            <a:ext cx="1970203" cy="10053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</a:t>
            </a:r>
            <a:endParaRPr lang="en-US" altLang="zh-CN" dirty="0"/>
          </a:p>
          <a:p>
            <a:pPr algn="ctr"/>
            <a:r>
              <a:rPr lang="zh-CN" altLang="en-US" dirty="0"/>
              <a:t>按下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ED4679B-158B-40B5-9363-0442BD68203A}"/>
              </a:ext>
            </a:extLst>
          </p:cNvPr>
          <p:cNvCxnSpPr>
            <a:stCxn id="8" idx="3"/>
          </p:cNvCxnSpPr>
          <p:nvPr/>
        </p:nvCxnSpPr>
        <p:spPr>
          <a:xfrm>
            <a:off x="8140044" y="2098338"/>
            <a:ext cx="1758100" cy="1116202"/>
          </a:xfrm>
          <a:prstGeom prst="bentConnector3">
            <a:avLst>
              <a:gd name="adj1" fmla="val 100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B31B4F9-1EE7-48DA-A6C9-DA67CCF1AB04}"/>
              </a:ext>
            </a:extLst>
          </p:cNvPr>
          <p:cNvCxnSpPr/>
          <p:nvPr/>
        </p:nvCxnSpPr>
        <p:spPr>
          <a:xfrm>
            <a:off x="7154942" y="2601027"/>
            <a:ext cx="0" cy="63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C476760-E287-46A9-B703-DB85000D0056}"/>
              </a:ext>
            </a:extLst>
          </p:cNvPr>
          <p:cNvSpPr/>
          <p:nvPr/>
        </p:nvSpPr>
        <p:spPr>
          <a:xfrm>
            <a:off x="6370947" y="3214540"/>
            <a:ext cx="1698396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熄灭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B6C83B-977A-49B2-A915-1E6235BBAB89}"/>
              </a:ext>
            </a:extLst>
          </p:cNvPr>
          <p:cNvSpPr/>
          <p:nvPr/>
        </p:nvSpPr>
        <p:spPr>
          <a:xfrm>
            <a:off x="9019094" y="3214540"/>
            <a:ext cx="1698396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A5E319-2B05-46B5-93BD-2EFE4A1558B4}"/>
              </a:ext>
            </a:extLst>
          </p:cNvPr>
          <p:cNvCxnSpPr>
            <a:stCxn id="14" idx="2"/>
          </p:cNvCxnSpPr>
          <p:nvPr/>
        </p:nvCxnSpPr>
        <p:spPr>
          <a:xfrm>
            <a:off x="7220145" y="3751868"/>
            <a:ext cx="0" cy="9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3F1DEBF-647E-469E-B2A7-2F8C106E5DE7}"/>
              </a:ext>
            </a:extLst>
          </p:cNvPr>
          <p:cNvCxnSpPr>
            <a:stCxn id="15" idx="2"/>
          </p:cNvCxnSpPr>
          <p:nvPr/>
        </p:nvCxnSpPr>
        <p:spPr>
          <a:xfrm rot="5400000">
            <a:off x="8289696" y="2682318"/>
            <a:ext cx="509047" cy="2648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6520E25-C711-49FF-A48F-BCF8BB5D9B9E}"/>
              </a:ext>
            </a:extLst>
          </p:cNvPr>
          <p:cNvSpPr/>
          <p:nvPr/>
        </p:nvSpPr>
        <p:spPr>
          <a:xfrm>
            <a:off x="6311244" y="4656841"/>
            <a:ext cx="1828800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循环尾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8A0C2DE-C891-45F3-AD5B-E639F82C2083}"/>
              </a:ext>
            </a:extLst>
          </p:cNvPr>
          <p:cNvCxnSpPr>
            <a:cxnSpLocks/>
          </p:cNvCxnSpPr>
          <p:nvPr/>
        </p:nvCxnSpPr>
        <p:spPr>
          <a:xfrm rot="10800000">
            <a:off x="6021368" y="980001"/>
            <a:ext cx="70701" cy="3874417"/>
          </a:xfrm>
          <a:prstGeom prst="bentConnector3">
            <a:avLst>
              <a:gd name="adj1" fmla="val 42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3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E8390-6FB5-4F28-8130-41E6E53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4EBA5-EDFF-44C1-B4F7-1EE04B47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----- A/B/C/D </a:t>
            </a:r>
            <a:r>
              <a:rPr lang="zh-CN" altLang="en-US" dirty="0"/>
              <a:t>多个任务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----- </a:t>
            </a:r>
            <a:r>
              <a:rPr lang="zh-CN" altLang="en-US" dirty="0"/>
              <a:t>某个 </a:t>
            </a:r>
            <a:r>
              <a:rPr lang="en-US" altLang="zh-CN" dirty="0"/>
              <a:t>E </a:t>
            </a:r>
            <a:r>
              <a:rPr lang="zh-CN" altLang="en-US" dirty="0"/>
              <a:t>事件发生的时间不确定，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随时有可能发生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97C03C6-4FD3-4D12-A629-07D515218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523861"/>
              </p:ext>
            </p:extLst>
          </p:nvPr>
        </p:nvGraphicFramePr>
        <p:xfrm>
          <a:off x="7245023" y="2756512"/>
          <a:ext cx="3803192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DA03290-827E-4540-BC9C-673154672821}"/>
              </a:ext>
            </a:extLst>
          </p:cNvPr>
          <p:cNvSpPr/>
          <p:nvPr/>
        </p:nvSpPr>
        <p:spPr>
          <a:xfrm>
            <a:off x="5864731" y="4421171"/>
            <a:ext cx="11367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事件</a:t>
            </a: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0FC3D5-E2A6-48F0-B90E-1AF05E920DF2}"/>
              </a:ext>
            </a:extLst>
          </p:cNvPr>
          <p:cNvCxnSpPr/>
          <p:nvPr/>
        </p:nvCxnSpPr>
        <p:spPr>
          <a:xfrm flipV="1">
            <a:off x="7173798" y="4128940"/>
            <a:ext cx="509047" cy="292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8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0960EF1-DF61-44A1-9F43-6608645E4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43414"/>
              </p:ext>
            </p:extLst>
          </p:nvPr>
        </p:nvGraphicFramePr>
        <p:xfrm>
          <a:off x="3332899" y="980387"/>
          <a:ext cx="5603711" cy="468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01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19193EE-2928-494E-AF35-06634CE2B359}"/>
              </a:ext>
            </a:extLst>
          </p:cNvPr>
          <p:cNvSpPr/>
          <p:nvPr/>
        </p:nvSpPr>
        <p:spPr>
          <a:xfrm>
            <a:off x="6711884" y="942680"/>
            <a:ext cx="3044858" cy="48453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DF031-DE01-42F5-9961-18D5EEF2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[</a:t>
            </a:r>
            <a:r>
              <a:rPr lang="zh-CN" altLang="en-US" dirty="0"/>
              <a:t> 事件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</a:t>
            </a:r>
            <a:r>
              <a:rPr lang="zh-CN" altLang="en-US" dirty="0"/>
              <a:t>反应 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无需等待事件发生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节约了等待的时间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可以同时处理大量任务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使得程序更加独立化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781331-B529-4CCB-835E-18382135BE43}"/>
              </a:ext>
            </a:extLst>
          </p:cNvPr>
          <p:cNvSpPr txBox="1"/>
          <p:nvPr/>
        </p:nvSpPr>
        <p:spPr>
          <a:xfrm>
            <a:off x="7202077" y="169816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 </a:t>
            </a:r>
            <a:r>
              <a:rPr lang="zh-CN" altLang="en-US" dirty="0"/>
              <a:t>事件 </a:t>
            </a:r>
            <a:r>
              <a:rPr lang="en-US" altLang="zh-CN" dirty="0"/>
              <a:t>E  </a:t>
            </a:r>
            <a:r>
              <a:rPr lang="zh-CN" altLang="en-US" dirty="0"/>
              <a:t>发生时</a:t>
            </a:r>
            <a:endParaRPr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4572335-1D0E-40C9-8C89-083AFAA0D3EE}"/>
              </a:ext>
            </a:extLst>
          </p:cNvPr>
          <p:cNvSpPr/>
          <p:nvPr/>
        </p:nvSpPr>
        <p:spPr>
          <a:xfrm>
            <a:off x="8028249" y="2220396"/>
            <a:ext cx="282804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34F104-DF26-4D5A-83B1-B4C244AE6F22}"/>
              </a:ext>
            </a:extLst>
          </p:cNvPr>
          <p:cNvSpPr/>
          <p:nvPr/>
        </p:nvSpPr>
        <p:spPr>
          <a:xfrm>
            <a:off x="7268066" y="3166828"/>
            <a:ext cx="1803170" cy="4242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处理事件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2F05B5-4D83-4357-B1A0-5D77FE84944A}"/>
              </a:ext>
            </a:extLst>
          </p:cNvPr>
          <p:cNvSpPr/>
          <p:nvPr/>
        </p:nvSpPr>
        <p:spPr>
          <a:xfrm>
            <a:off x="8028249" y="4284098"/>
            <a:ext cx="282804" cy="282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4165CE-9FC2-4CCB-8C9C-600B00F51513}"/>
              </a:ext>
            </a:extLst>
          </p:cNvPr>
          <p:cNvSpPr txBox="1"/>
          <p:nvPr/>
        </p:nvSpPr>
        <p:spPr>
          <a:xfrm>
            <a:off x="7846485" y="4737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FA0B08-AF3C-44E2-B310-1FBBE6E536E8}"/>
              </a:ext>
            </a:extLst>
          </p:cNvPr>
          <p:cNvCxnSpPr>
            <a:cxnSpLocks/>
          </p:cNvCxnSpPr>
          <p:nvPr/>
        </p:nvCxnSpPr>
        <p:spPr>
          <a:xfrm>
            <a:off x="8160224" y="2484346"/>
            <a:ext cx="0" cy="66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817918-8560-4075-A9A0-1BC5BADE08A8}"/>
              </a:ext>
            </a:extLst>
          </p:cNvPr>
          <p:cNvCxnSpPr/>
          <p:nvPr/>
        </p:nvCxnSpPr>
        <p:spPr>
          <a:xfrm>
            <a:off x="8160222" y="3591034"/>
            <a:ext cx="0" cy="66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047B2C-2FA4-41B0-9466-4427E81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</a:t>
            </a:r>
            <a:r>
              <a:rPr lang="en-US" altLang="zh-CN" sz="3600" dirty="0"/>
              <a:t>&amp;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33200-2362-4506-9B4D-D6EC86FCE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2017/06/21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1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6B60-9EC2-47BA-8E0D-E82A67C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18" y="2033669"/>
            <a:ext cx="10515600" cy="1325563"/>
          </a:xfrm>
        </p:spPr>
        <p:txBody>
          <a:bodyPr/>
          <a:lstStyle/>
          <a:p>
            <a:r>
              <a:rPr lang="zh-CN" altLang="en-US" dirty="0"/>
              <a:t>那岂不是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7C911-5B1C-4405-8E52-F3DDDD0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29" y="3871242"/>
            <a:ext cx="4327689" cy="4351338"/>
          </a:xfrm>
        </p:spPr>
        <p:txBody>
          <a:bodyPr/>
          <a:lstStyle/>
          <a:p>
            <a:r>
              <a:rPr lang="zh-CN" altLang="en-US" dirty="0"/>
              <a:t>别的事情什么都干不了？</a:t>
            </a:r>
          </a:p>
        </p:txBody>
      </p:sp>
      <p:pic>
        <p:nvPicPr>
          <p:cNvPr id="4098" name="Picture 2" descr="“get mad”的图片搜索结果">
            <a:extLst>
              <a:ext uri="{FF2B5EF4-FFF2-40B4-BE49-F238E27FC236}">
                <a16:creationId xmlns:a16="http://schemas.microsoft.com/office/drawing/2014/main" id="{7F2BFC22-294E-422F-836E-F3E659235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10" y="1161289"/>
            <a:ext cx="5494856" cy="439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BDE40-4810-4D9D-9C4C-33FADB5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52" y="1960775"/>
            <a:ext cx="3809214" cy="2614515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ln w="0"/>
                <a:solidFill>
                  <a:schemeClr val="accent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169775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ECACF80-D361-488F-A1B9-58E97660338A}"/>
              </a:ext>
            </a:extLst>
          </p:cNvPr>
          <p:cNvSpPr txBox="1">
            <a:spLocks/>
          </p:cNvSpPr>
          <p:nvPr/>
        </p:nvSpPr>
        <p:spPr>
          <a:xfrm>
            <a:off x="753359" y="1276488"/>
            <a:ext cx="10832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Arduino</a:t>
            </a:r>
            <a:r>
              <a:rPr lang="zh-CN" altLang="en-US" dirty="0"/>
              <a:t>中，</a:t>
            </a:r>
            <a:r>
              <a:rPr lang="zh-CN" altLang="en-US" dirty="0">
                <a:ln>
                  <a:solidFill>
                    <a:srgbClr val="FFFF00"/>
                  </a:solidFill>
                </a:ln>
              </a:rPr>
              <a:t>中断</a:t>
            </a:r>
            <a:r>
              <a:rPr lang="zh-CN" altLang="en-US" dirty="0"/>
              <a:t>是方便于</a:t>
            </a:r>
            <a:r>
              <a:rPr lang="zh-CN" altLang="en-US" dirty="0">
                <a:ln>
                  <a:solidFill>
                    <a:srgbClr val="FFFF00"/>
                  </a:solidFill>
                </a:ln>
              </a:rPr>
              <a:t>自动</a:t>
            </a:r>
            <a:r>
              <a:rPr lang="zh-CN" altLang="en-US" dirty="0"/>
              <a:t>处理某些事项的工具。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b. If-else </a:t>
            </a:r>
            <a:r>
              <a:rPr lang="zh-CN" altLang="en-US" dirty="0"/>
              <a:t>型，可在其他程序运行时</a:t>
            </a:r>
            <a:r>
              <a:rPr lang="zh-CN" altLang="en-US" dirty="0">
                <a:ln>
                  <a:solidFill>
                    <a:srgbClr val="FFFF00"/>
                  </a:solidFill>
                </a:ln>
              </a:rPr>
              <a:t>随时</a:t>
            </a:r>
            <a:r>
              <a:rPr lang="zh-CN" altLang="en-US" dirty="0"/>
              <a:t>检测条件成立情况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用处：对次数、反应</a:t>
            </a:r>
            <a:r>
              <a:rPr lang="zh-CN" altLang="en-US" dirty="0">
                <a:ln>
                  <a:solidFill>
                    <a:srgbClr val="FFFF00"/>
                  </a:solidFill>
                </a:ln>
              </a:rPr>
              <a:t>速度</a:t>
            </a:r>
            <a:r>
              <a:rPr lang="zh-CN" altLang="en-US" dirty="0"/>
              <a:t>敏感时（高频，短时）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例子：角度传感器，或者读取快速按下的按钮（计数器）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4E1934C-D22C-408A-A4C7-BC878FE6AFB0}"/>
              </a:ext>
            </a:extLst>
          </p:cNvPr>
          <p:cNvSpPr/>
          <p:nvPr/>
        </p:nvSpPr>
        <p:spPr>
          <a:xfrm>
            <a:off x="4732254" y="395926"/>
            <a:ext cx="3846137" cy="880562"/>
          </a:xfrm>
          <a:custGeom>
            <a:avLst/>
            <a:gdLst>
              <a:gd name="connsiteX0" fmla="*/ 0 w 3846137"/>
              <a:gd name="connsiteY0" fmla="*/ 87059 h 522344"/>
              <a:gd name="connsiteX1" fmla="*/ 87059 w 3846137"/>
              <a:gd name="connsiteY1" fmla="*/ 0 h 522344"/>
              <a:gd name="connsiteX2" fmla="*/ 641023 w 3846137"/>
              <a:gd name="connsiteY2" fmla="*/ 0 h 522344"/>
              <a:gd name="connsiteX3" fmla="*/ 641023 w 3846137"/>
              <a:gd name="connsiteY3" fmla="*/ 0 h 522344"/>
              <a:gd name="connsiteX4" fmla="*/ 1602557 w 3846137"/>
              <a:gd name="connsiteY4" fmla="*/ 0 h 522344"/>
              <a:gd name="connsiteX5" fmla="*/ 3759078 w 3846137"/>
              <a:gd name="connsiteY5" fmla="*/ 0 h 522344"/>
              <a:gd name="connsiteX6" fmla="*/ 3846137 w 3846137"/>
              <a:gd name="connsiteY6" fmla="*/ 87059 h 522344"/>
              <a:gd name="connsiteX7" fmla="*/ 3846137 w 3846137"/>
              <a:gd name="connsiteY7" fmla="*/ 304701 h 522344"/>
              <a:gd name="connsiteX8" fmla="*/ 3846137 w 3846137"/>
              <a:gd name="connsiteY8" fmla="*/ 304701 h 522344"/>
              <a:gd name="connsiteX9" fmla="*/ 3846137 w 3846137"/>
              <a:gd name="connsiteY9" fmla="*/ 435287 h 522344"/>
              <a:gd name="connsiteX10" fmla="*/ 3846137 w 3846137"/>
              <a:gd name="connsiteY10" fmla="*/ 435285 h 522344"/>
              <a:gd name="connsiteX11" fmla="*/ 3759078 w 3846137"/>
              <a:gd name="connsiteY11" fmla="*/ 522344 h 522344"/>
              <a:gd name="connsiteX12" fmla="*/ 1602557 w 3846137"/>
              <a:gd name="connsiteY12" fmla="*/ 522344 h 522344"/>
              <a:gd name="connsiteX13" fmla="*/ 1186764 w 3846137"/>
              <a:gd name="connsiteY13" fmla="*/ 634768 h 522344"/>
              <a:gd name="connsiteX14" fmla="*/ 641023 w 3846137"/>
              <a:gd name="connsiteY14" fmla="*/ 522344 h 522344"/>
              <a:gd name="connsiteX15" fmla="*/ 87059 w 3846137"/>
              <a:gd name="connsiteY15" fmla="*/ 522344 h 522344"/>
              <a:gd name="connsiteX16" fmla="*/ 0 w 3846137"/>
              <a:gd name="connsiteY16" fmla="*/ 435285 h 522344"/>
              <a:gd name="connsiteX17" fmla="*/ 0 w 3846137"/>
              <a:gd name="connsiteY17" fmla="*/ 435287 h 522344"/>
              <a:gd name="connsiteX18" fmla="*/ 0 w 3846137"/>
              <a:gd name="connsiteY18" fmla="*/ 304701 h 522344"/>
              <a:gd name="connsiteX19" fmla="*/ 0 w 3846137"/>
              <a:gd name="connsiteY19" fmla="*/ 304701 h 522344"/>
              <a:gd name="connsiteX20" fmla="*/ 0 w 3846137"/>
              <a:gd name="connsiteY20" fmla="*/ 87059 h 522344"/>
              <a:gd name="connsiteX0" fmla="*/ 0 w 3846137"/>
              <a:gd name="connsiteY0" fmla="*/ 87059 h 634768"/>
              <a:gd name="connsiteX1" fmla="*/ 87059 w 3846137"/>
              <a:gd name="connsiteY1" fmla="*/ 0 h 634768"/>
              <a:gd name="connsiteX2" fmla="*/ 641023 w 3846137"/>
              <a:gd name="connsiteY2" fmla="*/ 0 h 634768"/>
              <a:gd name="connsiteX3" fmla="*/ 641023 w 3846137"/>
              <a:gd name="connsiteY3" fmla="*/ 0 h 634768"/>
              <a:gd name="connsiteX4" fmla="*/ 1602557 w 3846137"/>
              <a:gd name="connsiteY4" fmla="*/ 0 h 634768"/>
              <a:gd name="connsiteX5" fmla="*/ 3759078 w 3846137"/>
              <a:gd name="connsiteY5" fmla="*/ 0 h 634768"/>
              <a:gd name="connsiteX6" fmla="*/ 3846137 w 3846137"/>
              <a:gd name="connsiteY6" fmla="*/ 87059 h 634768"/>
              <a:gd name="connsiteX7" fmla="*/ 3846137 w 3846137"/>
              <a:gd name="connsiteY7" fmla="*/ 304701 h 634768"/>
              <a:gd name="connsiteX8" fmla="*/ 3846137 w 3846137"/>
              <a:gd name="connsiteY8" fmla="*/ 304701 h 634768"/>
              <a:gd name="connsiteX9" fmla="*/ 3846137 w 3846137"/>
              <a:gd name="connsiteY9" fmla="*/ 435287 h 634768"/>
              <a:gd name="connsiteX10" fmla="*/ 3846137 w 3846137"/>
              <a:gd name="connsiteY10" fmla="*/ 435285 h 634768"/>
              <a:gd name="connsiteX11" fmla="*/ 3759078 w 3846137"/>
              <a:gd name="connsiteY11" fmla="*/ 522344 h 634768"/>
              <a:gd name="connsiteX12" fmla="*/ 1602557 w 3846137"/>
              <a:gd name="connsiteY12" fmla="*/ 522344 h 634768"/>
              <a:gd name="connsiteX13" fmla="*/ 1186764 w 3846137"/>
              <a:gd name="connsiteY13" fmla="*/ 634768 h 634768"/>
              <a:gd name="connsiteX14" fmla="*/ 1065229 w 3846137"/>
              <a:gd name="connsiteY14" fmla="*/ 494063 h 634768"/>
              <a:gd name="connsiteX15" fmla="*/ 87059 w 3846137"/>
              <a:gd name="connsiteY15" fmla="*/ 522344 h 634768"/>
              <a:gd name="connsiteX16" fmla="*/ 0 w 3846137"/>
              <a:gd name="connsiteY16" fmla="*/ 435285 h 634768"/>
              <a:gd name="connsiteX17" fmla="*/ 0 w 3846137"/>
              <a:gd name="connsiteY17" fmla="*/ 435287 h 634768"/>
              <a:gd name="connsiteX18" fmla="*/ 0 w 3846137"/>
              <a:gd name="connsiteY18" fmla="*/ 304701 h 634768"/>
              <a:gd name="connsiteX19" fmla="*/ 0 w 3846137"/>
              <a:gd name="connsiteY19" fmla="*/ 304701 h 634768"/>
              <a:gd name="connsiteX20" fmla="*/ 0 w 3846137"/>
              <a:gd name="connsiteY20" fmla="*/ 87059 h 634768"/>
              <a:gd name="connsiteX0" fmla="*/ 0 w 3846137"/>
              <a:gd name="connsiteY0" fmla="*/ 87059 h 634768"/>
              <a:gd name="connsiteX1" fmla="*/ 87059 w 3846137"/>
              <a:gd name="connsiteY1" fmla="*/ 0 h 634768"/>
              <a:gd name="connsiteX2" fmla="*/ 641023 w 3846137"/>
              <a:gd name="connsiteY2" fmla="*/ 0 h 634768"/>
              <a:gd name="connsiteX3" fmla="*/ 641023 w 3846137"/>
              <a:gd name="connsiteY3" fmla="*/ 0 h 634768"/>
              <a:gd name="connsiteX4" fmla="*/ 1602557 w 3846137"/>
              <a:gd name="connsiteY4" fmla="*/ 0 h 634768"/>
              <a:gd name="connsiteX5" fmla="*/ 3759078 w 3846137"/>
              <a:gd name="connsiteY5" fmla="*/ 0 h 634768"/>
              <a:gd name="connsiteX6" fmla="*/ 3846137 w 3846137"/>
              <a:gd name="connsiteY6" fmla="*/ 87059 h 634768"/>
              <a:gd name="connsiteX7" fmla="*/ 3846137 w 3846137"/>
              <a:gd name="connsiteY7" fmla="*/ 304701 h 634768"/>
              <a:gd name="connsiteX8" fmla="*/ 3846137 w 3846137"/>
              <a:gd name="connsiteY8" fmla="*/ 304701 h 634768"/>
              <a:gd name="connsiteX9" fmla="*/ 3846137 w 3846137"/>
              <a:gd name="connsiteY9" fmla="*/ 435287 h 634768"/>
              <a:gd name="connsiteX10" fmla="*/ 3846137 w 3846137"/>
              <a:gd name="connsiteY10" fmla="*/ 435285 h 634768"/>
              <a:gd name="connsiteX11" fmla="*/ 3759078 w 3846137"/>
              <a:gd name="connsiteY11" fmla="*/ 522344 h 634768"/>
              <a:gd name="connsiteX12" fmla="*/ 1602557 w 3846137"/>
              <a:gd name="connsiteY12" fmla="*/ 522344 h 634768"/>
              <a:gd name="connsiteX13" fmla="*/ 1186764 w 3846137"/>
              <a:gd name="connsiteY13" fmla="*/ 634768 h 634768"/>
              <a:gd name="connsiteX14" fmla="*/ 1112363 w 3846137"/>
              <a:gd name="connsiteY14" fmla="*/ 512916 h 634768"/>
              <a:gd name="connsiteX15" fmla="*/ 87059 w 3846137"/>
              <a:gd name="connsiteY15" fmla="*/ 522344 h 634768"/>
              <a:gd name="connsiteX16" fmla="*/ 0 w 3846137"/>
              <a:gd name="connsiteY16" fmla="*/ 435285 h 634768"/>
              <a:gd name="connsiteX17" fmla="*/ 0 w 3846137"/>
              <a:gd name="connsiteY17" fmla="*/ 435287 h 634768"/>
              <a:gd name="connsiteX18" fmla="*/ 0 w 3846137"/>
              <a:gd name="connsiteY18" fmla="*/ 304701 h 634768"/>
              <a:gd name="connsiteX19" fmla="*/ 0 w 3846137"/>
              <a:gd name="connsiteY19" fmla="*/ 304701 h 634768"/>
              <a:gd name="connsiteX20" fmla="*/ 0 w 3846137"/>
              <a:gd name="connsiteY20" fmla="*/ 87059 h 634768"/>
              <a:gd name="connsiteX0" fmla="*/ 0 w 3846137"/>
              <a:gd name="connsiteY0" fmla="*/ 87059 h 634768"/>
              <a:gd name="connsiteX1" fmla="*/ 87059 w 3846137"/>
              <a:gd name="connsiteY1" fmla="*/ 0 h 634768"/>
              <a:gd name="connsiteX2" fmla="*/ 641023 w 3846137"/>
              <a:gd name="connsiteY2" fmla="*/ 0 h 634768"/>
              <a:gd name="connsiteX3" fmla="*/ 641023 w 3846137"/>
              <a:gd name="connsiteY3" fmla="*/ 0 h 634768"/>
              <a:gd name="connsiteX4" fmla="*/ 1602557 w 3846137"/>
              <a:gd name="connsiteY4" fmla="*/ 0 h 634768"/>
              <a:gd name="connsiteX5" fmla="*/ 3759078 w 3846137"/>
              <a:gd name="connsiteY5" fmla="*/ 0 h 634768"/>
              <a:gd name="connsiteX6" fmla="*/ 3846137 w 3846137"/>
              <a:gd name="connsiteY6" fmla="*/ 87059 h 634768"/>
              <a:gd name="connsiteX7" fmla="*/ 3846137 w 3846137"/>
              <a:gd name="connsiteY7" fmla="*/ 304701 h 634768"/>
              <a:gd name="connsiteX8" fmla="*/ 3846137 w 3846137"/>
              <a:gd name="connsiteY8" fmla="*/ 304701 h 634768"/>
              <a:gd name="connsiteX9" fmla="*/ 3846137 w 3846137"/>
              <a:gd name="connsiteY9" fmla="*/ 435287 h 634768"/>
              <a:gd name="connsiteX10" fmla="*/ 3846137 w 3846137"/>
              <a:gd name="connsiteY10" fmla="*/ 435285 h 634768"/>
              <a:gd name="connsiteX11" fmla="*/ 3759078 w 3846137"/>
              <a:gd name="connsiteY11" fmla="*/ 522344 h 634768"/>
              <a:gd name="connsiteX12" fmla="*/ 1310326 w 3846137"/>
              <a:gd name="connsiteY12" fmla="*/ 512917 h 634768"/>
              <a:gd name="connsiteX13" fmla="*/ 1186764 w 3846137"/>
              <a:gd name="connsiteY13" fmla="*/ 634768 h 634768"/>
              <a:gd name="connsiteX14" fmla="*/ 1112363 w 3846137"/>
              <a:gd name="connsiteY14" fmla="*/ 512916 h 634768"/>
              <a:gd name="connsiteX15" fmla="*/ 87059 w 3846137"/>
              <a:gd name="connsiteY15" fmla="*/ 522344 h 634768"/>
              <a:gd name="connsiteX16" fmla="*/ 0 w 3846137"/>
              <a:gd name="connsiteY16" fmla="*/ 435285 h 634768"/>
              <a:gd name="connsiteX17" fmla="*/ 0 w 3846137"/>
              <a:gd name="connsiteY17" fmla="*/ 435287 h 634768"/>
              <a:gd name="connsiteX18" fmla="*/ 0 w 3846137"/>
              <a:gd name="connsiteY18" fmla="*/ 304701 h 634768"/>
              <a:gd name="connsiteX19" fmla="*/ 0 w 3846137"/>
              <a:gd name="connsiteY19" fmla="*/ 304701 h 634768"/>
              <a:gd name="connsiteX20" fmla="*/ 0 w 3846137"/>
              <a:gd name="connsiteY20" fmla="*/ 87059 h 63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46137" h="634768">
                <a:moveTo>
                  <a:pt x="0" y="87059"/>
                </a:moveTo>
                <a:cubicBezTo>
                  <a:pt x="0" y="38978"/>
                  <a:pt x="38978" y="0"/>
                  <a:pt x="87059" y="0"/>
                </a:cubicBezTo>
                <a:lnTo>
                  <a:pt x="641023" y="0"/>
                </a:lnTo>
                <a:lnTo>
                  <a:pt x="641023" y="0"/>
                </a:lnTo>
                <a:lnTo>
                  <a:pt x="1602557" y="0"/>
                </a:lnTo>
                <a:lnTo>
                  <a:pt x="3759078" y="0"/>
                </a:lnTo>
                <a:cubicBezTo>
                  <a:pt x="3807159" y="0"/>
                  <a:pt x="3846137" y="38978"/>
                  <a:pt x="3846137" y="87059"/>
                </a:cubicBezTo>
                <a:lnTo>
                  <a:pt x="3846137" y="304701"/>
                </a:lnTo>
                <a:lnTo>
                  <a:pt x="3846137" y="304701"/>
                </a:lnTo>
                <a:lnTo>
                  <a:pt x="3846137" y="435287"/>
                </a:lnTo>
                <a:lnTo>
                  <a:pt x="3846137" y="435285"/>
                </a:lnTo>
                <a:cubicBezTo>
                  <a:pt x="3846137" y="483366"/>
                  <a:pt x="3807159" y="522344"/>
                  <a:pt x="3759078" y="522344"/>
                </a:cubicBezTo>
                <a:lnTo>
                  <a:pt x="1310326" y="512917"/>
                </a:lnTo>
                <a:lnTo>
                  <a:pt x="1186764" y="634768"/>
                </a:lnTo>
                <a:lnTo>
                  <a:pt x="1112363" y="512916"/>
                </a:lnTo>
                <a:lnTo>
                  <a:pt x="87059" y="522344"/>
                </a:lnTo>
                <a:cubicBezTo>
                  <a:pt x="38978" y="522344"/>
                  <a:pt x="0" y="483366"/>
                  <a:pt x="0" y="435285"/>
                </a:cubicBezTo>
                <a:lnTo>
                  <a:pt x="0" y="435287"/>
                </a:lnTo>
                <a:lnTo>
                  <a:pt x="0" y="304701"/>
                </a:lnTo>
                <a:lnTo>
                  <a:pt x="0" y="304701"/>
                </a:lnTo>
                <a:lnTo>
                  <a:pt x="0" y="87059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只需设定条件，系统自动判断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0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949FD-9109-4387-827C-D06716AE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9" y="407741"/>
            <a:ext cx="10515600" cy="1325563"/>
          </a:xfrm>
        </p:spPr>
        <p:txBody>
          <a:bodyPr/>
          <a:lstStyle/>
          <a:p>
            <a:pPr algn="r"/>
            <a:r>
              <a:rPr lang="zh-CN" altLang="en-US" dirty="0"/>
              <a:t>中断功能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BAD9C7-896D-48C5-898F-C4BB833E5330}"/>
              </a:ext>
            </a:extLst>
          </p:cNvPr>
          <p:cNvSpPr/>
          <p:nvPr/>
        </p:nvSpPr>
        <p:spPr>
          <a:xfrm>
            <a:off x="2582945" y="2074661"/>
            <a:ext cx="1828800" cy="424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设定中断条件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FD54E1-8F7E-4DDD-9D93-0E46ECB1230C}"/>
              </a:ext>
            </a:extLst>
          </p:cNvPr>
          <p:cNvCxnSpPr>
            <a:cxnSpLocks/>
          </p:cNvCxnSpPr>
          <p:nvPr/>
        </p:nvCxnSpPr>
        <p:spPr>
          <a:xfrm>
            <a:off x="3407790" y="2246701"/>
            <a:ext cx="0" cy="76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D1F39E9-2B83-4A35-9520-561CAB187CE4}"/>
              </a:ext>
            </a:extLst>
          </p:cNvPr>
          <p:cNvSpPr/>
          <p:nvPr/>
        </p:nvSpPr>
        <p:spPr>
          <a:xfrm>
            <a:off x="2582945" y="2999671"/>
            <a:ext cx="1828800" cy="52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运行其他程序时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76BCDB-3DB2-43CD-9D41-F084C0D6CA6F}"/>
              </a:ext>
            </a:extLst>
          </p:cNvPr>
          <p:cNvCxnSpPr>
            <a:cxnSpLocks/>
            <a:stCxn id="17" idx="6"/>
            <a:endCxn id="56" idx="0"/>
          </p:cNvCxnSpPr>
          <p:nvPr/>
        </p:nvCxnSpPr>
        <p:spPr>
          <a:xfrm>
            <a:off x="5048053" y="3268336"/>
            <a:ext cx="1754588" cy="422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CF7AC9C-2795-4206-A241-36DBAAF668EB}"/>
              </a:ext>
            </a:extLst>
          </p:cNvPr>
          <p:cNvSpPr/>
          <p:nvPr/>
        </p:nvSpPr>
        <p:spPr>
          <a:xfrm>
            <a:off x="4736969" y="3112794"/>
            <a:ext cx="311084" cy="3110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D3F3864-36BC-4D92-BB0C-CEA58C2F444C}"/>
              </a:ext>
            </a:extLst>
          </p:cNvPr>
          <p:cNvCxnSpPr>
            <a:cxnSpLocks/>
          </p:cNvCxnSpPr>
          <p:nvPr/>
        </p:nvCxnSpPr>
        <p:spPr>
          <a:xfrm>
            <a:off x="8415825" y="4077552"/>
            <a:ext cx="763571" cy="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DF37C97-340E-4497-AFAD-61F9881E57E9}"/>
              </a:ext>
            </a:extLst>
          </p:cNvPr>
          <p:cNvSpPr/>
          <p:nvPr/>
        </p:nvSpPr>
        <p:spPr>
          <a:xfrm>
            <a:off x="9174684" y="3857041"/>
            <a:ext cx="1611983" cy="4350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执行处理函数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4BC7149-4965-4B97-AC11-C6765A7E2872}"/>
              </a:ext>
            </a:extLst>
          </p:cNvPr>
          <p:cNvCxnSpPr>
            <a:cxnSpLocks/>
            <a:stCxn id="23" idx="3"/>
            <a:endCxn id="42" idx="6"/>
          </p:cNvCxnSpPr>
          <p:nvPr/>
        </p:nvCxnSpPr>
        <p:spPr>
          <a:xfrm flipH="1">
            <a:off x="5048053" y="4074543"/>
            <a:ext cx="5738614" cy="884367"/>
          </a:xfrm>
          <a:prstGeom prst="bentConnector3">
            <a:avLst>
              <a:gd name="adj1" fmla="val -3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410E62-47CC-4C27-9409-0C0077AC6718}"/>
              </a:ext>
            </a:extLst>
          </p:cNvPr>
          <p:cNvCxnSpPr>
            <a:cxnSpLocks/>
          </p:cNvCxnSpPr>
          <p:nvPr/>
        </p:nvCxnSpPr>
        <p:spPr>
          <a:xfrm>
            <a:off x="4458878" y="3268336"/>
            <a:ext cx="2498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482A32A-D7AF-471D-B1D2-89169F0022C7}"/>
              </a:ext>
            </a:extLst>
          </p:cNvPr>
          <p:cNvSpPr/>
          <p:nvPr/>
        </p:nvSpPr>
        <p:spPr>
          <a:xfrm>
            <a:off x="4736969" y="4803368"/>
            <a:ext cx="311084" cy="3110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01B1E1-F8AC-4FAA-AB5E-671A3FA4AD6E}"/>
              </a:ext>
            </a:extLst>
          </p:cNvPr>
          <p:cNvCxnSpPr>
            <a:stCxn id="42" idx="2"/>
          </p:cNvCxnSpPr>
          <p:nvPr/>
        </p:nvCxnSpPr>
        <p:spPr>
          <a:xfrm flipH="1">
            <a:off x="4458878" y="4958910"/>
            <a:ext cx="278091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B466CC5-E20D-487E-8BD9-EEDA8B68BC47}"/>
              </a:ext>
            </a:extLst>
          </p:cNvPr>
          <p:cNvSpPr/>
          <p:nvPr/>
        </p:nvSpPr>
        <p:spPr>
          <a:xfrm>
            <a:off x="2610022" y="4784514"/>
            <a:ext cx="1828800" cy="42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继续后续运行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8E11C-4009-497B-A432-8ED94D271140}"/>
              </a:ext>
            </a:extLst>
          </p:cNvPr>
          <p:cNvCxnSpPr>
            <a:cxnSpLocks/>
          </p:cNvCxnSpPr>
          <p:nvPr/>
        </p:nvCxnSpPr>
        <p:spPr>
          <a:xfrm>
            <a:off x="4883084" y="3405024"/>
            <a:ext cx="0" cy="137949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F94063C-2A2B-4273-BF8C-B22FD6738934}"/>
              </a:ext>
            </a:extLst>
          </p:cNvPr>
          <p:cNvSpPr txBox="1"/>
          <p:nvPr/>
        </p:nvSpPr>
        <p:spPr>
          <a:xfrm>
            <a:off x="3311020" y="39082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几乎瞬间完成</a:t>
            </a:r>
            <a:endParaRPr lang="en-US" altLang="zh-CN" dirty="0"/>
          </a:p>
        </p:txBody>
      </p: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D39CDD7D-2B64-4B0F-8E1D-AEB63BC98E13}"/>
              </a:ext>
            </a:extLst>
          </p:cNvPr>
          <p:cNvSpPr/>
          <p:nvPr/>
        </p:nvSpPr>
        <p:spPr>
          <a:xfrm>
            <a:off x="5194168" y="3690979"/>
            <a:ext cx="3216945" cy="78872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中断条件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6AA249E-6595-4D3D-A8D2-8F9E21DDA1A3}"/>
              </a:ext>
            </a:extLst>
          </p:cNvPr>
          <p:cNvCxnSpPr>
            <a:stCxn id="56" idx="2"/>
          </p:cNvCxnSpPr>
          <p:nvPr/>
        </p:nvCxnSpPr>
        <p:spPr>
          <a:xfrm>
            <a:off x="6802641" y="4479704"/>
            <a:ext cx="5913" cy="47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DCF48C-689F-4307-8A4E-3BD094B7E5E0}"/>
              </a:ext>
            </a:extLst>
          </p:cNvPr>
          <p:cNvSpPr txBox="1"/>
          <p:nvPr/>
        </p:nvSpPr>
        <p:spPr>
          <a:xfrm>
            <a:off x="8589861" y="3641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5F98430-6D12-4BE9-8275-EB2180F6985C}"/>
              </a:ext>
            </a:extLst>
          </p:cNvPr>
          <p:cNvSpPr txBox="1"/>
          <p:nvPr/>
        </p:nvSpPr>
        <p:spPr>
          <a:xfrm>
            <a:off x="6911888" y="4482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18669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E8DE-BD5F-4090-BB53-AA76A78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388" y="1109843"/>
            <a:ext cx="10515600" cy="1325563"/>
          </a:xfrm>
        </p:spPr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1D006-AA29-4D19-9B36-37C9504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29" y="2872001"/>
            <a:ext cx="10515600" cy="21053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解放芯片，可以同时做别的事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 中断不会被漏过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代码简洁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67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8206-88F0-4613-9C5D-34C66A0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836466"/>
            <a:ext cx="10515600" cy="1325563"/>
          </a:xfrm>
        </p:spPr>
        <p:txBody>
          <a:bodyPr/>
          <a:lstStyle/>
          <a:p>
            <a:r>
              <a:rPr lang="zh-CN" altLang="en-US" dirty="0"/>
              <a:t>使用中断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46027-84AE-4209-AFB0-4FAC6C34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809" y="2758879"/>
            <a:ext cx="4431384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声控</a:t>
            </a:r>
            <a:r>
              <a:rPr lang="en-US" altLang="zh-CN" dirty="0"/>
              <a:t>+</a:t>
            </a:r>
            <a:r>
              <a:rPr lang="zh-CN" altLang="en-US" dirty="0"/>
              <a:t>触控</a:t>
            </a:r>
            <a:r>
              <a:rPr lang="en-US" altLang="zh-CN" dirty="0"/>
              <a:t>+</a:t>
            </a:r>
            <a:r>
              <a:rPr lang="zh-CN" altLang="en-US" dirty="0"/>
              <a:t>红外线检测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（掉落的硬币）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 descr="“娃娃机”的图片搜索结果">
            <a:extLst>
              <a:ext uri="{FF2B5EF4-FFF2-40B4-BE49-F238E27FC236}">
                <a16:creationId xmlns:a16="http://schemas.microsoft.com/office/drawing/2014/main" id="{660D24AA-845F-49DE-89FD-8B458738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8409"/>
            <a:ext cx="4548433" cy="454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05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DAA51-D574-49A9-8768-EC714570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触发模式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72BB9-A099-4696-A820-3D235233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90901"/>
            <a:ext cx="10515600" cy="4351338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zh-CN" altLang="zh-CN" dirty="0"/>
              <a:t>四种情况：</a:t>
            </a:r>
          </a:p>
          <a:p>
            <a:pPr fontAlgn="t"/>
            <a:r>
              <a:rPr lang="en-US" altLang="zh-CN" dirty="0"/>
              <a:t>LOW                 </a:t>
            </a:r>
            <a:r>
              <a:rPr lang="zh-CN" altLang="zh-CN" dirty="0"/>
              <a:t> 只要低就运行</a:t>
            </a:r>
          </a:p>
          <a:p>
            <a:pPr fontAlgn="t"/>
            <a:r>
              <a:rPr lang="en-US" altLang="zh-CN" dirty="0"/>
              <a:t>CHANGE             </a:t>
            </a:r>
            <a:r>
              <a:rPr lang="zh-CN" altLang="zh-CN" dirty="0"/>
              <a:t>变化时运行   </a:t>
            </a:r>
            <a:r>
              <a:rPr lang="en-US" altLang="zh-CN" dirty="0"/>
              <a:t>-- 	</a:t>
            </a:r>
            <a:r>
              <a:rPr lang="zh-CN" altLang="zh-CN" dirty="0"/>
              <a:t>改变</a:t>
            </a:r>
          </a:p>
          <a:p>
            <a:pPr fontAlgn="t"/>
            <a:r>
              <a:rPr lang="en-US" altLang="zh-CN" dirty="0"/>
              <a:t>RISING                </a:t>
            </a:r>
            <a:r>
              <a:rPr lang="zh-CN" altLang="zh-CN" dirty="0"/>
              <a:t>从低到高时   </a:t>
            </a:r>
            <a:r>
              <a:rPr lang="en-US" altLang="zh-CN" dirty="0"/>
              <a:t>--  	</a:t>
            </a:r>
            <a:r>
              <a:rPr lang="zh-CN" altLang="zh-CN" dirty="0"/>
              <a:t>上升</a:t>
            </a:r>
          </a:p>
          <a:p>
            <a:pPr fontAlgn="t"/>
            <a:r>
              <a:rPr lang="en-US" altLang="zh-CN" dirty="0"/>
              <a:t>FALLING              </a:t>
            </a:r>
            <a:r>
              <a:rPr lang="zh-CN" altLang="zh-CN" dirty="0"/>
              <a:t>从高到低时  </a:t>
            </a:r>
            <a:r>
              <a:rPr lang="en-US" altLang="zh-CN" dirty="0"/>
              <a:t>--	</a:t>
            </a:r>
            <a:r>
              <a:rPr lang="zh-CN" altLang="zh-CN" dirty="0"/>
              <a:t>下降</a:t>
            </a:r>
            <a:endParaRPr lang="en-US" altLang="zh-CN" dirty="0"/>
          </a:p>
          <a:p>
            <a:pPr fontAlgn="t"/>
            <a:endParaRPr lang="zh-CN" altLang="zh-CN" dirty="0"/>
          </a:p>
          <a:p>
            <a:pPr marL="0" indent="0" fontAlgn="t">
              <a:buNone/>
            </a:pPr>
            <a:r>
              <a:rPr lang="en-US" altLang="zh-CN" dirty="0"/>
              <a:t>Due</a:t>
            </a:r>
            <a:r>
              <a:rPr lang="zh-CN" altLang="zh-CN" dirty="0"/>
              <a:t>板子上：</a:t>
            </a:r>
            <a:endParaRPr lang="en-US" altLang="zh-CN" dirty="0"/>
          </a:p>
          <a:p>
            <a:pPr marL="0" indent="0" fontAlgn="t">
              <a:buNone/>
            </a:pPr>
            <a:r>
              <a:rPr lang="en-US" altLang="zh-CN" dirty="0"/>
              <a:t>  HIGH                 </a:t>
            </a:r>
            <a:r>
              <a:rPr lang="zh-CN" altLang="zh-CN" dirty="0"/>
              <a:t>只要是高就运行</a:t>
            </a:r>
            <a:endParaRPr lang="zh-CN" altLang="en-US" dirty="0"/>
          </a:p>
          <a:p>
            <a:pPr marL="0" indent="0" fontAlgn="t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8083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534</Words>
  <Application>Microsoft Office PowerPoint</Application>
  <PresentationFormat>宽屏</PresentationFormat>
  <Paragraphs>124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TyponineSans Text 16</vt:lpstr>
      <vt:lpstr>等线</vt:lpstr>
      <vt:lpstr>等线 Light</vt:lpstr>
      <vt:lpstr>Arial</vt:lpstr>
      <vt:lpstr>Wingdings</vt:lpstr>
      <vt:lpstr>Office 主题​​</vt:lpstr>
      <vt:lpstr>Arduino 编程进阶</vt:lpstr>
      <vt:lpstr>例子</vt:lpstr>
      <vt:lpstr>那岂不是</vt:lpstr>
      <vt:lpstr>中断</vt:lpstr>
      <vt:lpstr>PowerPoint 演示文稿</vt:lpstr>
      <vt:lpstr>中断功能</vt:lpstr>
      <vt:lpstr>结果</vt:lpstr>
      <vt:lpstr>使用中断</vt:lpstr>
      <vt:lpstr>触发模式</vt:lpstr>
      <vt:lpstr>语法</vt:lpstr>
      <vt:lpstr>限制1：管脚（可用库扩充）</vt:lpstr>
      <vt:lpstr>限制2：变量的使用</vt:lpstr>
      <vt:lpstr>限制3 计时函数</vt:lpstr>
      <vt:lpstr>管脚模式</vt:lpstr>
      <vt:lpstr>PowerPoint 演示文稿</vt:lpstr>
      <vt:lpstr>上手一试</vt:lpstr>
      <vt:lpstr>实际的例子</vt:lpstr>
      <vt:lpstr>PowerPoint 演示文稿</vt:lpstr>
      <vt:lpstr>最后5分钟</vt:lpstr>
      <vt:lpstr>产生</vt:lpstr>
      <vt:lpstr>PowerPoint 演示文稿</vt:lpstr>
      <vt:lpstr>PowerPoint 演示文稿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编程进阶</dc:title>
  <dc:creator>Jacques Lu</dc:creator>
  <cp:lastModifiedBy>Jacques Lu</cp:lastModifiedBy>
  <cp:revision>17</cp:revision>
  <cp:lastPrinted>2017-06-20T05:55:00Z</cp:lastPrinted>
  <dcterms:created xsi:type="dcterms:W3CDTF">2017-06-20T04:02:35Z</dcterms:created>
  <dcterms:modified xsi:type="dcterms:W3CDTF">2017-06-20T06:59:09Z</dcterms:modified>
</cp:coreProperties>
</file>