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64" r:id="rId2"/>
    <p:sldId id="271" r:id="rId3"/>
    <p:sldId id="267" r:id="rId4"/>
    <p:sldId id="269" r:id="rId5"/>
    <p:sldId id="270" r:id="rId6"/>
    <p:sldId id="274" r:id="rId7"/>
    <p:sldId id="285" r:id="rId8"/>
    <p:sldId id="281" r:id="rId9"/>
    <p:sldId id="280" r:id="rId10"/>
    <p:sldId id="268" r:id="rId11"/>
    <p:sldId id="282" r:id="rId12"/>
    <p:sldId id="283" r:id="rId13"/>
    <p:sldId id="284" r:id="rId14"/>
    <p:sldId id="275" r:id="rId15"/>
    <p:sldId id="277" r:id="rId16"/>
    <p:sldId id="276" r:id="rId17"/>
    <p:sldId id="279" r:id="rId18"/>
    <p:sldId id="272" r:id="rId19"/>
    <p:sldId id="266" r:id="rId20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5DBFC-4255-4935-9989-96F4F92216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6C193F-0FE6-4B5A-9FB3-86EBB3A73A1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FA7AC2A-186B-4607-82F2-5530DDD9B210}" type="par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7E19452B-1E4D-4652-BA44-49948D0BF655}" type="sib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D28B03C7-40CD-42C9-891D-D0EBD64C92E6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0BEA4305-5859-4EEE-BB2C-0BD0AD5DCDF3}" type="par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0646F43D-862B-4A45-9DE9-8FB04EFFB666}" type="sib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935C3C6F-5BFC-4B63-9556-4BBAEB035225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C0A1D86B-EE1E-42E5-9F47-7A3D393D9BD2}" type="par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3FAC81C8-1C50-4F78-8087-DFB4EC215E06}" type="sib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76FD5FC2-74BC-448C-88C4-34A13FEB58CD}">
      <dgm:prSet phldrT="[文本]"/>
      <dgm:spPr/>
      <dgm:t>
        <a:bodyPr/>
        <a:lstStyle/>
        <a:p>
          <a:r>
            <a:rPr lang="en-US" altLang="zh-CN" dirty="0" smtClean="0"/>
            <a:t>I</a:t>
          </a:r>
          <a:endParaRPr lang="zh-CN" altLang="en-US" dirty="0"/>
        </a:p>
      </dgm:t>
    </dgm:pt>
    <dgm:pt modelId="{A977D423-19D5-4834-B260-470BD33ECE0D}" type="par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918A4324-8BAC-4113-9391-45991E18E5FA}" type="sib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87D3C3A3-6958-471C-9B8C-E2FBCB643B63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EB7E6F53-6CAA-4C86-B46B-9693FF0D8671}" type="par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E409EA78-A4F9-462F-B0FA-B8ABD9D86B3A}" type="sib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B61A26D8-A55D-4406-9BF7-E34E3DD4A005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FA13CE4A-5E71-4E5A-81F0-2434ADD01B00}" type="par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CED4A737-54E6-43A0-BEE1-7367BC1ABB62}" type="sib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8093253C-ACF2-4FCA-87C6-B4D500501FC1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428B4813-CDAB-4B0A-ABA8-781656E70C1C}" type="par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256959C7-B387-4DB4-A923-1FF4134DC3AE}" type="sib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9EF2ED66-1E7B-4047-B26B-877C44C5EE7F}">
      <dgm:prSet phldrT="[文本]"/>
      <dgm:spPr/>
      <dgm:t>
        <a:bodyPr/>
        <a:lstStyle/>
        <a:p>
          <a:r>
            <a:rPr lang="en-US" altLang="zh-CN" dirty="0" smtClean="0"/>
            <a:t>G</a:t>
          </a:r>
          <a:endParaRPr lang="zh-CN" altLang="en-US" dirty="0"/>
        </a:p>
      </dgm:t>
    </dgm:pt>
    <dgm:pt modelId="{56F48705-86A6-4DF8-B208-B9CAEC6EE6D0}" type="par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619BF2AB-2BE2-4A74-9747-7B7AC8A0E01C}" type="sib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75559770-265D-40C2-AD34-862D92193C0D}">
      <dgm:prSet phldrT="[文本]"/>
      <dgm:spPr/>
      <dgm:t>
        <a:bodyPr/>
        <a:lstStyle/>
        <a:p>
          <a:r>
            <a:rPr lang="en-US" altLang="zh-CN" dirty="0" smtClean="0"/>
            <a:t>H</a:t>
          </a:r>
          <a:endParaRPr lang="zh-CN" altLang="en-US" dirty="0"/>
        </a:p>
      </dgm:t>
    </dgm:pt>
    <dgm:pt modelId="{0A936A32-89DB-4182-A654-66F39D89330A}" type="par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EFDFAF81-8DD0-4833-9488-E413C8F1482C}" type="sib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0940D9A2-CEF6-48F5-9D05-841E589B56E4}" type="pres">
      <dgm:prSet presAssocID="{B6B5DBFC-4255-4935-9989-96F4F922166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A60A1-A46B-4B19-9ADA-F56FE3EA06AD}" type="pres">
      <dgm:prSet presAssocID="{436C193F-0FE6-4B5A-9FB3-86EBB3A73A1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E8499-C081-422E-9504-00D00F7FEED3}" type="pres">
      <dgm:prSet presAssocID="{7E19452B-1E4D-4652-BA44-49948D0BF655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B288EAA4-7987-40F0-B3E8-AB844866A637}" type="pres">
      <dgm:prSet presAssocID="{7E19452B-1E4D-4652-BA44-49948D0BF655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3E3A2C40-89F5-4BA0-BD14-10442444E25D}" type="pres">
      <dgm:prSet presAssocID="{D28B03C7-40CD-42C9-891D-D0EBD64C92E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1107B-BEE7-4AC1-8C86-EFE222C790C3}" type="pres">
      <dgm:prSet presAssocID="{0646F43D-862B-4A45-9DE9-8FB04EFFB666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2D6F9A30-79CF-49A9-A4B6-818C19C865E2}" type="pres">
      <dgm:prSet presAssocID="{0646F43D-862B-4A45-9DE9-8FB04EFFB666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5FE6B028-D6F5-4804-9922-9EF248C2864B}" type="pres">
      <dgm:prSet presAssocID="{935C3C6F-5BFC-4B63-9556-4BBAEB03522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7FFEF-87D4-4908-BF41-51A3A6DD6D28}" type="pres">
      <dgm:prSet presAssocID="{3FAC81C8-1C50-4F78-8087-DFB4EC215E06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D151B916-D91B-46C7-8A07-6A340524524A}" type="pres">
      <dgm:prSet presAssocID="{3FAC81C8-1C50-4F78-8087-DFB4EC215E06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B9233C3F-F283-4D70-8261-2B68EFE63553}" type="pres">
      <dgm:prSet presAssocID="{87D3C3A3-6958-471C-9B8C-E2FBCB643B6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92C1B-A8E6-494D-ACFD-EAA0A6C55B46}" type="pres">
      <dgm:prSet presAssocID="{E409EA78-A4F9-462F-B0FA-B8ABD9D86B3A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5F6D671-B841-4D7B-A2D4-9CFCCC1CD851}" type="pres">
      <dgm:prSet presAssocID="{E409EA78-A4F9-462F-B0FA-B8ABD9D86B3A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299F105-7566-4A4B-9DD8-7FBA0B1412FC}" type="pres">
      <dgm:prSet presAssocID="{B61A26D8-A55D-4406-9BF7-E34E3DD4A00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E3F3A-9360-4169-936B-6E444A480297}" type="pres">
      <dgm:prSet presAssocID="{CED4A737-54E6-43A0-BEE1-7367BC1ABB62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14021099-3A7B-46CC-A609-047186EA90A8}" type="pres">
      <dgm:prSet presAssocID="{CED4A737-54E6-43A0-BEE1-7367BC1ABB62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CC788ED8-C1F1-4087-AAD0-EFD0EEBA3D71}" type="pres">
      <dgm:prSet presAssocID="{8093253C-ACF2-4FCA-87C6-B4D500501F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DBBEC-F626-48CB-87B7-B8D0F99C57B7}" type="pres">
      <dgm:prSet presAssocID="{256959C7-B387-4DB4-A923-1FF4134DC3AE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A78CB848-7F50-419E-A349-1D3027FFC8B7}" type="pres">
      <dgm:prSet presAssocID="{256959C7-B387-4DB4-A923-1FF4134DC3AE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5FCA08C3-FD06-4311-999F-B2B8DF439F41}" type="pres">
      <dgm:prSet presAssocID="{9EF2ED66-1E7B-4047-B26B-877C44C5EE7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EFB73-FC08-451C-B72F-AA36E8C81C42}" type="pres">
      <dgm:prSet presAssocID="{619BF2AB-2BE2-4A74-9747-7B7AC8A0E01C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AEECA91E-3A13-4ABF-B161-5D55E468D8CD}" type="pres">
      <dgm:prSet presAssocID="{619BF2AB-2BE2-4A74-9747-7B7AC8A0E01C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F5B27629-6FBB-4698-85AE-0CDBCE00413E}" type="pres">
      <dgm:prSet presAssocID="{75559770-265D-40C2-AD34-862D92193C0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19F74-59E6-412F-928C-9EB3A5536FC4}" type="pres">
      <dgm:prSet presAssocID="{EFDFAF81-8DD0-4833-9488-E413C8F1482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E8D4B0F2-0281-450D-B724-938F2F4A9D9A}" type="pres">
      <dgm:prSet presAssocID="{EFDFAF81-8DD0-4833-9488-E413C8F1482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15DA432A-AA83-4990-A7EA-3002B512DDDA}" type="pres">
      <dgm:prSet presAssocID="{76FD5FC2-74BC-448C-88C4-34A13FEB58C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94F33A-CE76-46C1-BF5A-CE877FB0BD50}" type="presOf" srcId="{B6B5DBFC-4255-4935-9989-96F4F9221666}" destId="{0940D9A2-CEF6-48F5-9D05-841E589B56E4}" srcOrd="0" destOrd="0" presId="urn:microsoft.com/office/officeart/2005/8/layout/process1"/>
    <dgm:cxn modelId="{546D8748-26F7-47F4-B753-D8E9A248A0A2}" type="presOf" srcId="{935C3C6F-5BFC-4B63-9556-4BBAEB035225}" destId="{5FE6B028-D6F5-4804-9922-9EF248C2864B}" srcOrd="0" destOrd="0" presId="urn:microsoft.com/office/officeart/2005/8/layout/process1"/>
    <dgm:cxn modelId="{421B41BA-E4BB-40E2-84C1-D78197202330}" srcId="{B6B5DBFC-4255-4935-9989-96F4F9221666}" destId="{87D3C3A3-6958-471C-9B8C-E2FBCB643B63}" srcOrd="3" destOrd="0" parTransId="{EB7E6F53-6CAA-4C86-B46B-9693FF0D8671}" sibTransId="{E409EA78-A4F9-462F-B0FA-B8ABD9D86B3A}"/>
    <dgm:cxn modelId="{9B7D389F-7057-4CC4-9F83-3D33C5BEA017}" type="presOf" srcId="{256959C7-B387-4DB4-A923-1FF4134DC3AE}" destId="{560DBBEC-F626-48CB-87B7-B8D0F99C57B7}" srcOrd="0" destOrd="0" presId="urn:microsoft.com/office/officeart/2005/8/layout/process1"/>
    <dgm:cxn modelId="{4ADD4F66-D2CA-4A49-9C1F-358523ED9EF9}" type="presOf" srcId="{EFDFAF81-8DD0-4833-9488-E413C8F1482C}" destId="{E8D4B0F2-0281-450D-B724-938F2F4A9D9A}" srcOrd="1" destOrd="0" presId="urn:microsoft.com/office/officeart/2005/8/layout/process1"/>
    <dgm:cxn modelId="{5BBDC403-5B4A-40B9-B714-3668865863F5}" type="presOf" srcId="{436C193F-0FE6-4B5A-9FB3-86EBB3A73A16}" destId="{740A60A1-A46B-4B19-9ADA-F56FE3EA06AD}" srcOrd="0" destOrd="0" presId="urn:microsoft.com/office/officeart/2005/8/layout/process1"/>
    <dgm:cxn modelId="{815EBF95-0472-4618-81BE-948824652B7E}" srcId="{B6B5DBFC-4255-4935-9989-96F4F9221666}" destId="{D28B03C7-40CD-42C9-891D-D0EBD64C92E6}" srcOrd="1" destOrd="0" parTransId="{0BEA4305-5859-4EEE-BB2C-0BD0AD5DCDF3}" sibTransId="{0646F43D-862B-4A45-9DE9-8FB04EFFB666}"/>
    <dgm:cxn modelId="{B0EC5922-353B-4266-A9FE-75BC6DA6FCDB}" srcId="{B6B5DBFC-4255-4935-9989-96F4F9221666}" destId="{B61A26D8-A55D-4406-9BF7-E34E3DD4A005}" srcOrd="4" destOrd="0" parTransId="{FA13CE4A-5E71-4E5A-81F0-2434ADD01B00}" sibTransId="{CED4A737-54E6-43A0-BEE1-7367BC1ABB62}"/>
    <dgm:cxn modelId="{2B98F5E4-7E58-439C-897F-57EF65CBC08B}" type="presOf" srcId="{9EF2ED66-1E7B-4047-B26B-877C44C5EE7F}" destId="{5FCA08C3-FD06-4311-999F-B2B8DF439F41}" srcOrd="0" destOrd="0" presId="urn:microsoft.com/office/officeart/2005/8/layout/process1"/>
    <dgm:cxn modelId="{5BD1B70E-E82D-414D-A6FC-1E70A50EA813}" type="presOf" srcId="{CED4A737-54E6-43A0-BEE1-7367BC1ABB62}" destId="{14021099-3A7B-46CC-A609-047186EA90A8}" srcOrd="1" destOrd="0" presId="urn:microsoft.com/office/officeart/2005/8/layout/process1"/>
    <dgm:cxn modelId="{699C53B6-2307-4622-973F-4B1A04D1132C}" type="presOf" srcId="{7E19452B-1E4D-4652-BA44-49948D0BF655}" destId="{B288EAA4-7987-40F0-B3E8-AB844866A637}" srcOrd="1" destOrd="0" presId="urn:microsoft.com/office/officeart/2005/8/layout/process1"/>
    <dgm:cxn modelId="{3C0358C5-84A1-446B-80EC-5C9D58C9DE7F}" type="presOf" srcId="{E409EA78-A4F9-462F-B0FA-B8ABD9D86B3A}" destId="{D5F6D671-B841-4D7B-A2D4-9CFCCC1CD851}" srcOrd="1" destOrd="0" presId="urn:microsoft.com/office/officeart/2005/8/layout/process1"/>
    <dgm:cxn modelId="{EF168450-9F74-479F-A245-02A90DE1BE01}" srcId="{B6B5DBFC-4255-4935-9989-96F4F9221666}" destId="{76FD5FC2-74BC-448C-88C4-34A13FEB58CD}" srcOrd="8" destOrd="0" parTransId="{A977D423-19D5-4834-B260-470BD33ECE0D}" sibTransId="{918A4324-8BAC-4113-9391-45991E18E5FA}"/>
    <dgm:cxn modelId="{C2F5E4A5-1DFD-448B-801F-9BC1CDB76ABD}" type="presOf" srcId="{619BF2AB-2BE2-4A74-9747-7B7AC8A0E01C}" destId="{5ABEFB73-FC08-451C-B72F-AA36E8C81C42}" srcOrd="0" destOrd="0" presId="urn:microsoft.com/office/officeart/2005/8/layout/process1"/>
    <dgm:cxn modelId="{9CD86C5B-4B5F-467F-95A2-FC33D335A7A3}" srcId="{B6B5DBFC-4255-4935-9989-96F4F9221666}" destId="{9EF2ED66-1E7B-4047-B26B-877C44C5EE7F}" srcOrd="6" destOrd="0" parTransId="{56F48705-86A6-4DF8-B208-B9CAEC6EE6D0}" sibTransId="{619BF2AB-2BE2-4A74-9747-7B7AC8A0E01C}"/>
    <dgm:cxn modelId="{F0C2DEB5-81F2-4AAE-BB7F-FD15654F0BBC}" type="presOf" srcId="{3FAC81C8-1C50-4F78-8087-DFB4EC215E06}" destId="{D151B916-D91B-46C7-8A07-6A340524524A}" srcOrd="1" destOrd="0" presId="urn:microsoft.com/office/officeart/2005/8/layout/process1"/>
    <dgm:cxn modelId="{BB52E020-49B3-43F7-8F4C-A4AD9A7B4685}" type="presOf" srcId="{256959C7-B387-4DB4-A923-1FF4134DC3AE}" destId="{A78CB848-7F50-419E-A349-1D3027FFC8B7}" srcOrd="1" destOrd="0" presId="urn:microsoft.com/office/officeart/2005/8/layout/process1"/>
    <dgm:cxn modelId="{CB9168F2-D540-4286-A5C5-D51B02ADADF7}" type="presOf" srcId="{D28B03C7-40CD-42C9-891D-D0EBD64C92E6}" destId="{3E3A2C40-89F5-4BA0-BD14-10442444E25D}" srcOrd="0" destOrd="0" presId="urn:microsoft.com/office/officeart/2005/8/layout/process1"/>
    <dgm:cxn modelId="{31E0867B-7332-44CD-9A67-493C7FC73661}" type="presOf" srcId="{0646F43D-862B-4A45-9DE9-8FB04EFFB666}" destId="{2D6F9A30-79CF-49A9-A4B6-818C19C865E2}" srcOrd="1" destOrd="0" presId="urn:microsoft.com/office/officeart/2005/8/layout/process1"/>
    <dgm:cxn modelId="{8986EDA7-BC6A-4F83-BEF2-D965F9B2DAEA}" srcId="{B6B5DBFC-4255-4935-9989-96F4F9221666}" destId="{935C3C6F-5BFC-4B63-9556-4BBAEB035225}" srcOrd="2" destOrd="0" parTransId="{C0A1D86B-EE1E-42E5-9F47-7A3D393D9BD2}" sibTransId="{3FAC81C8-1C50-4F78-8087-DFB4EC215E06}"/>
    <dgm:cxn modelId="{9196ED53-5C8D-42E6-9582-75AC5D018916}" srcId="{B6B5DBFC-4255-4935-9989-96F4F9221666}" destId="{8093253C-ACF2-4FCA-87C6-B4D500501FC1}" srcOrd="5" destOrd="0" parTransId="{428B4813-CDAB-4B0A-ABA8-781656E70C1C}" sibTransId="{256959C7-B387-4DB4-A923-1FF4134DC3AE}"/>
    <dgm:cxn modelId="{E618A1DD-E32E-4C84-80DD-F1A5A3C81C84}" type="presOf" srcId="{E409EA78-A4F9-462F-B0FA-B8ABD9D86B3A}" destId="{66F92C1B-A8E6-494D-ACFD-EAA0A6C55B46}" srcOrd="0" destOrd="0" presId="urn:microsoft.com/office/officeart/2005/8/layout/process1"/>
    <dgm:cxn modelId="{64E38341-0E68-413D-9E70-39D4619A8E89}" type="presOf" srcId="{7E19452B-1E4D-4652-BA44-49948D0BF655}" destId="{4ECE8499-C081-422E-9504-00D00F7FEED3}" srcOrd="0" destOrd="0" presId="urn:microsoft.com/office/officeart/2005/8/layout/process1"/>
    <dgm:cxn modelId="{BE9EAC23-97B6-45AB-B6D6-CC0A25ED285E}" type="presOf" srcId="{B61A26D8-A55D-4406-9BF7-E34E3DD4A005}" destId="{6299F105-7566-4A4B-9DD8-7FBA0B1412FC}" srcOrd="0" destOrd="0" presId="urn:microsoft.com/office/officeart/2005/8/layout/process1"/>
    <dgm:cxn modelId="{15F6728B-B2C7-441A-8458-DBC0D2E9B665}" type="presOf" srcId="{75559770-265D-40C2-AD34-862D92193C0D}" destId="{F5B27629-6FBB-4698-85AE-0CDBCE00413E}" srcOrd="0" destOrd="0" presId="urn:microsoft.com/office/officeart/2005/8/layout/process1"/>
    <dgm:cxn modelId="{045AC93A-BBD1-4E17-BE67-711CE8B9788D}" type="presOf" srcId="{3FAC81C8-1C50-4F78-8087-DFB4EC215E06}" destId="{EB47FFEF-87D4-4908-BF41-51A3A6DD6D28}" srcOrd="0" destOrd="0" presId="urn:microsoft.com/office/officeart/2005/8/layout/process1"/>
    <dgm:cxn modelId="{0FEE0AE9-2FBF-4671-B2D4-2E9B3E616E3B}" type="presOf" srcId="{87D3C3A3-6958-471C-9B8C-E2FBCB643B63}" destId="{B9233C3F-F283-4D70-8261-2B68EFE63553}" srcOrd="0" destOrd="0" presId="urn:microsoft.com/office/officeart/2005/8/layout/process1"/>
    <dgm:cxn modelId="{D330C61E-A6CA-4738-B3A2-1E7A8ACD0A6C}" type="presOf" srcId="{CED4A737-54E6-43A0-BEE1-7367BC1ABB62}" destId="{7D6E3F3A-9360-4169-936B-6E444A480297}" srcOrd="0" destOrd="0" presId="urn:microsoft.com/office/officeart/2005/8/layout/process1"/>
    <dgm:cxn modelId="{B0D1965F-FFDC-4A9D-ACE1-5FEEB51A6EEC}" type="presOf" srcId="{0646F43D-862B-4A45-9DE9-8FB04EFFB666}" destId="{BF51107B-BEE7-4AC1-8C86-EFE222C790C3}" srcOrd="0" destOrd="0" presId="urn:microsoft.com/office/officeart/2005/8/layout/process1"/>
    <dgm:cxn modelId="{36BB5A15-D010-4AB0-AFDF-77027AC6969B}" type="presOf" srcId="{EFDFAF81-8DD0-4833-9488-E413C8F1482C}" destId="{31619F74-59E6-412F-928C-9EB3A5536FC4}" srcOrd="0" destOrd="0" presId="urn:microsoft.com/office/officeart/2005/8/layout/process1"/>
    <dgm:cxn modelId="{B9825BDC-9352-452E-97D1-0A2B568C702E}" type="presOf" srcId="{619BF2AB-2BE2-4A74-9747-7B7AC8A0E01C}" destId="{AEECA91E-3A13-4ABF-B161-5D55E468D8CD}" srcOrd="1" destOrd="0" presId="urn:microsoft.com/office/officeart/2005/8/layout/process1"/>
    <dgm:cxn modelId="{DA8A4367-65B9-483F-B867-311CE129753F}" srcId="{B6B5DBFC-4255-4935-9989-96F4F9221666}" destId="{436C193F-0FE6-4B5A-9FB3-86EBB3A73A16}" srcOrd="0" destOrd="0" parTransId="{DFA7AC2A-186B-4607-82F2-5530DDD9B210}" sibTransId="{7E19452B-1E4D-4652-BA44-49948D0BF655}"/>
    <dgm:cxn modelId="{F3A85393-DD3C-4943-B98E-3E50C265DCFE}" type="presOf" srcId="{8093253C-ACF2-4FCA-87C6-B4D500501FC1}" destId="{CC788ED8-C1F1-4087-AAD0-EFD0EEBA3D71}" srcOrd="0" destOrd="0" presId="urn:microsoft.com/office/officeart/2005/8/layout/process1"/>
    <dgm:cxn modelId="{C687216D-6ECE-4084-B3EF-27AAF7913672}" type="presOf" srcId="{76FD5FC2-74BC-448C-88C4-34A13FEB58CD}" destId="{15DA432A-AA83-4990-A7EA-3002B512DDDA}" srcOrd="0" destOrd="0" presId="urn:microsoft.com/office/officeart/2005/8/layout/process1"/>
    <dgm:cxn modelId="{33B0EBFC-E841-490C-AAE6-2A043AF3DA5F}" srcId="{B6B5DBFC-4255-4935-9989-96F4F9221666}" destId="{75559770-265D-40C2-AD34-862D92193C0D}" srcOrd="7" destOrd="0" parTransId="{0A936A32-89DB-4182-A654-66F39D89330A}" sibTransId="{EFDFAF81-8DD0-4833-9488-E413C8F1482C}"/>
    <dgm:cxn modelId="{DCBE6600-42C2-4C40-B50F-7A191552127A}" type="presParOf" srcId="{0940D9A2-CEF6-48F5-9D05-841E589B56E4}" destId="{740A60A1-A46B-4B19-9ADA-F56FE3EA06AD}" srcOrd="0" destOrd="0" presId="urn:microsoft.com/office/officeart/2005/8/layout/process1"/>
    <dgm:cxn modelId="{CFE92D81-3A6D-4EEE-8EB5-827486BF9FC9}" type="presParOf" srcId="{0940D9A2-CEF6-48F5-9D05-841E589B56E4}" destId="{4ECE8499-C081-422E-9504-00D00F7FEED3}" srcOrd="1" destOrd="0" presId="urn:microsoft.com/office/officeart/2005/8/layout/process1"/>
    <dgm:cxn modelId="{ED06EEEE-078B-4D82-8CC3-DE17189FF54D}" type="presParOf" srcId="{4ECE8499-C081-422E-9504-00D00F7FEED3}" destId="{B288EAA4-7987-40F0-B3E8-AB844866A637}" srcOrd="0" destOrd="0" presId="urn:microsoft.com/office/officeart/2005/8/layout/process1"/>
    <dgm:cxn modelId="{501D3716-BF3B-4D3A-BEEF-7112AF84ABF7}" type="presParOf" srcId="{0940D9A2-CEF6-48F5-9D05-841E589B56E4}" destId="{3E3A2C40-89F5-4BA0-BD14-10442444E25D}" srcOrd="2" destOrd="0" presId="urn:microsoft.com/office/officeart/2005/8/layout/process1"/>
    <dgm:cxn modelId="{2FFB5CFD-0EE6-4BD3-99EB-CABD27EB7F2F}" type="presParOf" srcId="{0940D9A2-CEF6-48F5-9D05-841E589B56E4}" destId="{BF51107B-BEE7-4AC1-8C86-EFE222C790C3}" srcOrd="3" destOrd="0" presId="urn:microsoft.com/office/officeart/2005/8/layout/process1"/>
    <dgm:cxn modelId="{5355D1D6-726F-453D-8CA1-629FB1E0AE26}" type="presParOf" srcId="{BF51107B-BEE7-4AC1-8C86-EFE222C790C3}" destId="{2D6F9A30-79CF-49A9-A4B6-818C19C865E2}" srcOrd="0" destOrd="0" presId="urn:microsoft.com/office/officeart/2005/8/layout/process1"/>
    <dgm:cxn modelId="{178146EB-00DC-43A4-8D57-8879C10D3604}" type="presParOf" srcId="{0940D9A2-CEF6-48F5-9D05-841E589B56E4}" destId="{5FE6B028-D6F5-4804-9922-9EF248C2864B}" srcOrd="4" destOrd="0" presId="urn:microsoft.com/office/officeart/2005/8/layout/process1"/>
    <dgm:cxn modelId="{E9B16615-683E-40D9-AF97-84C88FB98AF4}" type="presParOf" srcId="{0940D9A2-CEF6-48F5-9D05-841E589B56E4}" destId="{EB47FFEF-87D4-4908-BF41-51A3A6DD6D28}" srcOrd="5" destOrd="0" presId="urn:microsoft.com/office/officeart/2005/8/layout/process1"/>
    <dgm:cxn modelId="{DB73701C-A573-475D-B52B-FC8092678905}" type="presParOf" srcId="{EB47FFEF-87D4-4908-BF41-51A3A6DD6D28}" destId="{D151B916-D91B-46C7-8A07-6A340524524A}" srcOrd="0" destOrd="0" presId="urn:microsoft.com/office/officeart/2005/8/layout/process1"/>
    <dgm:cxn modelId="{68BF36F6-34CE-4C57-9F34-E26F1E5994D9}" type="presParOf" srcId="{0940D9A2-CEF6-48F5-9D05-841E589B56E4}" destId="{B9233C3F-F283-4D70-8261-2B68EFE63553}" srcOrd="6" destOrd="0" presId="urn:microsoft.com/office/officeart/2005/8/layout/process1"/>
    <dgm:cxn modelId="{5905B967-C7B9-43B2-A985-7B3DD00E65B0}" type="presParOf" srcId="{0940D9A2-CEF6-48F5-9D05-841E589B56E4}" destId="{66F92C1B-A8E6-494D-ACFD-EAA0A6C55B46}" srcOrd="7" destOrd="0" presId="urn:microsoft.com/office/officeart/2005/8/layout/process1"/>
    <dgm:cxn modelId="{CED2E004-886A-40F1-9D2D-45A4F9E06C8A}" type="presParOf" srcId="{66F92C1B-A8E6-494D-ACFD-EAA0A6C55B46}" destId="{D5F6D671-B841-4D7B-A2D4-9CFCCC1CD851}" srcOrd="0" destOrd="0" presId="urn:microsoft.com/office/officeart/2005/8/layout/process1"/>
    <dgm:cxn modelId="{FD379FF4-1268-42BE-8C62-DCE6282B03CA}" type="presParOf" srcId="{0940D9A2-CEF6-48F5-9D05-841E589B56E4}" destId="{6299F105-7566-4A4B-9DD8-7FBA0B1412FC}" srcOrd="8" destOrd="0" presId="urn:microsoft.com/office/officeart/2005/8/layout/process1"/>
    <dgm:cxn modelId="{BF99B10E-EAC4-4773-A02A-F4641026269A}" type="presParOf" srcId="{0940D9A2-CEF6-48F5-9D05-841E589B56E4}" destId="{7D6E3F3A-9360-4169-936B-6E444A480297}" srcOrd="9" destOrd="0" presId="urn:microsoft.com/office/officeart/2005/8/layout/process1"/>
    <dgm:cxn modelId="{44F0A24F-21BE-43B9-BAF3-60217AFD83B9}" type="presParOf" srcId="{7D6E3F3A-9360-4169-936B-6E444A480297}" destId="{14021099-3A7B-46CC-A609-047186EA90A8}" srcOrd="0" destOrd="0" presId="urn:microsoft.com/office/officeart/2005/8/layout/process1"/>
    <dgm:cxn modelId="{B477F908-3662-4B60-843D-C5BF5CE28811}" type="presParOf" srcId="{0940D9A2-CEF6-48F5-9D05-841E589B56E4}" destId="{CC788ED8-C1F1-4087-AAD0-EFD0EEBA3D71}" srcOrd="10" destOrd="0" presId="urn:microsoft.com/office/officeart/2005/8/layout/process1"/>
    <dgm:cxn modelId="{A314B82E-8C6D-46BC-BE1C-34CFBA9413B8}" type="presParOf" srcId="{0940D9A2-CEF6-48F5-9D05-841E589B56E4}" destId="{560DBBEC-F626-48CB-87B7-B8D0F99C57B7}" srcOrd="11" destOrd="0" presId="urn:microsoft.com/office/officeart/2005/8/layout/process1"/>
    <dgm:cxn modelId="{450C5103-7FB1-4862-B2A5-54AD04C4D1FB}" type="presParOf" srcId="{560DBBEC-F626-48CB-87B7-B8D0F99C57B7}" destId="{A78CB848-7F50-419E-A349-1D3027FFC8B7}" srcOrd="0" destOrd="0" presId="urn:microsoft.com/office/officeart/2005/8/layout/process1"/>
    <dgm:cxn modelId="{F5E5F9C1-BB40-4C6A-A210-616B96E088B1}" type="presParOf" srcId="{0940D9A2-CEF6-48F5-9D05-841E589B56E4}" destId="{5FCA08C3-FD06-4311-999F-B2B8DF439F41}" srcOrd="12" destOrd="0" presId="urn:microsoft.com/office/officeart/2005/8/layout/process1"/>
    <dgm:cxn modelId="{66C86362-6377-4DC1-9045-4DD6EEDAB03B}" type="presParOf" srcId="{0940D9A2-CEF6-48F5-9D05-841E589B56E4}" destId="{5ABEFB73-FC08-451C-B72F-AA36E8C81C42}" srcOrd="13" destOrd="0" presId="urn:microsoft.com/office/officeart/2005/8/layout/process1"/>
    <dgm:cxn modelId="{128C4DF3-3584-412D-96A2-38143294941F}" type="presParOf" srcId="{5ABEFB73-FC08-451C-B72F-AA36E8C81C42}" destId="{AEECA91E-3A13-4ABF-B161-5D55E468D8CD}" srcOrd="0" destOrd="0" presId="urn:microsoft.com/office/officeart/2005/8/layout/process1"/>
    <dgm:cxn modelId="{33E89472-E690-45DD-AAC7-335F6A26C490}" type="presParOf" srcId="{0940D9A2-CEF6-48F5-9D05-841E589B56E4}" destId="{F5B27629-6FBB-4698-85AE-0CDBCE00413E}" srcOrd="14" destOrd="0" presId="urn:microsoft.com/office/officeart/2005/8/layout/process1"/>
    <dgm:cxn modelId="{AA8D7553-BF20-4490-B652-E7A733ABD8EB}" type="presParOf" srcId="{0940D9A2-CEF6-48F5-9D05-841E589B56E4}" destId="{31619F74-59E6-412F-928C-9EB3A5536FC4}" srcOrd="15" destOrd="0" presId="urn:microsoft.com/office/officeart/2005/8/layout/process1"/>
    <dgm:cxn modelId="{E23B39CE-2F2F-4E22-A235-768ABB1109C4}" type="presParOf" srcId="{31619F74-59E6-412F-928C-9EB3A5536FC4}" destId="{E8D4B0F2-0281-450D-B724-938F2F4A9D9A}" srcOrd="0" destOrd="0" presId="urn:microsoft.com/office/officeart/2005/8/layout/process1"/>
    <dgm:cxn modelId="{23298618-04FC-4717-B663-4B59D26D82BC}" type="presParOf" srcId="{0940D9A2-CEF6-48F5-9D05-841E589B56E4}" destId="{15DA432A-AA83-4990-A7EA-3002B512DDD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5DBFC-4255-4935-9989-96F4F92216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6C193F-0FE6-4B5A-9FB3-86EBB3A73A1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FA7AC2A-186B-4607-82F2-5530DDD9B210}" type="par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7E19452B-1E4D-4652-BA44-49948D0BF655}" type="sib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D28B03C7-40CD-42C9-891D-D0EBD64C92E6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0BEA4305-5859-4EEE-BB2C-0BD0AD5DCDF3}" type="par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0646F43D-862B-4A45-9DE9-8FB04EFFB666}" type="sib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935C3C6F-5BFC-4B63-9556-4BBAEB035225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C0A1D86B-EE1E-42E5-9F47-7A3D393D9BD2}" type="par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3FAC81C8-1C50-4F78-8087-DFB4EC215E06}" type="sib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76FD5FC2-74BC-448C-88C4-34A13FEB58CD}">
      <dgm:prSet phldrT="[文本]"/>
      <dgm:spPr/>
      <dgm:t>
        <a:bodyPr/>
        <a:lstStyle/>
        <a:p>
          <a:r>
            <a:rPr lang="en-US" altLang="zh-CN" dirty="0" smtClean="0"/>
            <a:t>I</a:t>
          </a:r>
          <a:endParaRPr lang="zh-CN" altLang="en-US" dirty="0"/>
        </a:p>
      </dgm:t>
    </dgm:pt>
    <dgm:pt modelId="{A977D423-19D5-4834-B260-470BD33ECE0D}" type="par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918A4324-8BAC-4113-9391-45991E18E5FA}" type="sib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87D3C3A3-6958-471C-9B8C-E2FBCB643B63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EB7E6F53-6CAA-4C86-B46B-9693FF0D8671}" type="par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E409EA78-A4F9-462F-B0FA-B8ABD9D86B3A}" type="sib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B61A26D8-A55D-4406-9BF7-E34E3DD4A005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FA13CE4A-5E71-4E5A-81F0-2434ADD01B00}" type="par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CED4A737-54E6-43A0-BEE1-7367BC1ABB62}" type="sib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8093253C-ACF2-4FCA-87C6-B4D500501FC1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428B4813-CDAB-4B0A-ABA8-781656E70C1C}" type="par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256959C7-B387-4DB4-A923-1FF4134DC3AE}" type="sib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9EF2ED66-1E7B-4047-B26B-877C44C5EE7F}">
      <dgm:prSet phldrT="[文本]"/>
      <dgm:spPr/>
      <dgm:t>
        <a:bodyPr/>
        <a:lstStyle/>
        <a:p>
          <a:r>
            <a:rPr lang="en-US" altLang="zh-CN" dirty="0" smtClean="0"/>
            <a:t>G</a:t>
          </a:r>
          <a:endParaRPr lang="zh-CN" altLang="en-US" dirty="0"/>
        </a:p>
      </dgm:t>
    </dgm:pt>
    <dgm:pt modelId="{56F48705-86A6-4DF8-B208-B9CAEC6EE6D0}" type="par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619BF2AB-2BE2-4A74-9747-7B7AC8A0E01C}" type="sib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75559770-265D-40C2-AD34-862D92193C0D}">
      <dgm:prSet phldrT="[文本]"/>
      <dgm:spPr/>
      <dgm:t>
        <a:bodyPr/>
        <a:lstStyle/>
        <a:p>
          <a:r>
            <a:rPr lang="en-US" altLang="zh-CN" dirty="0" smtClean="0"/>
            <a:t>H</a:t>
          </a:r>
          <a:endParaRPr lang="zh-CN" altLang="en-US" dirty="0"/>
        </a:p>
      </dgm:t>
    </dgm:pt>
    <dgm:pt modelId="{0A936A32-89DB-4182-A654-66F39D89330A}" type="par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EFDFAF81-8DD0-4833-9488-E413C8F1482C}" type="sib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9ECB253C-EAC6-4EFA-9E90-8FEC7702E5ED}">
      <dgm:prSet phldrT="[文本]"/>
      <dgm:spPr/>
      <dgm:t>
        <a:bodyPr/>
        <a:lstStyle/>
        <a:p>
          <a:r>
            <a:rPr lang="en-US" altLang="zh-CN" dirty="0" smtClean="0"/>
            <a:t>I+1</a:t>
          </a:r>
          <a:endParaRPr lang="zh-CN" altLang="en-US" dirty="0"/>
        </a:p>
      </dgm:t>
    </dgm:pt>
    <dgm:pt modelId="{9DC8A87A-A069-436A-ABFB-C8A5D51DF8A9}" type="parTrans" cxnId="{1115A7A8-7ABA-4B17-9CFA-020721AAA940}">
      <dgm:prSet/>
      <dgm:spPr/>
      <dgm:t>
        <a:bodyPr/>
        <a:lstStyle/>
        <a:p>
          <a:endParaRPr lang="zh-CN" altLang="en-US"/>
        </a:p>
      </dgm:t>
    </dgm:pt>
    <dgm:pt modelId="{919D7D2C-62B7-4424-96C1-DDA90EA05BB8}" type="sibTrans" cxnId="{1115A7A8-7ABA-4B17-9CFA-020721AAA940}">
      <dgm:prSet/>
      <dgm:spPr/>
      <dgm:t>
        <a:bodyPr/>
        <a:lstStyle/>
        <a:p>
          <a:endParaRPr lang="zh-CN" altLang="en-US"/>
        </a:p>
      </dgm:t>
    </dgm:pt>
    <dgm:pt modelId="{4741C566-69A7-42D4-BDDA-8FA17FB52EC0}">
      <dgm:prSet phldrT="[文本]"/>
      <dgm:spPr/>
      <dgm:t>
        <a:bodyPr/>
        <a:lstStyle/>
        <a:p>
          <a:r>
            <a:rPr lang="en-US" altLang="zh-CN" dirty="0" smtClean="0"/>
            <a:t>I+2</a:t>
          </a:r>
          <a:endParaRPr lang="zh-CN" altLang="en-US" dirty="0"/>
        </a:p>
      </dgm:t>
    </dgm:pt>
    <dgm:pt modelId="{1D00623D-1E39-41BB-BD16-C603A9631DA2}" type="parTrans" cxnId="{EB4F663B-184F-4FD0-A0A2-1E1BB00206E9}">
      <dgm:prSet/>
      <dgm:spPr/>
      <dgm:t>
        <a:bodyPr/>
        <a:lstStyle/>
        <a:p>
          <a:endParaRPr lang="zh-CN" altLang="en-US"/>
        </a:p>
      </dgm:t>
    </dgm:pt>
    <dgm:pt modelId="{29A76AB3-E33E-43EB-99AA-1F92256574FC}" type="sibTrans" cxnId="{EB4F663B-184F-4FD0-A0A2-1E1BB00206E9}">
      <dgm:prSet/>
      <dgm:spPr/>
      <dgm:t>
        <a:bodyPr/>
        <a:lstStyle/>
        <a:p>
          <a:endParaRPr lang="zh-CN" altLang="en-US"/>
        </a:p>
      </dgm:t>
    </dgm:pt>
    <dgm:pt modelId="{0940D9A2-CEF6-48F5-9D05-841E589B56E4}" type="pres">
      <dgm:prSet presAssocID="{B6B5DBFC-4255-4935-9989-96F4F922166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A60A1-A46B-4B19-9ADA-F56FE3EA06AD}" type="pres">
      <dgm:prSet presAssocID="{436C193F-0FE6-4B5A-9FB3-86EBB3A73A1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E8499-C081-422E-9504-00D00F7FEED3}" type="pres">
      <dgm:prSet presAssocID="{7E19452B-1E4D-4652-BA44-49948D0BF655}" presName="sib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B288EAA4-7987-40F0-B3E8-AB844866A637}" type="pres">
      <dgm:prSet presAssocID="{7E19452B-1E4D-4652-BA44-49948D0BF655}" presName="connectorText" presStyleLbl="sibTrans2D1" presStyleIdx="0" presStyleCnt="10"/>
      <dgm:spPr/>
      <dgm:t>
        <a:bodyPr/>
        <a:lstStyle/>
        <a:p>
          <a:endParaRPr lang="zh-CN" altLang="en-US"/>
        </a:p>
      </dgm:t>
    </dgm:pt>
    <dgm:pt modelId="{3E3A2C40-89F5-4BA0-BD14-10442444E25D}" type="pres">
      <dgm:prSet presAssocID="{D28B03C7-40CD-42C9-891D-D0EBD64C92E6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1107B-BEE7-4AC1-8C86-EFE222C790C3}" type="pres">
      <dgm:prSet presAssocID="{0646F43D-862B-4A45-9DE9-8FB04EFFB666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2D6F9A30-79CF-49A9-A4B6-818C19C865E2}" type="pres">
      <dgm:prSet presAssocID="{0646F43D-862B-4A45-9DE9-8FB04EFFB666}" presName="connectorText" presStyleLbl="sibTrans2D1" presStyleIdx="1" presStyleCnt="10"/>
      <dgm:spPr/>
      <dgm:t>
        <a:bodyPr/>
        <a:lstStyle/>
        <a:p>
          <a:endParaRPr lang="zh-CN" altLang="en-US"/>
        </a:p>
      </dgm:t>
    </dgm:pt>
    <dgm:pt modelId="{5FE6B028-D6F5-4804-9922-9EF248C2864B}" type="pres">
      <dgm:prSet presAssocID="{935C3C6F-5BFC-4B63-9556-4BBAEB035225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7FFEF-87D4-4908-BF41-51A3A6DD6D28}" type="pres">
      <dgm:prSet presAssocID="{3FAC81C8-1C50-4F78-8087-DFB4EC215E0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D151B916-D91B-46C7-8A07-6A340524524A}" type="pres">
      <dgm:prSet presAssocID="{3FAC81C8-1C50-4F78-8087-DFB4EC215E06}" presName="connectorText" presStyleLbl="sibTrans2D1" presStyleIdx="2" presStyleCnt="10"/>
      <dgm:spPr/>
      <dgm:t>
        <a:bodyPr/>
        <a:lstStyle/>
        <a:p>
          <a:endParaRPr lang="zh-CN" altLang="en-US"/>
        </a:p>
      </dgm:t>
    </dgm:pt>
    <dgm:pt modelId="{B9233C3F-F283-4D70-8261-2B68EFE63553}" type="pres">
      <dgm:prSet presAssocID="{87D3C3A3-6958-471C-9B8C-E2FBCB643B63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92C1B-A8E6-494D-ACFD-EAA0A6C55B46}" type="pres">
      <dgm:prSet presAssocID="{E409EA78-A4F9-462F-B0FA-B8ABD9D86B3A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D5F6D671-B841-4D7B-A2D4-9CFCCC1CD851}" type="pres">
      <dgm:prSet presAssocID="{E409EA78-A4F9-462F-B0FA-B8ABD9D86B3A}" presName="connectorText" presStyleLbl="sibTrans2D1" presStyleIdx="3" presStyleCnt="10"/>
      <dgm:spPr/>
      <dgm:t>
        <a:bodyPr/>
        <a:lstStyle/>
        <a:p>
          <a:endParaRPr lang="zh-CN" altLang="en-US"/>
        </a:p>
      </dgm:t>
    </dgm:pt>
    <dgm:pt modelId="{6299F105-7566-4A4B-9DD8-7FBA0B1412FC}" type="pres">
      <dgm:prSet presAssocID="{B61A26D8-A55D-4406-9BF7-E34E3DD4A005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E3F3A-9360-4169-936B-6E444A480297}" type="pres">
      <dgm:prSet presAssocID="{CED4A737-54E6-43A0-BEE1-7367BC1ABB62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14021099-3A7B-46CC-A609-047186EA90A8}" type="pres">
      <dgm:prSet presAssocID="{CED4A737-54E6-43A0-BEE1-7367BC1ABB62}" presName="connectorText" presStyleLbl="sibTrans2D1" presStyleIdx="4" presStyleCnt="10"/>
      <dgm:spPr/>
      <dgm:t>
        <a:bodyPr/>
        <a:lstStyle/>
        <a:p>
          <a:endParaRPr lang="zh-CN" altLang="en-US"/>
        </a:p>
      </dgm:t>
    </dgm:pt>
    <dgm:pt modelId="{CC788ED8-C1F1-4087-AAD0-EFD0EEBA3D71}" type="pres">
      <dgm:prSet presAssocID="{8093253C-ACF2-4FCA-87C6-B4D500501FC1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DBBEC-F626-48CB-87B7-B8D0F99C57B7}" type="pres">
      <dgm:prSet presAssocID="{256959C7-B387-4DB4-A923-1FF4134DC3AE}" presName="sib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A78CB848-7F50-419E-A349-1D3027FFC8B7}" type="pres">
      <dgm:prSet presAssocID="{256959C7-B387-4DB4-A923-1FF4134DC3AE}" presName="connectorText" presStyleLbl="sibTrans2D1" presStyleIdx="5" presStyleCnt="10"/>
      <dgm:spPr/>
      <dgm:t>
        <a:bodyPr/>
        <a:lstStyle/>
        <a:p>
          <a:endParaRPr lang="zh-CN" altLang="en-US"/>
        </a:p>
      </dgm:t>
    </dgm:pt>
    <dgm:pt modelId="{5FCA08C3-FD06-4311-999F-B2B8DF439F41}" type="pres">
      <dgm:prSet presAssocID="{9EF2ED66-1E7B-4047-B26B-877C44C5EE7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EFB73-FC08-451C-B72F-AA36E8C81C42}" type="pres">
      <dgm:prSet presAssocID="{619BF2AB-2BE2-4A74-9747-7B7AC8A0E01C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AEECA91E-3A13-4ABF-B161-5D55E468D8CD}" type="pres">
      <dgm:prSet presAssocID="{619BF2AB-2BE2-4A74-9747-7B7AC8A0E01C}" presName="connectorText" presStyleLbl="sibTrans2D1" presStyleIdx="6" presStyleCnt="10"/>
      <dgm:spPr/>
      <dgm:t>
        <a:bodyPr/>
        <a:lstStyle/>
        <a:p>
          <a:endParaRPr lang="zh-CN" altLang="en-US"/>
        </a:p>
      </dgm:t>
    </dgm:pt>
    <dgm:pt modelId="{F5B27629-6FBB-4698-85AE-0CDBCE00413E}" type="pres">
      <dgm:prSet presAssocID="{75559770-265D-40C2-AD34-862D92193C0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19F74-59E6-412F-928C-9EB3A5536FC4}" type="pres">
      <dgm:prSet presAssocID="{EFDFAF81-8DD0-4833-9488-E413C8F1482C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E8D4B0F2-0281-450D-B724-938F2F4A9D9A}" type="pres">
      <dgm:prSet presAssocID="{EFDFAF81-8DD0-4833-9488-E413C8F1482C}" presName="connectorText" presStyleLbl="sibTrans2D1" presStyleIdx="7" presStyleCnt="10"/>
      <dgm:spPr/>
      <dgm:t>
        <a:bodyPr/>
        <a:lstStyle/>
        <a:p>
          <a:endParaRPr lang="zh-CN" altLang="en-US"/>
        </a:p>
      </dgm:t>
    </dgm:pt>
    <dgm:pt modelId="{15DA432A-AA83-4990-A7EA-3002B512DDDA}" type="pres">
      <dgm:prSet presAssocID="{76FD5FC2-74BC-448C-88C4-34A13FEB58CD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52278-FF72-42BE-86F6-78DF286183CF}" type="pres">
      <dgm:prSet presAssocID="{918A4324-8BAC-4113-9391-45991E18E5FA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06FCBC45-6EF4-4F00-BBD0-8499E8C32B45}" type="pres">
      <dgm:prSet presAssocID="{918A4324-8BAC-4113-9391-45991E18E5FA}" presName="connectorText" presStyleLbl="sibTrans2D1" presStyleIdx="8" presStyleCnt="10"/>
      <dgm:spPr/>
      <dgm:t>
        <a:bodyPr/>
        <a:lstStyle/>
        <a:p>
          <a:endParaRPr lang="zh-CN" altLang="en-US"/>
        </a:p>
      </dgm:t>
    </dgm:pt>
    <dgm:pt modelId="{9E15B550-D709-4906-93D8-B67E8BB62141}" type="pres">
      <dgm:prSet presAssocID="{9ECB253C-EAC6-4EFA-9E90-8FEC7702E5E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7E87AA-8BE0-4574-80C4-79A60625E88D}" type="pres">
      <dgm:prSet presAssocID="{919D7D2C-62B7-4424-96C1-DDA90EA05BB8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C67EA17F-C2B5-4F41-9B41-8FD1D73DDD16}" type="pres">
      <dgm:prSet presAssocID="{919D7D2C-62B7-4424-96C1-DDA90EA05BB8}" presName="connectorText" presStyleLbl="sibTrans2D1" presStyleIdx="9" presStyleCnt="10"/>
      <dgm:spPr/>
      <dgm:t>
        <a:bodyPr/>
        <a:lstStyle/>
        <a:p>
          <a:endParaRPr lang="zh-CN" altLang="en-US"/>
        </a:p>
      </dgm:t>
    </dgm:pt>
    <dgm:pt modelId="{86C5D28E-6C38-4DB4-8B68-3AE6AAFC3233}" type="pres">
      <dgm:prSet presAssocID="{4741C566-69A7-42D4-BDDA-8FA17FB52EC0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86EDA7-BC6A-4F83-BEF2-D965F9B2DAEA}" srcId="{B6B5DBFC-4255-4935-9989-96F4F9221666}" destId="{935C3C6F-5BFC-4B63-9556-4BBAEB035225}" srcOrd="2" destOrd="0" parTransId="{C0A1D86B-EE1E-42E5-9F47-7A3D393D9BD2}" sibTransId="{3FAC81C8-1C50-4F78-8087-DFB4EC215E06}"/>
    <dgm:cxn modelId="{815EBF95-0472-4618-81BE-948824652B7E}" srcId="{B6B5DBFC-4255-4935-9989-96F4F9221666}" destId="{D28B03C7-40CD-42C9-891D-D0EBD64C92E6}" srcOrd="1" destOrd="0" parTransId="{0BEA4305-5859-4EEE-BB2C-0BD0AD5DCDF3}" sibTransId="{0646F43D-862B-4A45-9DE9-8FB04EFFB666}"/>
    <dgm:cxn modelId="{33B0EBFC-E841-490C-AAE6-2A043AF3DA5F}" srcId="{B6B5DBFC-4255-4935-9989-96F4F9221666}" destId="{75559770-265D-40C2-AD34-862D92193C0D}" srcOrd="7" destOrd="0" parTransId="{0A936A32-89DB-4182-A654-66F39D89330A}" sibTransId="{EFDFAF81-8DD0-4833-9488-E413C8F1482C}"/>
    <dgm:cxn modelId="{E29C9EFB-31FB-4945-8897-B08353AE4D07}" type="presOf" srcId="{0646F43D-862B-4A45-9DE9-8FB04EFFB666}" destId="{BF51107B-BEE7-4AC1-8C86-EFE222C790C3}" srcOrd="0" destOrd="0" presId="urn:microsoft.com/office/officeart/2005/8/layout/process1"/>
    <dgm:cxn modelId="{1B574ABF-1955-4B64-BCC4-6255C1B322EB}" type="presOf" srcId="{D28B03C7-40CD-42C9-891D-D0EBD64C92E6}" destId="{3E3A2C40-89F5-4BA0-BD14-10442444E25D}" srcOrd="0" destOrd="0" presId="urn:microsoft.com/office/officeart/2005/8/layout/process1"/>
    <dgm:cxn modelId="{B005473A-20DD-433A-9C01-69919D642394}" type="presOf" srcId="{EFDFAF81-8DD0-4833-9488-E413C8F1482C}" destId="{E8D4B0F2-0281-450D-B724-938F2F4A9D9A}" srcOrd="1" destOrd="0" presId="urn:microsoft.com/office/officeart/2005/8/layout/process1"/>
    <dgm:cxn modelId="{B5A0379B-3630-4437-81D3-A6171D85AA90}" type="presOf" srcId="{919D7D2C-62B7-4424-96C1-DDA90EA05BB8}" destId="{C67EA17F-C2B5-4F41-9B41-8FD1D73DDD16}" srcOrd="1" destOrd="0" presId="urn:microsoft.com/office/officeart/2005/8/layout/process1"/>
    <dgm:cxn modelId="{1819C775-034B-4B48-859E-540C8397D507}" type="presOf" srcId="{3FAC81C8-1C50-4F78-8087-DFB4EC215E06}" destId="{EB47FFEF-87D4-4908-BF41-51A3A6DD6D28}" srcOrd="0" destOrd="0" presId="urn:microsoft.com/office/officeart/2005/8/layout/process1"/>
    <dgm:cxn modelId="{0E9AFAA0-79D7-4368-A5B7-C8EF8D92F74B}" type="presOf" srcId="{75559770-265D-40C2-AD34-862D92193C0D}" destId="{F5B27629-6FBB-4698-85AE-0CDBCE00413E}" srcOrd="0" destOrd="0" presId="urn:microsoft.com/office/officeart/2005/8/layout/process1"/>
    <dgm:cxn modelId="{A7AF2501-A425-4BE2-8524-0D32ED3A372C}" type="presOf" srcId="{935C3C6F-5BFC-4B63-9556-4BBAEB035225}" destId="{5FE6B028-D6F5-4804-9922-9EF248C2864B}" srcOrd="0" destOrd="0" presId="urn:microsoft.com/office/officeart/2005/8/layout/process1"/>
    <dgm:cxn modelId="{41E0B545-4C84-494D-9D1B-D3362B219A27}" type="presOf" srcId="{CED4A737-54E6-43A0-BEE1-7367BC1ABB62}" destId="{7D6E3F3A-9360-4169-936B-6E444A480297}" srcOrd="0" destOrd="0" presId="urn:microsoft.com/office/officeart/2005/8/layout/process1"/>
    <dgm:cxn modelId="{B0EC5922-353B-4266-A9FE-75BC6DA6FCDB}" srcId="{B6B5DBFC-4255-4935-9989-96F4F9221666}" destId="{B61A26D8-A55D-4406-9BF7-E34E3DD4A005}" srcOrd="4" destOrd="0" parTransId="{FA13CE4A-5E71-4E5A-81F0-2434ADD01B00}" sibTransId="{CED4A737-54E6-43A0-BEE1-7367BC1ABB62}"/>
    <dgm:cxn modelId="{1115A7A8-7ABA-4B17-9CFA-020721AAA940}" srcId="{B6B5DBFC-4255-4935-9989-96F4F9221666}" destId="{9ECB253C-EAC6-4EFA-9E90-8FEC7702E5ED}" srcOrd="9" destOrd="0" parTransId="{9DC8A87A-A069-436A-ABFB-C8A5D51DF8A9}" sibTransId="{919D7D2C-62B7-4424-96C1-DDA90EA05BB8}"/>
    <dgm:cxn modelId="{9196ED53-5C8D-42E6-9582-75AC5D018916}" srcId="{B6B5DBFC-4255-4935-9989-96F4F9221666}" destId="{8093253C-ACF2-4FCA-87C6-B4D500501FC1}" srcOrd="5" destOrd="0" parTransId="{428B4813-CDAB-4B0A-ABA8-781656E70C1C}" sibTransId="{256959C7-B387-4DB4-A923-1FF4134DC3AE}"/>
    <dgm:cxn modelId="{9CD86C5B-4B5F-467F-95A2-FC33D335A7A3}" srcId="{B6B5DBFC-4255-4935-9989-96F4F9221666}" destId="{9EF2ED66-1E7B-4047-B26B-877C44C5EE7F}" srcOrd="6" destOrd="0" parTransId="{56F48705-86A6-4DF8-B208-B9CAEC6EE6D0}" sibTransId="{619BF2AB-2BE2-4A74-9747-7B7AC8A0E01C}"/>
    <dgm:cxn modelId="{3326FAC1-EECE-46D3-A2D1-CD6137FE3F12}" type="presOf" srcId="{4741C566-69A7-42D4-BDDA-8FA17FB52EC0}" destId="{86C5D28E-6C38-4DB4-8B68-3AE6AAFC3233}" srcOrd="0" destOrd="0" presId="urn:microsoft.com/office/officeart/2005/8/layout/process1"/>
    <dgm:cxn modelId="{8A6DC163-509C-433B-89DC-82C508F174A7}" type="presOf" srcId="{87D3C3A3-6958-471C-9B8C-E2FBCB643B63}" destId="{B9233C3F-F283-4D70-8261-2B68EFE63553}" srcOrd="0" destOrd="0" presId="urn:microsoft.com/office/officeart/2005/8/layout/process1"/>
    <dgm:cxn modelId="{4D695526-0224-4F33-AC0C-4BB690732506}" type="presOf" srcId="{0646F43D-862B-4A45-9DE9-8FB04EFFB666}" destId="{2D6F9A30-79CF-49A9-A4B6-818C19C865E2}" srcOrd="1" destOrd="0" presId="urn:microsoft.com/office/officeart/2005/8/layout/process1"/>
    <dgm:cxn modelId="{637F5F4B-49ED-43D3-B0E0-DD581B4FBDD1}" type="presOf" srcId="{B6B5DBFC-4255-4935-9989-96F4F9221666}" destId="{0940D9A2-CEF6-48F5-9D05-841E589B56E4}" srcOrd="0" destOrd="0" presId="urn:microsoft.com/office/officeart/2005/8/layout/process1"/>
    <dgm:cxn modelId="{51A3ACFF-CB08-46D0-8E2E-547E00B23046}" type="presOf" srcId="{256959C7-B387-4DB4-A923-1FF4134DC3AE}" destId="{A78CB848-7F50-419E-A349-1D3027FFC8B7}" srcOrd="1" destOrd="0" presId="urn:microsoft.com/office/officeart/2005/8/layout/process1"/>
    <dgm:cxn modelId="{0FAB6FAF-F851-4B4C-BB44-53C2AD08F727}" type="presOf" srcId="{B61A26D8-A55D-4406-9BF7-E34E3DD4A005}" destId="{6299F105-7566-4A4B-9DD8-7FBA0B1412FC}" srcOrd="0" destOrd="0" presId="urn:microsoft.com/office/officeart/2005/8/layout/process1"/>
    <dgm:cxn modelId="{635061C2-ECDA-4E68-95FF-69A10CF3AA50}" type="presOf" srcId="{8093253C-ACF2-4FCA-87C6-B4D500501FC1}" destId="{CC788ED8-C1F1-4087-AAD0-EFD0EEBA3D71}" srcOrd="0" destOrd="0" presId="urn:microsoft.com/office/officeart/2005/8/layout/process1"/>
    <dgm:cxn modelId="{E2D4325F-9293-4DD4-B3E8-CC855D5B1C82}" type="presOf" srcId="{CED4A737-54E6-43A0-BEE1-7367BC1ABB62}" destId="{14021099-3A7B-46CC-A609-047186EA90A8}" srcOrd="1" destOrd="0" presId="urn:microsoft.com/office/officeart/2005/8/layout/process1"/>
    <dgm:cxn modelId="{28C8244E-EE03-4BB0-A76A-42CC39427E08}" type="presOf" srcId="{E409EA78-A4F9-462F-B0FA-B8ABD9D86B3A}" destId="{D5F6D671-B841-4D7B-A2D4-9CFCCC1CD851}" srcOrd="1" destOrd="0" presId="urn:microsoft.com/office/officeart/2005/8/layout/process1"/>
    <dgm:cxn modelId="{421B41BA-E4BB-40E2-84C1-D78197202330}" srcId="{B6B5DBFC-4255-4935-9989-96F4F9221666}" destId="{87D3C3A3-6958-471C-9B8C-E2FBCB643B63}" srcOrd="3" destOrd="0" parTransId="{EB7E6F53-6CAA-4C86-B46B-9693FF0D8671}" sibTransId="{E409EA78-A4F9-462F-B0FA-B8ABD9D86B3A}"/>
    <dgm:cxn modelId="{2ADE16B8-2FA1-496A-921E-4D6B7115EB91}" type="presOf" srcId="{619BF2AB-2BE2-4A74-9747-7B7AC8A0E01C}" destId="{5ABEFB73-FC08-451C-B72F-AA36E8C81C42}" srcOrd="0" destOrd="0" presId="urn:microsoft.com/office/officeart/2005/8/layout/process1"/>
    <dgm:cxn modelId="{CA18B04C-4B81-4ABA-9F91-3385D47A7F09}" type="presOf" srcId="{918A4324-8BAC-4113-9391-45991E18E5FA}" destId="{4A552278-FF72-42BE-86F6-78DF286183CF}" srcOrd="0" destOrd="0" presId="urn:microsoft.com/office/officeart/2005/8/layout/process1"/>
    <dgm:cxn modelId="{EF168450-9F74-479F-A245-02A90DE1BE01}" srcId="{B6B5DBFC-4255-4935-9989-96F4F9221666}" destId="{76FD5FC2-74BC-448C-88C4-34A13FEB58CD}" srcOrd="8" destOrd="0" parTransId="{A977D423-19D5-4834-B260-470BD33ECE0D}" sibTransId="{918A4324-8BAC-4113-9391-45991E18E5FA}"/>
    <dgm:cxn modelId="{6726DB55-B02E-46B7-8961-BD993425DA3F}" type="presOf" srcId="{619BF2AB-2BE2-4A74-9747-7B7AC8A0E01C}" destId="{AEECA91E-3A13-4ABF-B161-5D55E468D8CD}" srcOrd="1" destOrd="0" presId="urn:microsoft.com/office/officeart/2005/8/layout/process1"/>
    <dgm:cxn modelId="{EB4F663B-184F-4FD0-A0A2-1E1BB00206E9}" srcId="{B6B5DBFC-4255-4935-9989-96F4F9221666}" destId="{4741C566-69A7-42D4-BDDA-8FA17FB52EC0}" srcOrd="10" destOrd="0" parTransId="{1D00623D-1E39-41BB-BD16-C603A9631DA2}" sibTransId="{29A76AB3-E33E-43EB-99AA-1F92256574FC}"/>
    <dgm:cxn modelId="{31F85D9C-9FA3-4AF3-AB8D-1B21B804953D}" type="presOf" srcId="{918A4324-8BAC-4113-9391-45991E18E5FA}" destId="{06FCBC45-6EF4-4F00-BBD0-8499E8C32B45}" srcOrd="1" destOrd="0" presId="urn:microsoft.com/office/officeart/2005/8/layout/process1"/>
    <dgm:cxn modelId="{D53DAD38-D7E1-40CE-A066-9BE089EC5DE0}" type="presOf" srcId="{E409EA78-A4F9-462F-B0FA-B8ABD9D86B3A}" destId="{66F92C1B-A8E6-494D-ACFD-EAA0A6C55B46}" srcOrd="0" destOrd="0" presId="urn:microsoft.com/office/officeart/2005/8/layout/process1"/>
    <dgm:cxn modelId="{8DFC8651-E578-403C-BD13-B8A58F177362}" type="presOf" srcId="{3FAC81C8-1C50-4F78-8087-DFB4EC215E06}" destId="{D151B916-D91B-46C7-8A07-6A340524524A}" srcOrd="1" destOrd="0" presId="urn:microsoft.com/office/officeart/2005/8/layout/process1"/>
    <dgm:cxn modelId="{3198D2FC-B7FA-42ED-B23C-C93F26378E04}" type="presOf" srcId="{9EF2ED66-1E7B-4047-B26B-877C44C5EE7F}" destId="{5FCA08C3-FD06-4311-999F-B2B8DF439F41}" srcOrd="0" destOrd="0" presId="urn:microsoft.com/office/officeart/2005/8/layout/process1"/>
    <dgm:cxn modelId="{C92DBBCE-6CBA-45F2-9471-8AE4894FA16D}" type="presOf" srcId="{436C193F-0FE6-4B5A-9FB3-86EBB3A73A16}" destId="{740A60A1-A46B-4B19-9ADA-F56FE3EA06AD}" srcOrd="0" destOrd="0" presId="urn:microsoft.com/office/officeart/2005/8/layout/process1"/>
    <dgm:cxn modelId="{98761841-4ED7-4941-9C74-1B3A6AD7C9DF}" type="presOf" srcId="{9ECB253C-EAC6-4EFA-9E90-8FEC7702E5ED}" destId="{9E15B550-D709-4906-93D8-B67E8BB62141}" srcOrd="0" destOrd="0" presId="urn:microsoft.com/office/officeart/2005/8/layout/process1"/>
    <dgm:cxn modelId="{88C8838F-3395-4B75-B056-2A25FA5CDD5A}" type="presOf" srcId="{76FD5FC2-74BC-448C-88C4-34A13FEB58CD}" destId="{15DA432A-AA83-4990-A7EA-3002B512DDDA}" srcOrd="0" destOrd="0" presId="urn:microsoft.com/office/officeart/2005/8/layout/process1"/>
    <dgm:cxn modelId="{7603A28E-11FF-4C22-8AA6-5AF1D4D15D10}" type="presOf" srcId="{7E19452B-1E4D-4652-BA44-49948D0BF655}" destId="{B288EAA4-7987-40F0-B3E8-AB844866A637}" srcOrd="1" destOrd="0" presId="urn:microsoft.com/office/officeart/2005/8/layout/process1"/>
    <dgm:cxn modelId="{FEB0ADD8-7DED-4CA3-98D3-0AC1F71DFC4E}" type="presOf" srcId="{256959C7-B387-4DB4-A923-1FF4134DC3AE}" destId="{560DBBEC-F626-48CB-87B7-B8D0F99C57B7}" srcOrd="0" destOrd="0" presId="urn:microsoft.com/office/officeart/2005/8/layout/process1"/>
    <dgm:cxn modelId="{BCFB8DF4-7404-4647-9937-BBFB508B8AC4}" type="presOf" srcId="{919D7D2C-62B7-4424-96C1-DDA90EA05BB8}" destId="{437E87AA-8BE0-4574-80C4-79A60625E88D}" srcOrd="0" destOrd="0" presId="urn:microsoft.com/office/officeart/2005/8/layout/process1"/>
    <dgm:cxn modelId="{1453A255-23D6-4369-8A34-844AB029475E}" type="presOf" srcId="{7E19452B-1E4D-4652-BA44-49948D0BF655}" destId="{4ECE8499-C081-422E-9504-00D00F7FEED3}" srcOrd="0" destOrd="0" presId="urn:microsoft.com/office/officeart/2005/8/layout/process1"/>
    <dgm:cxn modelId="{BD583FB9-329A-4BE5-8441-F240D2FCC62E}" type="presOf" srcId="{EFDFAF81-8DD0-4833-9488-E413C8F1482C}" destId="{31619F74-59E6-412F-928C-9EB3A5536FC4}" srcOrd="0" destOrd="0" presId="urn:microsoft.com/office/officeart/2005/8/layout/process1"/>
    <dgm:cxn modelId="{DA8A4367-65B9-483F-B867-311CE129753F}" srcId="{B6B5DBFC-4255-4935-9989-96F4F9221666}" destId="{436C193F-0FE6-4B5A-9FB3-86EBB3A73A16}" srcOrd="0" destOrd="0" parTransId="{DFA7AC2A-186B-4607-82F2-5530DDD9B210}" sibTransId="{7E19452B-1E4D-4652-BA44-49948D0BF655}"/>
    <dgm:cxn modelId="{BCF015AE-1903-4008-B388-B57F122F2BCF}" type="presParOf" srcId="{0940D9A2-CEF6-48F5-9D05-841E589B56E4}" destId="{740A60A1-A46B-4B19-9ADA-F56FE3EA06AD}" srcOrd="0" destOrd="0" presId="urn:microsoft.com/office/officeart/2005/8/layout/process1"/>
    <dgm:cxn modelId="{7D91D4C9-8C33-4EDF-A361-7AD3E7250668}" type="presParOf" srcId="{0940D9A2-CEF6-48F5-9D05-841E589B56E4}" destId="{4ECE8499-C081-422E-9504-00D00F7FEED3}" srcOrd="1" destOrd="0" presId="urn:microsoft.com/office/officeart/2005/8/layout/process1"/>
    <dgm:cxn modelId="{B53ADD9A-0A64-4DE3-93F7-7E962FE9092B}" type="presParOf" srcId="{4ECE8499-C081-422E-9504-00D00F7FEED3}" destId="{B288EAA4-7987-40F0-B3E8-AB844866A637}" srcOrd="0" destOrd="0" presId="urn:microsoft.com/office/officeart/2005/8/layout/process1"/>
    <dgm:cxn modelId="{5BBC36F8-473B-47A8-BF92-0C7B443692C2}" type="presParOf" srcId="{0940D9A2-CEF6-48F5-9D05-841E589B56E4}" destId="{3E3A2C40-89F5-4BA0-BD14-10442444E25D}" srcOrd="2" destOrd="0" presId="urn:microsoft.com/office/officeart/2005/8/layout/process1"/>
    <dgm:cxn modelId="{5AEF1C37-3352-4529-8FE1-869229BD29E1}" type="presParOf" srcId="{0940D9A2-CEF6-48F5-9D05-841E589B56E4}" destId="{BF51107B-BEE7-4AC1-8C86-EFE222C790C3}" srcOrd="3" destOrd="0" presId="urn:microsoft.com/office/officeart/2005/8/layout/process1"/>
    <dgm:cxn modelId="{4C4D1A7C-F00C-4675-A525-59CD79358127}" type="presParOf" srcId="{BF51107B-BEE7-4AC1-8C86-EFE222C790C3}" destId="{2D6F9A30-79CF-49A9-A4B6-818C19C865E2}" srcOrd="0" destOrd="0" presId="urn:microsoft.com/office/officeart/2005/8/layout/process1"/>
    <dgm:cxn modelId="{45A6BBE9-584C-47A7-8FD5-748C3D33F745}" type="presParOf" srcId="{0940D9A2-CEF6-48F5-9D05-841E589B56E4}" destId="{5FE6B028-D6F5-4804-9922-9EF248C2864B}" srcOrd="4" destOrd="0" presId="urn:microsoft.com/office/officeart/2005/8/layout/process1"/>
    <dgm:cxn modelId="{BBF6939E-123F-42DE-B746-AB718A48C0FC}" type="presParOf" srcId="{0940D9A2-CEF6-48F5-9D05-841E589B56E4}" destId="{EB47FFEF-87D4-4908-BF41-51A3A6DD6D28}" srcOrd="5" destOrd="0" presId="urn:microsoft.com/office/officeart/2005/8/layout/process1"/>
    <dgm:cxn modelId="{C15C1444-86DB-418D-8882-2B6F9FA1CE01}" type="presParOf" srcId="{EB47FFEF-87D4-4908-BF41-51A3A6DD6D28}" destId="{D151B916-D91B-46C7-8A07-6A340524524A}" srcOrd="0" destOrd="0" presId="urn:microsoft.com/office/officeart/2005/8/layout/process1"/>
    <dgm:cxn modelId="{FF37531B-3F25-4AAF-902B-0EFEB9E42B83}" type="presParOf" srcId="{0940D9A2-CEF6-48F5-9D05-841E589B56E4}" destId="{B9233C3F-F283-4D70-8261-2B68EFE63553}" srcOrd="6" destOrd="0" presId="urn:microsoft.com/office/officeart/2005/8/layout/process1"/>
    <dgm:cxn modelId="{D4953630-3914-4CC5-A77E-2B5E9ADBCF9C}" type="presParOf" srcId="{0940D9A2-CEF6-48F5-9D05-841E589B56E4}" destId="{66F92C1B-A8E6-494D-ACFD-EAA0A6C55B46}" srcOrd="7" destOrd="0" presId="urn:microsoft.com/office/officeart/2005/8/layout/process1"/>
    <dgm:cxn modelId="{87A294BD-381E-4B22-8688-5458A4AE55E7}" type="presParOf" srcId="{66F92C1B-A8E6-494D-ACFD-EAA0A6C55B46}" destId="{D5F6D671-B841-4D7B-A2D4-9CFCCC1CD851}" srcOrd="0" destOrd="0" presId="urn:microsoft.com/office/officeart/2005/8/layout/process1"/>
    <dgm:cxn modelId="{79F31B82-44C1-44B2-8D80-921A9C6480E4}" type="presParOf" srcId="{0940D9A2-CEF6-48F5-9D05-841E589B56E4}" destId="{6299F105-7566-4A4B-9DD8-7FBA0B1412FC}" srcOrd="8" destOrd="0" presId="urn:microsoft.com/office/officeart/2005/8/layout/process1"/>
    <dgm:cxn modelId="{6F9042AA-4C46-4F95-B534-5993968B075E}" type="presParOf" srcId="{0940D9A2-CEF6-48F5-9D05-841E589B56E4}" destId="{7D6E3F3A-9360-4169-936B-6E444A480297}" srcOrd="9" destOrd="0" presId="urn:microsoft.com/office/officeart/2005/8/layout/process1"/>
    <dgm:cxn modelId="{9A1AE3D0-AD35-4A92-AA75-47F8FDF38321}" type="presParOf" srcId="{7D6E3F3A-9360-4169-936B-6E444A480297}" destId="{14021099-3A7B-46CC-A609-047186EA90A8}" srcOrd="0" destOrd="0" presId="urn:microsoft.com/office/officeart/2005/8/layout/process1"/>
    <dgm:cxn modelId="{654A6FED-6AF1-4C85-9B72-11CB55AE95FC}" type="presParOf" srcId="{0940D9A2-CEF6-48F5-9D05-841E589B56E4}" destId="{CC788ED8-C1F1-4087-AAD0-EFD0EEBA3D71}" srcOrd="10" destOrd="0" presId="urn:microsoft.com/office/officeart/2005/8/layout/process1"/>
    <dgm:cxn modelId="{19BBDEAE-AB18-4162-BC01-CFC86E35933D}" type="presParOf" srcId="{0940D9A2-CEF6-48F5-9D05-841E589B56E4}" destId="{560DBBEC-F626-48CB-87B7-B8D0F99C57B7}" srcOrd="11" destOrd="0" presId="urn:microsoft.com/office/officeart/2005/8/layout/process1"/>
    <dgm:cxn modelId="{C51BAE06-7E20-477E-9B07-F4D92232B04B}" type="presParOf" srcId="{560DBBEC-F626-48CB-87B7-B8D0F99C57B7}" destId="{A78CB848-7F50-419E-A349-1D3027FFC8B7}" srcOrd="0" destOrd="0" presId="urn:microsoft.com/office/officeart/2005/8/layout/process1"/>
    <dgm:cxn modelId="{BA890448-A2C1-4246-B6DF-2BF4625D28AD}" type="presParOf" srcId="{0940D9A2-CEF6-48F5-9D05-841E589B56E4}" destId="{5FCA08C3-FD06-4311-999F-B2B8DF439F41}" srcOrd="12" destOrd="0" presId="urn:microsoft.com/office/officeart/2005/8/layout/process1"/>
    <dgm:cxn modelId="{4D7B1ADF-EBB7-466A-A2D8-403899619A9A}" type="presParOf" srcId="{0940D9A2-CEF6-48F5-9D05-841E589B56E4}" destId="{5ABEFB73-FC08-451C-B72F-AA36E8C81C42}" srcOrd="13" destOrd="0" presId="urn:microsoft.com/office/officeart/2005/8/layout/process1"/>
    <dgm:cxn modelId="{B9D10274-8869-4A54-BF2A-F3967A77E3CD}" type="presParOf" srcId="{5ABEFB73-FC08-451C-B72F-AA36E8C81C42}" destId="{AEECA91E-3A13-4ABF-B161-5D55E468D8CD}" srcOrd="0" destOrd="0" presId="urn:microsoft.com/office/officeart/2005/8/layout/process1"/>
    <dgm:cxn modelId="{1290F355-A419-4F2F-A9E6-92A16685B339}" type="presParOf" srcId="{0940D9A2-CEF6-48F5-9D05-841E589B56E4}" destId="{F5B27629-6FBB-4698-85AE-0CDBCE00413E}" srcOrd="14" destOrd="0" presId="urn:microsoft.com/office/officeart/2005/8/layout/process1"/>
    <dgm:cxn modelId="{BFC2E012-BFC3-4426-A077-5DC00B58A577}" type="presParOf" srcId="{0940D9A2-CEF6-48F5-9D05-841E589B56E4}" destId="{31619F74-59E6-412F-928C-9EB3A5536FC4}" srcOrd="15" destOrd="0" presId="urn:microsoft.com/office/officeart/2005/8/layout/process1"/>
    <dgm:cxn modelId="{F54939A6-BAA0-469C-B08A-70A20CD7A7FB}" type="presParOf" srcId="{31619F74-59E6-412F-928C-9EB3A5536FC4}" destId="{E8D4B0F2-0281-450D-B724-938F2F4A9D9A}" srcOrd="0" destOrd="0" presId="urn:microsoft.com/office/officeart/2005/8/layout/process1"/>
    <dgm:cxn modelId="{7C3BC4BB-A57E-46E2-9591-04CF65C56C8E}" type="presParOf" srcId="{0940D9A2-CEF6-48F5-9D05-841E589B56E4}" destId="{15DA432A-AA83-4990-A7EA-3002B512DDDA}" srcOrd="16" destOrd="0" presId="urn:microsoft.com/office/officeart/2005/8/layout/process1"/>
    <dgm:cxn modelId="{5080F386-89E8-470B-8272-DADB13372D2B}" type="presParOf" srcId="{0940D9A2-CEF6-48F5-9D05-841E589B56E4}" destId="{4A552278-FF72-42BE-86F6-78DF286183CF}" srcOrd="17" destOrd="0" presId="urn:microsoft.com/office/officeart/2005/8/layout/process1"/>
    <dgm:cxn modelId="{C45831E4-3365-4B66-A60A-5188D857DA7C}" type="presParOf" srcId="{4A552278-FF72-42BE-86F6-78DF286183CF}" destId="{06FCBC45-6EF4-4F00-BBD0-8499E8C32B45}" srcOrd="0" destOrd="0" presId="urn:microsoft.com/office/officeart/2005/8/layout/process1"/>
    <dgm:cxn modelId="{DE576F80-086D-4FAD-AE36-0355AEF08D92}" type="presParOf" srcId="{0940D9A2-CEF6-48F5-9D05-841E589B56E4}" destId="{9E15B550-D709-4906-93D8-B67E8BB62141}" srcOrd="18" destOrd="0" presId="urn:microsoft.com/office/officeart/2005/8/layout/process1"/>
    <dgm:cxn modelId="{A374491A-1DC4-4A0B-8475-55AA23F9411B}" type="presParOf" srcId="{0940D9A2-CEF6-48F5-9D05-841E589B56E4}" destId="{437E87AA-8BE0-4574-80C4-79A60625E88D}" srcOrd="19" destOrd="0" presId="urn:microsoft.com/office/officeart/2005/8/layout/process1"/>
    <dgm:cxn modelId="{2E6CC363-8341-4C27-AE4A-A34C410226DF}" type="presParOf" srcId="{437E87AA-8BE0-4574-80C4-79A60625E88D}" destId="{C67EA17F-C2B5-4F41-9B41-8FD1D73DDD16}" srcOrd="0" destOrd="0" presId="urn:microsoft.com/office/officeart/2005/8/layout/process1"/>
    <dgm:cxn modelId="{CB4B65DE-37A1-49B0-86F8-491A73CE82D5}" type="presParOf" srcId="{0940D9A2-CEF6-48F5-9D05-841E589B56E4}" destId="{86C5D28E-6C38-4DB4-8B68-3AE6AAFC3233}" srcOrd="2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B5DBFC-4255-4935-9989-96F4F92216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6C193F-0FE6-4B5A-9FB3-86EBB3A73A16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DFA7AC2A-186B-4607-82F2-5530DDD9B210}" type="par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7E19452B-1E4D-4652-BA44-49948D0BF655}" type="sibTrans" cxnId="{DA8A4367-65B9-483F-B867-311CE129753F}">
      <dgm:prSet/>
      <dgm:spPr/>
      <dgm:t>
        <a:bodyPr/>
        <a:lstStyle/>
        <a:p>
          <a:endParaRPr lang="zh-CN" altLang="en-US"/>
        </a:p>
      </dgm:t>
    </dgm:pt>
    <dgm:pt modelId="{D28B03C7-40CD-42C9-891D-D0EBD64C92E6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0BEA4305-5859-4EEE-BB2C-0BD0AD5DCDF3}" type="par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0646F43D-862B-4A45-9DE9-8FB04EFFB666}" type="sibTrans" cxnId="{815EBF95-0472-4618-81BE-948824652B7E}">
      <dgm:prSet/>
      <dgm:spPr/>
      <dgm:t>
        <a:bodyPr/>
        <a:lstStyle/>
        <a:p>
          <a:endParaRPr lang="zh-CN" altLang="en-US"/>
        </a:p>
      </dgm:t>
    </dgm:pt>
    <dgm:pt modelId="{935C3C6F-5BFC-4B63-9556-4BBAEB035225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C0A1D86B-EE1E-42E5-9F47-7A3D393D9BD2}" type="par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3FAC81C8-1C50-4F78-8087-DFB4EC215E06}" type="sibTrans" cxnId="{8986EDA7-BC6A-4F83-BEF2-D965F9B2DAEA}">
      <dgm:prSet/>
      <dgm:spPr/>
      <dgm:t>
        <a:bodyPr/>
        <a:lstStyle/>
        <a:p>
          <a:endParaRPr lang="zh-CN" altLang="en-US"/>
        </a:p>
      </dgm:t>
    </dgm:pt>
    <dgm:pt modelId="{76FD5FC2-74BC-448C-88C4-34A13FEB58CD}">
      <dgm:prSet phldrT="[文本]"/>
      <dgm:spPr/>
      <dgm:t>
        <a:bodyPr/>
        <a:lstStyle/>
        <a:p>
          <a:r>
            <a:rPr lang="en-US" altLang="zh-CN" dirty="0" smtClean="0"/>
            <a:t>I</a:t>
          </a:r>
          <a:endParaRPr lang="zh-CN" altLang="en-US" dirty="0"/>
        </a:p>
      </dgm:t>
    </dgm:pt>
    <dgm:pt modelId="{A977D423-19D5-4834-B260-470BD33ECE0D}" type="par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918A4324-8BAC-4113-9391-45991E18E5FA}" type="sibTrans" cxnId="{EF168450-9F74-479F-A245-02A90DE1BE01}">
      <dgm:prSet/>
      <dgm:spPr/>
      <dgm:t>
        <a:bodyPr/>
        <a:lstStyle/>
        <a:p>
          <a:endParaRPr lang="zh-CN" altLang="en-US"/>
        </a:p>
      </dgm:t>
    </dgm:pt>
    <dgm:pt modelId="{87D3C3A3-6958-471C-9B8C-E2FBCB643B63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EB7E6F53-6CAA-4C86-B46B-9693FF0D8671}" type="par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E409EA78-A4F9-462F-B0FA-B8ABD9D86B3A}" type="sibTrans" cxnId="{421B41BA-E4BB-40E2-84C1-D78197202330}">
      <dgm:prSet/>
      <dgm:spPr/>
      <dgm:t>
        <a:bodyPr/>
        <a:lstStyle/>
        <a:p>
          <a:endParaRPr lang="zh-CN" altLang="en-US"/>
        </a:p>
      </dgm:t>
    </dgm:pt>
    <dgm:pt modelId="{B61A26D8-A55D-4406-9BF7-E34E3DD4A005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FA13CE4A-5E71-4E5A-81F0-2434ADD01B00}" type="par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CED4A737-54E6-43A0-BEE1-7367BC1ABB62}" type="sibTrans" cxnId="{B0EC5922-353B-4266-A9FE-75BC6DA6FCDB}">
      <dgm:prSet/>
      <dgm:spPr/>
      <dgm:t>
        <a:bodyPr/>
        <a:lstStyle/>
        <a:p>
          <a:endParaRPr lang="zh-CN" altLang="en-US"/>
        </a:p>
      </dgm:t>
    </dgm:pt>
    <dgm:pt modelId="{8093253C-ACF2-4FCA-87C6-B4D500501FC1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428B4813-CDAB-4B0A-ABA8-781656E70C1C}" type="par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256959C7-B387-4DB4-A923-1FF4134DC3AE}" type="sibTrans" cxnId="{9196ED53-5C8D-42E6-9582-75AC5D018916}">
      <dgm:prSet/>
      <dgm:spPr/>
      <dgm:t>
        <a:bodyPr/>
        <a:lstStyle/>
        <a:p>
          <a:endParaRPr lang="zh-CN" altLang="en-US"/>
        </a:p>
      </dgm:t>
    </dgm:pt>
    <dgm:pt modelId="{9EF2ED66-1E7B-4047-B26B-877C44C5EE7F}">
      <dgm:prSet phldrT="[文本]"/>
      <dgm:spPr/>
      <dgm:t>
        <a:bodyPr/>
        <a:lstStyle/>
        <a:p>
          <a:r>
            <a:rPr lang="en-US" altLang="zh-CN" dirty="0" smtClean="0"/>
            <a:t>G</a:t>
          </a:r>
          <a:endParaRPr lang="zh-CN" altLang="en-US" dirty="0"/>
        </a:p>
      </dgm:t>
    </dgm:pt>
    <dgm:pt modelId="{56F48705-86A6-4DF8-B208-B9CAEC6EE6D0}" type="par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619BF2AB-2BE2-4A74-9747-7B7AC8A0E01C}" type="sibTrans" cxnId="{9CD86C5B-4B5F-467F-95A2-FC33D335A7A3}">
      <dgm:prSet/>
      <dgm:spPr/>
      <dgm:t>
        <a:bodyPr/>
        <a:lstStyle/>
        <a:p>
          <a:endParaRPr lang="zh-CN" altLang="en-US"/>
        </a:p>
      </dgm:t>
    </dgm:pt>
    <dgm:pt modelId="{75559770-265D-40C2-AD34-862D92193C0D}">
      <dgm:prSet phldrT="[文本]"/>
      <dgm:spPr/>
      <dgm:t>
        <a:bodyPr/>
        <a:lstStyle/>
        <a:p>
          <a:r>
            <a:rPr lang="en-US" altLang="zh-CN" dirty="0" smtClean="0"/>
            <a:t>H</a:t>
          </a:r>
          <a:endParaRPr lang="zh-CN" altLang="en-US" dirty="0"/>
        </a:p>
      </dgm:t>
    </dgm:pt>
    <dgm:pt modelId="{0A936A32-89DB-4182-A654-66F39D89330A}" type="par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EFDFAF81-8DD0-4833-9488-E413C8F1482C}" type="sibTrans" cxnId="{33B0EBFC-E841-490C-AAE6-2A043AF3DA5F}">
      <dgm:prSet/>
      <dgm:spPr/>
      <dgm:t>
        <a:bodyPr/>
        <a:lstStyle/>
        <a:p>
          <a:endParaRPr lang="zh-CN" altLang="en-US"/>
        </a:p>
      </dgm:t>
    </dgm:pt>
    <dgm:pt modelId="{0940D9A2-CEF6-48F5-9D05-841E589B56E4}" type="pres">
      <dgm:prSet presAssocID="{B6B5DBFC-4255-4935-9989-96F4F922166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A60A1-A46B-4B19-9ADA-F56FE3EA06AD}" type="pres">
      <dgm:prSet presAssocID="{436C193F-0FE6-4B5A-9FB3-86EBB3A73A1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E8499-C081-422E-9504-00D00F7FEED3}" type="pres">
      <dgm:prSet presAssocID="{7E19452B-1E4D-4652-BA44-49948D0BF655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B288EAA4-7987-40F0-B3E8-AB844866A637}" type="pres">
      <dgm:prSet presAssocID="{7E19452B-1E4D-4652-BA44-49948D0BF655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3E3A2C40-89F5-4BA0-BD14-10442444E25D}" type="pres">
      <dgm:prSet presAssocID="{D28B03C7-40CD-42C9-891D-D0EBD64C92E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1107B-BEE7-4AC1-8C86-EFE222C790C3}" type="pres">
      <dgm:prSet presAssocID="{0646F43D-862B-4A45-9DE9-8FB04EFFB666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2D6F9A30-79CF-49A9-A4B6-818C19C865E2}" type="pres">
      <dgm:prSet presAssocID="{0646F43D-862B-4A45-9DE9-8FB04EFFB666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5FE6B028-D6F5-4804-9922-9EF248C2864B}" type="pres">
      <dgm:prSet presAssocID="{935C3C6F-5BFC-4B63-9556-4BBAEB03522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7FFEF-87D4-4908-BF41-51A3A6DD6D28}" type="pres">
      <dgm:prSet presAssocID="{3FAC81C8-1C50-4F78-8087-DFB4EC215E06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D151B916-D91B-46C7-8A07-6A340524524A}" type="pres">
      <dgm:prSet presAssocID="{3FAC81C8-1C50-4F78-8087-DFB4EC215E06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B9233C3F-F283-4D70-8261-2B68EFE63553}" type="pres">
      <dgm:prSet presAssocID="{87D3C3A3-6958-471C-9B8C-E2FBCB643B6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92C1B-A8E6-494D-ACFD-EAA0A6C55B46}" type="pres">
      <dgm:prSet presAssocID="{E409EA78-A4F9-462F-B0FA-B8ABD9D86B3A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5F6D671-B841-4D7B-A2D4-9CFCCC1CD851}" type="pres">
      <dgm:prSet presAssocID="{E409EA78-A4F9-462F-B0FA-B8ABD9D86B3A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299F105-7566-4A4B-9DD8-7FBA0B1412FC}" type="pres">
      <dgm:prSet presAssocID="{B61A26D8-A55D-4406-9BF7-E34E3DD4A00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E3F3A-9360-4169-936B-6E444A480297}" type="pres">
      <dgm:prSet presAssocID="{CED4A737-54E6-43A0-BEE1-7367BC1ABB62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14021099-3A7B-46CC-A609-047186EA90A8}" type="pres">
      <dgm:prSet presAssocID="{CED4A737-54E6-43A0-BEE1-7367BC1ABB62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CC788ED8-C1F1-4087-AAD0-EFD0EEBA3D71}" type="pres">
      <dgm:prSet presAssocID="{8093253C-ACF2-4FCA-87C6-B4D500501F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DBBEC-F626-48CB-87B7-B8D0F99C57B7}" type="pres">
      <dgm:prSet presAssocID="{256959C7-B387-4DB4-A923-1FF4134DC3AE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A78CB848-7F50-419E-A349-1D3027FFC8B7}" type="pres">
      <dgm:prSet presAssocID="{256959C7-B387-4DB4-A923-1FF4134DC3AE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5FCA08C3-FD06-4311-999F-B2B8DF439F41}" type="pres">
      <dgm:prSet presAssocID="{9EF2ED66-1E7B-4047-B26B-877C44C5EE7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EFB73-FC08-451C-B72F-AA36E8C81C42}" type="pres">
      <dgm:prSet presAssocID="{619BF2AB-2BE2-4A74-9747-7B7AC8A0E01C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AEECA91E-3A13-4ABF-B161-5D55E468D8CD}" type="pres">
      <dgm:prSet presAssocID="{619BF2AB-2BE2-4A74-9747-7B7AC8A0E01C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F5B27629-6FBB-4698-85AE-0CDBCE00413E}" type="pres">
      <dgm:prSet presAssocID="{75559770-265D-40C2-AD34-862D92193C0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19F74-59E6-412F-928C-9EB3A5536FC4}" type="pres">
      <dgm:prSet presAssocID="{EFDFAF81-8DD0-4833-9488-E413C8F1482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E8D4B0F2-0281-450D-B724-938F2F4A9D9A}" type="pres">
      <dgm:prSet presAssocID="{EFDFAF81-8DD0-4833-9488-E413C8F1482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15DA432A-AA83-4990-A7EA-3002B512DDDA}" type="pres">
      <dgm:prSet presAssocID="{76FD5FC2-74BC-448C-88C4-34A13FEB58C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8F7A33-3E6B-47D2-B51E-105957E47D62}" type="presOf" srcId="{B61A26D8-A55D-4406-9BF7-E34E3DD4A005}" destId="{6299F105-7566-4A4B-9DD8-7FBA0B1412FC}" srcOrd="0" destOrd="0" presId="urn:microsoft.com/office/officeart/2005/8/layout/process1"/>
    <dgm:cxn modelId="{8986EDA7-BC6A-4F83-BEF2-D965F9B2DAEA}" srcId="{B6B5DBFC-4255-4935-9989-96F4F9221666}" destId="{935C3C6F-5BFC-4B63-9556-4BBAEB035225}" srcOrd="2" destOrd="0" parTransId="{C0A1D86B-EE1E-42E5-9F47-7A3D393D9BD2}" sibTransId="{3FAC81C8-1C50-4F78-8087-DFB4EC215E06}"/>
    <dgm:cxn modelId="{63FF8DDE-FF52-4AC0-9C0B-FFA1037B436E}" type="presOf" srcId="{7E19452B-1E4D-4652-BA44-49948D0BF655}" destId="{4ECE8499-C081-422E-9504-00D00F7FEED3}" srcOrd="0" destOrd="0" presId="urn:microsoft.com/office/officeart/2005/8/layout/process1"/>
    <dgm:cxn modelId="{F83A1330-68B8-43E1-B4A2-35DD8DB4C3F0}" type="presOf" srcId="{619BF2AB-2BE2-4A74-9747-7B7AC8A0E01C}" destId="{AEECA91E-3A13-4ABF-B161-5D55E468D8CD}" srcOrd="1" destOrd="0" presId="urn:microsoft.com/office/officeart/2005/8/layout/process1"/>
    <dgm:cxn modelId="{815EBF95-0472-4618-81BE-948824652B7E}" srcId="{B6B5DBFC-4255-4935-9989-96F4F9221666}" destId="{D28B03C7-40CD-42C9-891D-D0EBD64C92E6}" srcOrd="1" destOrd="0" parTransId="{0BEA4305-5859-4EEE-BB2C-0BD0AD5DCDF3}" sibTransId="{0646F43D-862B-4A45-9DE9-8FB04EFFB666}"/>
    <dgm:cxn modelId="{7A5ED544-CC83-4612-B015-9A376B98A2D2}" type="presOf" srcId="{935C3C6F-5BFC-4B63-9556-4BBAEB035225}" destId="{5FE6B028-D6F5-4804-9922-9EF248C2864B}" srcOrd="0" destOrd="0" presId="urn:microsoft.com/office/officeart/2005/8/layout/process1"/>
    <dgm:cxn modelId="{33B0EBFC-E841-490C-AAE6-2A043AF3DA5F}" srcId="{B6B5DBFC-4255-4935-9989-96F4F9221666}" destId="{75559770-265D-40C2-AD34-862D92193C0D}" srcOrd="7" destOrd="0" parTransId="{0A936A32-89DB-4182-A654-66F39D89330A}" sibTransId="{EFDFAF81-8DD0-4833-9488-E413C8F1482C}"/>
    <dgm:cxn modelId="{C56E83F0-43E2-4BD5-BC5E-3604F2415367}" type="presOf" srcId="{75559770-265D-40C2-AD34-862D92193C0D}" destId="{F5B27629-6FBB-4698-85AE-0CDBCE00413E}" srcOrd="0" destOrd="0" presId="urn:microsoft.com/office/officeart/2005/8/layout/process1"/>
    <dgm:cxn modelId="{DF6EEF15-843C-4500-AAB4-EE4DB0DA409A}" type="presOf" srcId="{8093253C-ACF2-4FCA-87C6-B4D500501FC1}" destId="{CC788ED8-C1F1-4087-AAD0-EFD0EEBA3D71}" srcOrd="0" destOrd="0" presId="urn:microsoft.com/office/officeart/2005/8/layout/process1"/>
    <dgm:cxn modelId="{2DCEF312-FE5D-4A3F-AE7E-3DCC494CC79F}" type="presOf" srcId="{76FD5FC2-74BC-448C-88C4-34A13FEB58CD}" destId="{15DA432A-AA83-4990-A7EA-3002B512DDDA}" srcOrd="0" destOrd="0" presId="urn:microsoft.com/office/officeart/2005/8/layout/process1"/>
    <dgm:cxn modelId="{ADAEC57B-4834-47DA-B522-24A480778549}" type="presOf" srcId="{3FAC81C8-1C50-4F78-8087-DFB4EC215E06}" destId="{EB47FFEF-87D4-4908-BF41-51A3A6DD6D28}" srcOrd="0" destOrd="0" presId="urn:microsoft.com/office/officeart/2005/8/layout/process1"/>
    <dgm:cxn modelId="{A5BEF203-7F0E-497B-9E35-8015FC62E711}" type="presOf" srcId="{EFDFAF81-8DD0-4833-9488-E413C8F1482C}" destId="{31619F74-59E6-412F-928C-9EB3A5536FC4}" srcOrd="0" destOrd="0" presId="urn:microsoft.com/office/officeart/2005/8/layout/process1"/>
    <dgm:cxn modelId="{62D4F841-A99B-4C52-812F-A196B0628330}" type="presOf" srcId="{256959C7-B387-4DB4-A923-1FF4134DC3AE}" destId="{A78CB848-7F50-419E-A349-1D3027FFC8B7}" srcOrd="1" destOrd="0" presId="urn:microsoft.com/office/officeart/2005/8/layout/process1"/>
    <dgm:cxn modelId="{B0EC5922-353B-4266-A9FE-75BC6DA6FCDB}" srcId="{B6B5DBFC-4255-4935-9989-96F4F9221666}" destId="{B61A26D8-A55D-4406-9BF7-E34E3DD4A005}" srcOrd="4" destOrd="0" parTransId="{FA13CE4A-5E71-4E5A-81F0-2434ADD01B00}" sibTransId="{CED4A737-54E6-43A0-BEE1-7367BC1ABB62}"/>
    <dgm:cxn modelId="{9196ED53-5C8D-42E6-9582-75AC5D018916}" srcId="{B6B5DBFC-4255-4935-9989-96F4F9221666}" destId="{8093253C-ACF2-4FCA-87C6-B4D500501FC1}" srcOrd="5" destOrd="0" parTransId="{428B4813-CDAB-4B0A-ABA8-781656E70C1C}" sibTransId="{256959C7-B387-4DB4-A923-1FF4134DC3AE}"/>
    <dgm:cxn modelId="{9CD86C5B-4B5F-467F-95A2-FC33D335A7A3}" srcId="{B6B5DBFC-4255-4935-9989-96F4F9221666}" destId="{9EF2ED66-1E7B-4047-B26B-877C44C5EE7F}" srcOrd="6" destOrd="0" parTransId="{56F48705-86A6-4DF8-B208-B9CAEC6EE6D0}" sibTransId="{619BF2AB-2BE2-4A74-9747-7B7AC8A0E01C}"/>
    <dgm:cxn modelId="{BA4D3405-60FF-47CC-9EF3-DC7C01D5C6AE}" type="presOf" srcId="{CED4A737-54E6-43A0-BEE1-7367BC1ABB62}" destId="{7D6E3F3A-9360-4169-936B-6E444A480297}" srcOrd="0" destOrd="0" presId="urn:microsoft.com/office/officeart/2005/8/layout/process1"/>
    <dgm:cxn modelId="{39F5B708-9EBD-4A7D-A44E-304332CE4BE6}" type="presOf" srcId="{9EF2ED66-1E7B-4047-B26B-877C44C5EE7F}" destId="{5FCA08C3-FD06-4311-999F-B2B8DF439F41}" srcOrd="0" destOrd="0" presId="urn:microsoft.com/office/officeart/2005/8/layout/process1"/>
    <dgm:cxn modelId="{2346365C-BEC6-4FD7-945F-A25BA3A75A5E}" type="presOf" srcId="{3FAC81C8-1C50-4F78-8087-DFB4EC215E06}" destId="{D151B916-D91B-46C7-8A07-6A340524524A}" srcOrd="1" destOrd="0" presId="urn:microsoft.com/office/officeart/2005/8/layout/process1"/>
    <dgm:cxn modelId="{74E50034-4763-495D-B4FF-50ED7D16BD41}" type="presOf" srcId="{7E19452B-1E4D-4652-BA44-49948D0BF655}" destId="{B288EAA4-7987-40F0-B3E8-AB844866A637}" srcOrd="1" destOrd="0" presId="urn:microsoft.com/office/officeart/2005/8/layout/process1"/>
    <dgm:cxn modelId="{421B41BA-E4BB-40E2-84C1-D78197202330}" srcId="{B6B5DBFC-4255-4935-9989-96F4F9221666}" destId="{87D3C3A3-6958-471C-9B8C-E2FBCB643B63}" srcOrd="3" destOrd="0" parTransId="{EB7E6F53-6CAA-4C86-B46B-9693FF0D8671}" sibTransId="{E409EA78-A4F9-462F-B0FA-B8ABD9D86B3A}"/>
    <dgm:cxn modelId="{EF168450-9F74-479F-A245-02A90DE1BE01}" srcId="{B6B5DBFC-4255-4935-9989-96F4F9221666}" destId="{76FD5FC2-74BC-448C-88C4-34A13FEB58CD}" srcOrd="8" destOrd="0" parTransId="{A977D423-19D5-4834-B260-470BD33ECE0D}" sibTransId="{918A4324-8BAC-4113-9391-45991E18E5FA}"/>
    <dgm:cxn modelId="{55FB49D1-28AE-44A5-96D8-B3F02F4DFC07}" type="presOf" srcId="{619BF2AB-2BE2-4A74-9747-7B7AC8A0E01C}" destId="{5ABEFB73-FC08-451C-B72F-AA36E8C81C42}" srcOrd="0" destOrd="0" presId="urn:microsoft.com/office/officeart/2005/8/layout/process1"/>
    <dgm:cxn modelId="{71C98C37-52CD-4233-AF1C-9C2D3CE90AB8}" type="presOf" srcId="{87D3C3A3-6958-471C-9B8C-E2FBCB643B63}" destId="{B9233C3F-F283-4D70-8261-2B68EFE63553}" srcOrd="0" destOrd="0" presId="urn:microsoft.com/office/officeart/2005/8/layout/process1"/>
    <dgm:cxn modelId="{0424AFBF-BB2D-4F10-98C0-CCBF60268DDC}" type="presOf" srcId="{436C193F-0FE6-4B5A-9FB3-86EBB3A73A16}" destId="{740A60A1-A46B-4B19-9ADA-F56FE3EA06AD}" srcOrd="0" destOrd="0" presId="urn:microsoft.com/office/officeart/2005/8/layout/process1"/>
    <dgm:cxn modelId="{2FE44FA3-AFFE-4350-8F08-1EE653D4527A}" type="presOf" srcId="{256959C7-B387-4DB4-A923-1FF4134DC3AE}" destId="{560DBBEC-F626-48CB-87B7-B8D0F99C57B7}" srcOrd="0" destOrd="0" presId="urn:microsoft.com/office/officeart/2005/8/layout/process1"/>
    <dgm:cxn modelId="{37A3B920-B6EA-4DC0-B956-FB7298CBBD75}" type="presOf" srcId="{0646F43D-862B-4A45-9DE9-8FB04EFFB666}" destId="{2D6F9A30-79CF-49A9-A4B6-818C19C865E2}" srcOrd="1" destOrd="0" presId="urn:microsoft.com/office/officeart/2005/8/layout/process1"/>
    <dgm:cxn modelId="{99691CC8-FF47-45CB-BE33-CD836D4C112F}" type="presOf" srcId="{E409EA78-A4F9-462F-B0FA-B8ABD9D86B3A}" destId="{66F92C1B-A8E6-494D-ACFD-EAA0A6C55B46}" srcOrd="0" destOrd="0" presId="urn:microsoft.com/office/officeart/2005/8/layout/process1"/>
    <dgm:cxn modelId="{634DBC61-365A-46E6-9628-82FDFD429468}" type="presOf" srcId="{0646F43D-862B-4A45-9DE9-8FB04EFFB666}" destId="{BF51107B-BEE7-4AC1-8C86-EFE222C790C3}" srcOrd="0" destOrd="0" presId="urn:microsoft.com/office/officeart/2005/8/layout/process1"/>
    <dgm:cxn modelId="{C849EC35-9FB9-435F-911B-A0795AECC84F}" type="presOf" srcId="{E409EA78-A4F9-462F-B0FA-B8ABD9D86B3A}" destId="{D5F6D671-B841-4D7B-A2D4-9CFCCC1CD851}" srcOrd="1" destOrd="0" presId="urn:microsoft.com/office/officeart/2005/8/layout/process1"/>
    <dgm:cxn modelId="{13F67755-8B95-4493-A9A3-BB2DE1F60844}" type="presOf" srcId="{B6B5DBFC-4255-4935-9989-96F4F9221666}" destId="{0940D9A2-CEF6-48F5-9D05-841E589B56E4}" srcOrd="0" destOrd="0" presId="urn:microsoft.com/office/officeart/2005/8/layout/process1"/>
    <dgm:cxn modelId="{15C59215-73C3-4FD1-8F12-6EB1BBCB4FFC}" type="presOf" srcId="{CED4A737-54E6-43A0-BEE1-7367BC1ABB62}" destId="{14021099-3A7B-46CC-A609-047186EA90A8}" srcOrd="1" destOrd="0" presId="urn:microsoft.com/office/officeart/2005/8/layout/process1"/>
    <dgm:cxn modelId="{5631BD38-4076-44E8-89B6-A2BC020B4E80}" type="presOf" srcId="{EFDFAF81-8DD0-4833-9488-E413C8F1482C}" destId="{E8D4B0F2-0281-450D-B724-938F2F4A9D9A}" srcOrd="1" destOrd="0" presId="urn:microsoft.com/office/officeart/2005/8/layout/process1"/>
    <dgm:cxn modelId="{16D49D85-CBC1-492C-B29C-3D5CA28310BE}" type="presOf" srcId="{D28B03C7-40CD-42C9-891D-D0EBD64C92E6}" destId="{3E3A2C40-89F5-4BA0-BD14-10442444E25D}" srcOrd="0" destOrd="0" presId="urn:microsoft.com/office/officeart/2005/8/layout/process1"/>
    <dgm:cxn modelId="{DA8A4367-65B9-483F-B867-311CE129753F}" srcId="{B6B5DBFC-4255-4935-9989-96F4F9221666}" destId="{436C193F-0FE6-4B5A-9FB3-86EBB3A73A16}" srcOrd="0" destOrd="0" parTransId="{DFA7AC2A-186B-4607-82F2-5530DDD9B210}" sibTransId="{7E19452B-1E4D-4652-BA44-49948D0BF655}"/>
    <dgm:cxn modelId="{A07700BF-0FF9-482C-997A-6063C9B1BD89}" type="presParOf" srcId="{0940D9A2-CEF6-48F5-9D05-841E589B56E4}" destId="{740A60A1-A46B-4B19-9ADA-F56FE3EA06AD}" srcOrd="0" destOrd="0" presId="urn:microsoft.com/office/officeart/2005/8/layout/process1"/>
    <dgm:cxn modelId="{BFFAC8E6-CA76-433E-8E79-B9E89C11216F}" type="presParOf" srcId="{0940D9A2-CEF6-48F5-9D05-841E589B56E4}" destId="{4ECE8499-C081-422E-9504-00D00F7FEED3}" srcOrd="1" destOrd="0" presId="urn:microsoft.com/office/officeart/2005/8/layout/process1"/>
    <dgm:cxn modelId="{E1C4E98C-942F-4F8B-824F-B42BD526A450}" type="presParOf" srcId="{4ECE8499-C081-422E-9504-00D00F7FEED3}" destId="{B288EAA4-7987-40F0-B3E8-AB844866A637}" srcOrd="0" destOrd="0" presId="urn:microsoft.com/office/officeart/2005/8/layout/process1"/>
    <dgm:cxn modelId="{E56A2C70-1282-467D-9026-7CB14B7BB9EA}" type="presParOf" srcId="{0940D9A2-CEF6-48F5-9D05-841E589B56E4}" destId="{3E3A2C40-89F5-4BA0-BD14-10442444E25D}" srcOrd="2" destOrd="0" presId="urn:microsoft.com/office/officeart/2005/8/layout/process1"/>
    <dgm:cxn modelId="{D2604454-86A9-4108-9188-0501E19864E6}" type="presParOf" srcId="{0940D9A2-CEF6-48F5-9D05-841E589B56E4}" destId="{BF51107B-BEE7-4AC1-8C86-EFE222C790C3}" srcOrd="3" destOrd="0" presId="urn:microsoft.com/office/officeart/2005/8/layout/process1"/>
    <dgm:cxn modelId="{68CD7255-6A25-4C07-87E1-7876641E44C8}" type="presParOf" srcId="{BF51107B-BEE7-4AC1-8C86-EFE222C790C3}" destId="{2D6F9A30-79CF-49A9-A4B6-818C19C865E2}" srcOrd="0" destOrd="0" presId="urn:microsoft.com/office/officeart/2005/8/layout/process1"/>
    <dgm:cxn modelId="{9C9ADFEF-8A0C-4DF0-B2DC-E9F5820BFF50}" type="presParOf" srcId="{0940D9A2-CEF6-48F5-9D05-841E589B56E4}" destId="{5FE6B028-D6F5-4804-9922-9EF248C2864B}" srcOrd="4" destOrd="0" presId="urn:microsoft.com/office/officeart/2005/8/layout/process1"/>
    <dgm:cxn modelId="{22390826-8A98-477A-A1C4-63FCCD7E7E2C}" type="presParOf" srcId="{0940D9A2-CEF6-48F5-9D05-841E589B56E4}" destId="{EB47FFEF-87D4-4908-BF41-51A3A6DD6D28}" srcOrd="5" destOrd="0" presId="urn:microsoft.com/office/officeart/2005/8/layout/process1"/>
    <dgm:cxn modelId="{5C1D13E9-5351-44B6-A270-48B2752FC9D4}" type="presParOf" srcId="{EB47FFEF-87D4-4908-BF41-51A3A6DD6D28}" destId="{D151B916-D91B-46C7-8A07-6A340524524A}" srcOrd="0" destOrd="0" presId="urn:microsoft.com/office/officeart/2005/8/layout/process1"/>
    <dgm:cxn modelId="{DE8BAB49-766D-46DC-962D-7D49E67FF867}" type="presParOf" srcId="{0940D9A2-CEF6-48F5-9D05-841E589B56E4}" destId="{B9233C3F-F283-4D70-8261-2B68EFE63553}" srcOrd="6" destOrd="0" presId="urn:microsoft.com/office/officeart/2005/8/layout/process1"/>
    <dgm:cxn modelId="{6B7DF8B6-14D9-4583-8188-F6AA4C1ECC0B}" type="presParOf" srcId="{0940D9A2-CEF6-48F5-9D05-841E589B56E4}" destId="{66F92C1B-A8E6-494D-ACFD-EAA0A6C55B46}" srcOrd="7" destOrd="0" presId="urn:microsoft.com/office/officeart/2005/8/layout/process1"/>
    <dgm:cxn modelId="{EA669CAC-BC4B-47D4-B943-4B44A5EC5652}" type="presParOf" srcId="{66F92C1B-A8E6-494D-ACFD-EAA0A6C55B46}" destId="{D5F6D671-B841-4D7B-A2D4-9CFCCC1CD851}" srcOrd="0" destOrd="0" presId="urn:microsoft.com/office/officeart/2005/8/layout/process1"/>
    <dgm:cxn modelId="{6BF04A39-1AE3-49FE-9EE8-B74B27A134CC}" type="presParOf" srcId="{0940D9A2-CEF6-48F5-9D05-841E589B56E4}" destId="{6299F105-7566-4A4B-9DD8-7FBA0B1412FC}" srcOrd="8" destOrd="0" presId="urn:microsoft.com/office/officeart/2005/8/layout/process1"/>
    <dgm:cxn modelId="{0C9A0542-8715-4F35-B0C0-84A2E7DB0C00}" type="presParOf" srcId="{0940D9A2-CEF6-48F5-9D05-841E589B56E4}" destId="{7D6E3F3A-9360-4169-936B-6E444A480297}" srcOrd="9" destOrd="0" presId="urn:microsoft.com/office/officeart/2005/8/layout/process1"/>
    <dgm:cxn modelId="{6DA57912-4EA4-4117-9108-B560FF6C558B}" type="presParOf" srcId="{7D6E3F3A-9360-4169-936B-6E444A480297}" destId="{14021099-3A7B-46CC-A609-047186EA90A8}" srcOrd="0" destOrd="0" presId="urn:microsoft.com/office/officeart/2005/8/layout/process1"/>
    <dgm:cxn modelId="{5B50B0FE-53A6-4FEA-962A-59AD03F28296}" type="presParOf" srcId="{0940D9A2-CEF6-48F5-9D05-841E589B56E4}" destId="{CC788ED8-C1F1-4087-AAD0-EFD0EEBA3D71}" srcOrd="10" destOrd="0" presId="urn:microsoft.com/office/officeart/2005/8/layout/process1"/>
    <dgm:cxn modelId="{7BC5F498-01C7-43C1-8C8F-7D86CD19C174}" type="presParOf" srcId="{0940D9A2-CEF6-48F5-9D05-841E589B56E4}" destId="{560DBBEC-F626-48CB-87B7-B8D0F99C57B7}" srcOrd="11" destOrd="0" presId="urn:microsoft.com/office/officeart/2005/8/layout/process1"/>
    <dgm:cxn modelId="{B81374BA-E9D5-4746-8F63-05BA5140B1FB}" type="presParOf" srcId="{560DBBEC-F626-48CB-87B7-B8D0F99C57B7}" destId="{A78CB848-7F50-419E-A349-1D3027FFC8B7}" srcOrd="0" destOrd="0" presId="urn:microsoft.com/office/officeart/2005/8/layout/process1"/>
    <dgm:cxn modelId="{D0FF04EC-CD83-4DAC-B3A7-0EBB2DBC56DB}" type="presParOf" srcId="{0940D9A2-CEF6-48F5-9D05-841E589B56E4}" destId="{5FCA08C3-FD06-4311-999F-B2B8DF439F41}" srcOrd="12" destOrd="0" presId="urn:microsoft.com/office/officeart/2005/8/layout/process1"/>
    <dgm:cxn modelId="{5FBE7979-4CAF-426A-81E1-5C895AD2194B}" type="presParOf" srcId="{0940D9A2-CEF6-48F5-9D05-841E589B56E4}" destId="{5ABEFB73-FC08-451C-B72F-AA36E8C81C42}" srcOrd="13" destOrd="0" presId="urn:microsoft.com/office/officeart/2005/8/layout/process1"/>
    <dgm:cxn modelId="{F3E65F94-4317-475B-8B90-8B9F3BF767D0}" type="presParOf" srcId="{5ABEFB73-FC08-451C-B72F-AA36E8C81C42}" destId="{AEECA91E-3A13-4ABF-B161-5D55E468D8CD}" srcOrd="0" destOrd="0" presId="urn:microsoft.com/office/officeart/2005/8/layout/process1"/>
    <dgm:cxn modelId="{492F4C47-5358-42E1-B3D6-F3F6A8D0BFDD}" type="presParOf" srcId="{0940D9A2-CEF6-48F5-9D05-841E589B56E4}" destId="{F5B27629-6FBB-4698-85AE-0CDBCE00413E}" srcOrd="14" destOrd="0" presId="urn:microsoft.com/office/officeart/2005/8/layout/process1"/>
    <dgm:cxn modelId="{E90E009D-DE45-4954-BBC3-13EB481005F8}" type="presParOf" srcId="{0940D9A2-CEF6-48F5-9D05-841E589B56E4}" destId="{31619F74-59E6-412F-928C-9EB3A5536FC4}" srcOrd="15" destOrd="0" presId="urn:microsoft.com/office/officeart/2005/8/layout/process1"/>
    <dgm:cxn modelId="{F5E4BA81-146F-4785-A89C-17D157EC85D3}" type="presParOf" srcId="{31619F74-59E6-412F-928C-9EB3A5536FC4}" destId="{E8D4B0F2-0281-450D-B724-938F2F4A9D9A}" srcOrd="0" destOrd="0" presId="urn:microsoft.com/office/officeart/2005/8/layout/process1"/>
    <dgm:cxn modelId="{89283BF3-3E69-45EE-AE76-2C37B933C678}" type="presParOf" srcId="{0940D9A2-CEF6-48F5-9D05-841E589B56E4}" destId="{15DA432A-AA83-4990-A7EA-3002B512DDDA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6815-A9D1-44E0-8C77-99F1ACB96E2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34AB-9665-4CC7-A16D-EF6F03938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71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0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8040-07DC-4971-A0E6-1CEEFC94B182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066" flipH="1">
            <a:off x="625491" y="5335977"/>
            <a:ext cx="939879" cy="86731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70845" y="6176963"/>
            <a:ext cx="1649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lugtjack009</a:t>
            </a:r>
            <a:endParaRPr lang="zh-CN" alt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6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显示文字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2017/07/02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点亮点阵屏上单个的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setLED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板子号码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1/0 )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51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数据只有</a:t>
            </a:r>
            <a:r>
              <a:rPr lang="en-US" altLang="zh-CN" dirty="0"/>
              <a:t>8</a:t>
            </a:r>
            <a:r>
              <a:rPr lang="zh-CN" altLang="en-US" dirty="0" smtClean="0"/>
              <a:t>行，对应窗口显示</a:t>
            </a:r>
            <a:r>
              <a:rPr lang="en-US" altLang="zh-CN" dirty="0"/>
              <a:t>8</a:t>
            </a:r>
            <a:r>
              <a:rPr lang="zh-CN" altLang="en-US" dirty="0" smtClean="0"/>
              <a:t>行</a:t>
            </a:r>
            <a:endParaRPr lang="en-US" altLang="zh-CN" dirty="0"/>
          </a:p>
          <a:p>
            <a:r>
              <a:rPr lang="zh-CN" altLang="en-US" dirty="0" smtClean="0"/>
              <a:t>开始位置，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如何设计 使得可以循环</a:t>
            </a:r>
            <a:r>
              <a:rPr lang="en-US" altLang="zh-CN" dirty="0"/>
              <a:t>3</a:t>
            </a:r>
            <a:r>
              <a:rPr lang="zh-CN" altLang="en-US" dirty="0" smtClean="0"/>
              <a:t>次？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ABCDEFGH  </a:t>
            </a:r>
            <a:r>
              <a:rPr lang="en-US" altLang="zh-CN" dirty="0" err="1" smtClean="0"/>
              <a:t>ABCDEFGH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ABCDEFGH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0------------------------------------------23</a:t>
            </a:r>
            <a:endParaRPr lang="en-US" altLang="zh-CN" dirty="0"/>
          </a:p>
          <a:p>
            <a:r>
              <a:rPr lang="zh-CN" altLang="en-US" dirty="0" smtClean="0"/>
              <a:t>开始位置 </a:t>
            </a:r>
            <a:r>
              <a:rPr lang="en-US" altLang="zh-CN" dirty="0" smtClean="0"/>
              <a:t>0- 23 / N = 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(0-7)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N ( 0-30)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9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的对应问题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ABCDEFGH  </a:t>
            </a:r>
            <a:r>
              <a:rPr lang="en-US" altLang="zh-CN" dirty="0" err="1"/>
              <a:t>ABCDEFGH</a:t>
            </a:r>
            <a:r>
              <a:rPr lang="en-US" altLang="zh-CN" dirty="0"/>
              <a:t> </a:t>
            </a:r>
            <a:r>
              <a:rPr lang="en-US" altLang="zh-CN" dirty="0" err="1" smtClean="0"/>
              <a:t>ABCDEFGH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ABCDEFG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0-</a:t>
            </a:r>
            <a:r>
              <a:rPr lang="en-US" altLang="zh-CN" dirty="0" smtClean="0"/>
              <a:t>----------7--8---------15 16---------23 </a:t>
            </a:r>
            <a:r>
              <a:rPr lang="en-US" altLang="zh-CN" dirty="0" smtClean="0">
                <a:solidFill>
                  <a:srgbClr val="FF0000"/>
                </a:solidFill>
              </a:rPr>
              <a:t>24--------30</a:t>
            </a:r>
          </a:p>
          <a:p>
            <a:pPr marL="0" indent="0">
              <a:buNone/>
            </a:pPr>
            <a:r>
              <a:rPr lang="en-US" altLang="zh-CN" dirty="0" smtClean="0"/>
              <a:t>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0 -30</a:t>
            </a:r>
            <a:r>
              <a:rPr lang="zh-CN" altLang="en-US" dirty="0" smtClean="0"/>
              <a:t>）  怎么对应？</a:t>
            </a:r>
            <a:endParaRPr lang="en-US" altLang="zh-CN" dirty="0" smtClean="0"/>
          </a:p>
          <a:p>
            <a:pPr marL="571500" indent="-571500">
              <a:buAutoNum type="romanLcPeriod"/>
            </a:pPr>
            <a:r>
              <a:rPr lang="zh-CN" altLang="en-US" dirty="0" smtClean="0"/>
              <a:t>延长数组</a:t>
            </a:r>
            <a:endParaRPr lang="en-US" altLang="zh-CN" dirty="0" smtClean="0"/>
          </a:p>
          <a:p>
            <a:pPr marL="571500" indent="-571500">
              <a:buAutoNum type="romanLcPeriod"/>
            </a:pPr>
            <a:r>
              <a:rPr lang="zh-CN" altLang="en-US" dirty="0" smtClean="0"/>
              <a:t>循环特性： 使用余数    </a:t>
            </a:r>
            <a:r>
              <a:rPr lang="en-US" altLang="zh-CN" dirty="0" smtClean="0"/>
              <a:t>T = (N)%8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  B C D E F G H</a:t>
            </a:r>
          </a:p>
          <a:p>
            <a:pPr marL="0" indent="0">
              <a:buNone/>
            </a:pPr>
            <a:r>
              <a:rPr lang="en-US" altLang="zh-CN" dirty="0" smtClean="0"/>
              <a:t>T = 0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----------------7</a:t>
            </a:r>
          </a:p>
        </p:txBody>
      </p:sp>
    </p:spTree>
    <p:extLst>
      <p:ext uri="{BB962C8B-B14F-4D97-AF65-F5344CB8AC3E}">
        <p14:creationId xmlns:p14="http://schemas.microsoft.com/office/powerpoint/2010/main" val="13040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实现上述过程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AutoNum type="romanLcPeriod"/>
            </a:pPr>
            <a:r>
              <a:rPr lang="zh-CN" altLang="en-US" dirty="0" smtClean="0"/>
              <a:t>数据</a:t>
            </a:r>
            <a:r>
              <a:rPr lang="en-US" altLang="zh-CN" dirty="0" smtClean="0"/>
              <a:t>smile</a:t>
            </a:r>
            <a:r>
              <a:rPr lang="zh-CN" altLang="en-US" dirty="0" smtClean="0"/>
              <a:t>只有</a:t>
            </a:r>
            <a:r>
              <a:rPr lang="en-US" altLang="zh-CN" dirty="0"/>
              <a:t>8</a:t>
            </a:r>
            <a:r>
              <a:rPr lang="zh-CN" altLang="en-US" dirty="0"/>
              <a:t>行，对应窗口显示</a:t>
            </a:r>
            <a:r>
              <a:rPr lang="en-US" altLang="zh-CN" dirty="0"/>
              <a:t>8</a:t>
            </a:r>
            <a:r>
              <a:rPr lang="zh-CN" altLang="en-US" dirty="0" smtClean="0"/>
              <a:t>行，循环三次</a:t>
            </a:r>
            <a:endParaRPr lang="en-US" altLang="zh-CN" dirty="0" smtClean="0"/>
          </a:p>
          <a:p>
            <a:pPr marL="571500" indent="-571500">
              <a:buFont typeface="Arial" panose="020B0604020202020204" pitchFamily="34" charset="0"/>
              <a:buAutoNum type="romanLcPeriod"/>
            </a:pPr>
            <a:r>
              <a:rPr lang="en-US" altLang="zh-CN" dirty="0" smtClean="0"/>
              <a:t>N = </a:t>
            </a:r>
            <a:r>
              <a:rPr lang="zh-CN" altLang="en-US" dirty="0" smtClean="0"/>
              <a:t>开始位置</a:t>
            </a:r>
            <a:r>
              <a:rPr lang="en-US" altLang="zh-CN" dirty="0" smtClean="0"/>
              <a:t>(0-23)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(0-7)</a:t>
            </a:r>
          </a:p>
          <a:p>
            <a:pPr marL="571500" indent="-571500">
              <a:buAutoNum type="romanLcPeriod"/>
            </a:pPr>
            <a:r>
              <a:rPr lang="zh-CN" altLang="en-US" dirty="0" smtClean="0"/>
              <a:t>循环</a:t>
            </a:r>
            <a:r>
              <a:rPr lang="zh-CN" altLang="en-US" dirty="0"/>
              <a:t>特性： 使用余数    </a:t>
            </a:r>
            <a:r>
              <a:rPr lang="en-US" altLang="zh-CN" dirty="0"/>
              <a:t>T = (N)%8   </a:t>
            </a:r>
          </a:p>
          <a:p>
            <a:pPr marL="0" indent="0">
              <a:buNone/>
            </a:pPr>
            <a:r>
              <a:rPr lang="en-US" altLang="zh-CN" dirty="0"/>
              <a:t>      A  B C D E F G H</a:t>
            </a:r>
          </a:p>
          <a:p>
            <a:pPr marL="0" indent="0">
              <a:buNone/>
            </a:pPr>
            <a:r>
              <a:rPr lang="en-US" altLang="zh-CN" dirty="0"/>
              <a:t>T = 0</a:t>
            </a:r>
            <a:r>
              <a:rPr lang="zh-CN" altLang="en-US" dirty="0"/>
              <a:t> </a:t>
            </a:r>
            <a:r>
              <a:rPr lang="en-US" altLang="zh-CN" dirty="0"/>
              <a:t>----------------</a:t>
            </a:r>
            <a:r>
              <a:rPr lang="en-US" altLang="zh-CN" dirty="0" smtClean="0"/>
              <a:t>7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</p:spPr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向下延伸的变化 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/>
              <a:t>数</a:t>
            </a:r>
            <a:r>
              <a:rPr lang="zh-CN" altLang="en-US" dirty="0" smtClean="0"/>
              <a:t>组 </a:t>
            </a:r>
            <a:r>
              <a:rPr lang="en-US" altLang="zh-CN" dirty="0"/>
              <a:t>/ </a:t>
            </a:r>
            <a:r>
              <a:rPr lang="zh-CN" altLang="en-US" dirty="0"/>
              <a:t>循环 </a:t>
            </a:r>
            <a:r>
              <a:rPr lang="en-US" altLang="zh-CN" dirty="0"/>
              <a:t>/ </a:t>
            </a:r>
            <a:r>
              <a:rPr lang="zh-CN" altLang="en-US" dirty="0"/>
              <a:t>开始位置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4301543" y="2368323"/>
            <a:ext cx="1374082" cy="1267411"/>
            <a:chOff x="1236372" y="2577072"/>
            <a:chExt cx="2768958" cy="2554001"/>
          </a:xfrm>
        </p:grpSpPr>
        <p:sp>
          <p:nvSpPr>
            <p:cNvPr id="12" name="椭圆 11"/>
            <p:cNvSpPr/>
            <p:nvPr/>
          </p:nvSpPr>
          <p:spPr>
            <a:xfrm>
              <a:off x="160029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6421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2813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69205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5597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1989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8381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36372" y="2910626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23637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0029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96421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32813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69205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05597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1989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83814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3637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0029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6421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32813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9205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5597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41989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783814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3637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60029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96421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2813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69205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597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1989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83814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3637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60029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6421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32813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69205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5597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41989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83814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23637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0029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6421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32813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9205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05597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41989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83814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23637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60029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96421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32813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69205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05597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41989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83814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60029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96421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32813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69205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05597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41989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78381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236372" y="2577072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椭圆 143"/>
          <p:cNvSpPr/>
          <p:nvPr/>
        </p:nvSpPr>
        <p:spPr>
          <a:xfrm>
            <a:off x="2769809" y="2383914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2950403" y="238391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3130996" y="2383914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311590" y="238391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3492184" y="2383914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3672777" y="238391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3853371" y="2383914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2589215" y="237623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2589215" y="255137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2769809" y="255137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2950402" y="255137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3130996" y="255137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3311590" y="255137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3492183" y="255137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3672777" y="255137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3853371" y="255137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589215" y="2718825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2769809" y="2718825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2950402" y="2718825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3130996" y="2718825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3311590" y="2718825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3492183" y="2718825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3672777" y="2718825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53371" y="2718825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2589215" y="288628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2769809" y="288628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2950402" y="288628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3130996" y="288628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3311590" y="288628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492183" y="288628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3672777" y="2886280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3853371" y="2886280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2589215" y="305373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2769809" y="305373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2950402" y="305373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3130996" y="305373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3311590" y="305373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3492183" y="305373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3672777" y="305373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3853371" y="305373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2589215" y="322119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2769809" y="322119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2950402" y="322119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130996" y="322119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3311590" y="322119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3492183" y="322119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3672777" y="322119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3853371" y="322119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2589215" y="338864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2769809" y="338864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2950402" y="338864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3130996" y="338864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3311590" y="338864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3492183" y="338864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3672777" y="338864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3853371" y="338864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589215" y="3556103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2769809" y="355610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2950402" y="3556103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3130996" y="355610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3311590" y="3556103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3492183" y="355610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672777" y="3556103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3853371" y="355610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5" name="直接箭头连接符 224"/>
          <p:cNvCxnSpPr/>
          <p:nvPr/>
        </p:nvCxnSpPr>
        <p:spPr>
          <a:xfrm>
            <a:off x="4105708" y="2403326"/>
            <a:ext cx="15240" cy="12422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2" name="组合 341"/>
          <p:cNvGrpSpPr/>
          <p:nvPr/>
        </p:nvGrpSpPr>
        <p:grpSpPr>
          <a:xfrm>
            <a:off x="6878654" y="2360214"/>
            <a:ext cx="1382589" cy="1278388"/>
            <a:chOff x="6878654" y="2360214"/>
            <a:chExt cx="1382589" cy="1278388"/>
          </a:xfrm>
        </p:grpSpPr>
        <p:sp>
          <p:nvSpPr>
            <p:cNvPr id="227" name="椭圆 226"/>
            <p:cNvSpPr/>
            <p:nvPr/>
          </p:nvSpPr>
          <p:spPr>
            <a:xfrm>
              <a:off x="7067755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248349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428942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609536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790130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970723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8151317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887161" y="252573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7067755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7248349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7428942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7609536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7790130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7970723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8151317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6887161" y="23602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059248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239842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420435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601029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781623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962216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8142810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878654" y="286875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059248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239842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20435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601029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781623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962216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8142810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6878654" y="270323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059248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239842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420435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601029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81623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62216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8142810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6878654" y="319894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059248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239842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420435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601029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781623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962216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8142810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6878654" y="3033418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067755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7248349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7428942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7609536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7790130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7970723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8151317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6887161" y="354144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7067755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7248349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7428942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7609536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7790130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970723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8151317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6887161" y="337592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9" name="矩形 338"/>
          <p:cNvSpPr/>
          <p:nvPr/>
        </p:nvSpPr>
        <p:spPr>
          <a:xfrm>
            <a:off x="5927214" y="233317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1" name="直接箭头连接符 340"/>
          <p:cNvCxnSpPr/>
          <p:nvPr/>
        </p:nvCxnSpPr>
        <p:spPr>
          <a:xfrm>
            <a:off x="7609536" y="3886200"/>
            <a:ext cx="0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4" name="椭圆 343"/>
          <p:cNvSpPr/>
          <p:nvPr/>
        </p:nvSpPr>
        <p:spPr>
          <a:xfrm>
            <a:off x="7107342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7287936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7468529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7649123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7829717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8010310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8190904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6926748" y="478633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7098835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7279429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7460022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7640616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7821210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8001803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8182397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6918241" y="512935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7098835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279429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7460022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7640616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7821210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8001803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8182397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6918241" y="496383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7098835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7279429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7460022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7640616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7821210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8001803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8182397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6918241" y="545954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7098835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7279429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7460022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7640616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7821210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8001803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8182397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6918241" y="5294018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7107342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7287936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7468529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7649123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7829717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8010310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8190904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6926748" y="580204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7107342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7287936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7468529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7649123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7829717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8010310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8190904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6926748" y="563652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6918241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7098835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7279428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7460022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7640616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7821209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8001803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8182397" y="462221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7" name="直接箭头连接符 416"/>
          <p:cNvCxnSpPr/>
          <p:nvPr/>
        </p:nvCxnSpPr>
        <p:spPr>
          <a:xfrm flipH="1">
            <a:off x="5565699" y="5226512"/>
            <a:ext cx="1023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4282371" y="4594104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9" name="组合 418"/>
          <p:cNvGrpSpPr/>
          <p:nvPr/>
        </p:nvGrpSpPr>
        <p:grpSpPr>
          <a:xfrm>
            <a:off x="2255495" y="4737640"/>
            <a:ext cx="1309352" cy="1202229"/>
            <a:chOff x="1300766" y="2588654"/>
            <a:chExt cx="2253802" cy="2542419"/>
          </a:xfrm>
        </p:grpSpPr>
        <p:sp>
          <p:nvSpPr>
            <p:cNvPr id="420" name="椭圆 419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5" name="直接箭头连接符 484"/>
          <p:cNvCxnSpPr/>
          <p:nvPr/>
        </p:nvCxnSpPr>
        <p:spPr>
          <a:xfrm>
            <a:off x="8534400" y="4635221"/>
            <a:ext cx="12700" cy="1263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6" name="组合 485"/>
          <p:cNvGrpSpPr/>
          <p:nvPr/>
        </p:nvGrpSpPr>
        <p:grpSpPr>
          <a:xfrm>
            <a:off x="934644" y="2402739"/>
            <a:ext cx="1309352" cy="1202229"/>
            <a:chOff x="1300766" y="2588654"/>
            <a:chExt cx="2253802" cy="2542419"/>
          </a:xfrm>
        </p:grpSpPr>
        <p:sp>
          <p:nvSpPr>
            <p:cNvPr id="487" name="椭圆 486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2" name="直接箭头连接符 551"/>
          <p:cNvCxnSpPr/>
          <p:nvPr/>
        </p:nvCxnSpPr>
        <p:spPr>
          <a:xfrm flipH="1" flipV="1">
            <a:off x="1675363" y="3886200"/>
            <a:ext cx="804592" cy="7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9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A2   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</p:spPr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向下延伸的变化 </a:t>
            </a:r>
            <a:r>
              <a:rPr lang="en-US" altLang="zh-CN" dirty="0" smtClean="0">
                <a:sym typeface="Wingdings" panose="05000000000000000000" pitchFamily="2" charset="2"/>
              </a:rPr>
              <a:t>)   </a:t>
            </a:r>
            <a:r>
              <a:rPr lang="zh-CN" altLang="en-US" dirty="0" smtClean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循环</a:t>
            </a:r>
            <a:r>
              <a:rPr lang="en-US" altLang="zh-CN" dirty="0"/>
              <a:t>/</a:t>
            </a:r>
            <a:r>
              <a:rPr lang="zh-CN" altLang="en-US" dirty="0"/>
              <a:t>开始位置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30239" y="2464288"/>
            <a:ext cx="1600200" cy="1568206"/>
            <a:chOff x="1270000" y="2587747"/>
            <a:chExt cx="2717800" cy="2184400"/>
          </a:xfrm>
        </p:grpSpPr>
        <p:sp>
          <p:nvSpPr>
            <p:cNvPr id="200" name="椭圆 199"/>
            <p:cNvSpPr/>
            <p:nvPr/>
          </p:nvSpPr>
          <p:spPr>
            <a:xfrm>
              <a:off x="1625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981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270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048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3403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759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625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1981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270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3048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3403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3759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1625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1981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270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3048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3403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3759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625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981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1270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3048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3403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3759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1625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1981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70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3048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3403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3759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625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1981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270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3048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3403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3759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625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1981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270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3048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3403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3759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25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981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70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3048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403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759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23368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26924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23368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26924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23368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26924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23368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26924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23368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26924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23368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26924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23368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26924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23368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26924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95711" y="2464288"/>
            <a:ext cx="1796990" cy="1577853"/>
            <a:chOff x="4559300" y="2638547"/>
            <a:chExt cx="2717800" cy="2190994"/>
          </a:xfrm>
        </p:grpSpPr>
        <p:sp>
          <p:nvSpPr>
            <p:cNvPr id="286" name="椭圆 285"/>
            <p:cNvSpPr/>
            <p:nvPr/>
          </p:nvSpPr>
          <p:spPr>
            <a:xfrm>
              <a:off x="49149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52705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45593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3373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66929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0485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59817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9149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52705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45593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3373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6929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0485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6261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9149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52705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5593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63373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66929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0485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9149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52705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5593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63373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66929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0485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49149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52705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5593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3373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66929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0485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49149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52705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5593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63373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66929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70485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49149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52705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45593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63373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66929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70485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9149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52705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5593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3373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6929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70485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626100" y="2924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981700" y="2924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626100" y="3203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5981700" y="3203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626100" y="34833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5981700" y="34833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5626100" y="37627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5981700" y="37627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626100" y="40421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5981700" y="40421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5626100" y="4321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5981700" y="4321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626100" y="4600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5981700" y="4600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椭圆 348"/>
          <p:cNvSpPr/>
          <p:nvPr/>
        </p:nvSpPr>
        <p:spPr>
          <a:xfrm>
            <a:off x="6385776" y="26652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5683354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449214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6854057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7088197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151635" y="26652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385776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5683354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5449214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6854057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7088197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6151635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5683354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5917495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5449214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6619916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6854057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7088197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5683354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5917495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5449214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6619916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6854057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7088197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5683354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5917495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5449214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6619916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6854057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7088197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5683354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5917495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5449214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6619916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6854057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7088197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5683354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5917495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5449214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6619916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6854057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7088197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5683354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5917495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5449214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6619916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6854057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7088197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6151635" y="28730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6151635" y="30740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6385776" y="30740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6151635" y="32749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6385776" y="32749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6151635" y="34758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6385776" y="34758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6151635" y="36768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6385776" y="36768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6151635" y="38777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6385776" y="38777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6385776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5900771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6619916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5917495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6619916" y="2672157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8596529" y="2851681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7894107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7659967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9064810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9298950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8362388" y="2851681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8596529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7894107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7659967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064810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9298950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8362388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7894107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128248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7659967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8830669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4810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298950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7894107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8128248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7659967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8830669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064810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9298950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7894107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8128248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7659967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8830669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064810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298950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7894107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8128248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7659967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8830669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64810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9298950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7894107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8128248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7659967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8830669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9064810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298950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8362388" y="30595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8362388" y="32604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8596529" y="32604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8362388" y="34614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8596529" y="34614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8362388" y="36623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8596529" y="36623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8362388" y="38632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8596529" y="38632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椭圆 517"/>
          <p:cNvSpPr/>
          <p:nvPr/>
        </p:nvSpPr>
        <p:spPr>
          <a:xfrm>
            <a:off x="8596529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椭圆 518"/>
          <p:cNvSpPr/>
          <p:nvPr/>
        </p:nvSpPr>
        <p:spPr>
          <a:xfrm>
            <a:off x="8111524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8830669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椭圆 520"/>
          <p:cNvSpPr/>
          <p:nvPr/>
        </p:nvSpPr>
        <p:spPr>
          <a:xfrm>
            <a:off x="8128248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椭圆 521"/>
          <p:cNvSpPr/>
          <p:nvPr/>
        </p:nvSpPr>
        <p:spPr>
          <a:xfrm>
            <a:off x="8830669" y="28586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椭圆 586"/>
          <p:cNvSpPr/>
          <p:nvPr/>
        </p:nvSpPr>
        <p:spPr>
          <a:xfrm>
            <a:off x="8594206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椭圆 588"/>
          <p:cNvSpPr/>
          <p:nvPr/>
        </p:nvSpPr>
        <p:spPr>
          <a:xfrm>
            <a:off x="7657644" y="24498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椭圆 590"/>
          <p:cNvSpPr/>
          <p:nvPr/>
        </p:nvSpPr>
        <p:spPr>
          <a:xfrm>
            <a:off x="9296627" y="24498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椭圆 591"/>
          <p:cNvSpPr/>
          <p:nvPr/>
        </p:nvSpPr>
        <p:spPr>
          <a:xfrm>
            <a:off x="8360065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椭圆 592"/>
          <p:cNvSpPr/>
          <p:nvPr/>
        </p:nvSpPr>
        <p:spPr>
          <a:xfrm>
            <a:off x="8109201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椭圆 593"/>
          <p:cNvSpPr/>
          <p:nvPr/>
        </p:nvSpPr>
        <p:spPr>
          <a:xfrm>
            <a:off x="8828346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椭圆 594"/>
          <p:cNvSpPr/>
          <p:nvPr/>
        </p:nvSpPr>
        <p:spPr>
          <a:xfrm>
            <a:off x="7894106" y="245294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椭圆 595"/>
          <p:cNvSpPr/>
          <p:nvPr/>
        </p:nvSpPr>
        <p:spPr>
          <a:xfrm>
            <a:off x="9084195" y="2448187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92566" y="4727652"/>
            <a:ext cx="1745412" cy="1724025"/>
            <a:chOff x="4208850" y="4746266"/>
            <a:chExt cx="1803714" cy="1583751"/>
          </a:xfrm>
        </p:grpSpPr>
        <p:grpSp>
          <p:nvGrpSpPr>
            <p:cNvPr id="9" name="组合 8"/>
            <p:cNvGrpSpPr/>
            <p:nvPr/>
          </p:nvGrpSpPr>
          <p:grpSpPr>
            <a:xfrm>
              <a:off x="4208850" y="5755187"/>
              <a:ext cx="1791825" cy="574830"/>
              <a:chOff x="1706467" y="4480187"/>
              <a:chExt cx="1791825" cy="574830"/>
            </a:xfrm>
          </p:grpSpPr>
          <p:sp>
            <p:nvSpPr>
              <p:cNvPr id="597" name="椭圆 596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4215503" y="4746266"/>
              <a:ext cx="1791825" cy="532013"/>
              <a:chOff x="1677795" y="5592089"/>
              <a:chExt cx="1791825" cy="574830"/>
            </a:xfrm>
          </p:grpSpPr>
          <p:sp>
            <p:nvSpPr>
              <p:cNvPr id="661" name="椭圆 660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5" name="椭圆 684"/>
            <p:cNvSpPr/>
            <p:nvPr/>
          </p:nvSpPr>
          <p:spPr>
            <a:xfrm>
              <a:off x="515206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4917924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4667060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538620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445196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5642054" y="5306731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4212543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586204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515206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4917924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4667060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538620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445196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5642054" y="5535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4212543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586204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箭头连接符 67"/>
          <p:cNvCxnSpPr/>
          <p:nvPr/>
        </p:nvCxnSpPr>
        <p:spPr>
          <a:xfrm flipH="1">
            <a:off x="8285157" y="4352925"/>
            <a:ext cx="495988" cy="1473009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2" name="组合 771"/>
          <p:cNvGrpSpPr/>
          <p:nvPr/>
        </p:nvGrpSpPr>
        <p:grpSpPr>
          <a:xfrm>
            <a:off x="2830439" y="4727652"/>
            <a:ext cx="1749547" cy="1688885"/>
            <a:chOff x="3058496" y="4910943"/>
            <a:chExt cx="1749547" cy="1688885"/>
          </a:xfrm>
        </p:grpSpPr>
        <p:grpSp>
          <p:nvGrpSpPr>
            <p:cNvPr id="706" name="组合 705"/>
            <p:cNvGrpSpPr/>
            <p:nvPr/>
          </p:nvGrpSpPr>
          <p:grpSpPr>
            <a:xfrm>
              <a:off x="3065979" y="5145995"/>
              <a:ext cx="1733907" cy="625743"/>
              <a:chOff x="1706467" y="4480187"/>
              <a:chExt cx="1791825" cy="574830"/>
            </a:xfrm>
          </p:grpSpPr>
          <p:sp>
            <p:nvSpPr>
              <p:cNvPr id="748" name="椭圆 747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椭圆 749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椭圆 750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椭圆 751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椭圆 752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4" name="椭圆 753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椭圆 754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椭圆 755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7" name="组合 706"/>
            <p:cNvGrpSpPr/>
            <p:nvPr/>
          </p:nvGrpSpPr>
          <p:grpSpPr>
            <a:xfrm flipV="1">
              <a:off x="3061360" y="5805579"/>
              <a:ext cx="1733907" cy="579134"/>
              <a:chOff x="1677795" y="5592089"/>
              <a:chExt cx="1791825" cy="574830"/>
            </a:xfrm>
          </p:grpSpPr>
          <p:sp>
            <p:nvSpPr>
              <p:cNvPr id="724" name="椭圆 723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椭圆 724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椭圆 725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椭圆 727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椭圆 728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0" name="椭圆 729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椭圆 730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2" name="椭圆 731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椭圆 732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椭圆 733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5" name="椭圆 734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椭圆 735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椭圆 736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椭圆 738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椭圆 739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椭圆 740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椭圆 741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椭圆 742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椭圆 743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椭圆 744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6" name="椭圆 745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椭圆 746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8" name="椭圆 707"/>
            <p:cNvSpPr/>
            <p:nvPr/>
          </p:nvSpPr>
          <p:spPr>
            <a:xfrm>
              <a:off x="3967649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3741076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/>
          </p:nvSpPr>
          <p:spPr>
            <a:xfrm>
              <a:off x="3498321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椭圆 710"/>
            <p:cNvSpPr/>
            <p:nvPr/>
          </p:nvSpPr>
          <p:spPr>
            <a:xfrm>
              <a:off x="4194221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/>
          </p:nvSpPr>
          <p:spPr>
            <a:xfrm>
              <a:off x="3290179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/>
          </p:nvSpPr>
          <p:spPr>
            <a:xfrm>
              <a:off x="4441800" y="6415685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/>
          </p:nvSpPr>
          <p:spPr>
            <a:xfrm>
              <a:off x="3058496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/>
          </p:nvSpPr>
          <p:spPr>
            <a:xfrm>
              <a:off x="4654680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椭圆 715"/>
            <p:cNvSpPr/>
            <p:nvPr/>
          </p:nvSpPr>
          <p:spPr>
            <a:xfrm>
              <a:off x="3984883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椭圆 716"/>
            <p:cNvSpPr/>
            <p:nvPr/>
          </p:nvSpPr>
          <p:spPr>
            <a:xfrm>
              <a:off x="3758310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椭圆 717"/>
            <p:cNvSpPr/>
            <p:nvPr/>
          </p:nvSpPr>
          <p:spPr>
            <a:xfrm>
              <a:off x="3515555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椭圆 718"/>
            <p:cNvSpPr/>
            <p:nvPr/>
          </p:nvSpPr>
          <p:spPr>
            <a:xfrm>
              <a:off x="4211455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椭圆 719"/>
            <p:cNvSpPr/>
            <p:nvPr/>
          </p:nvSpPr>
          <p:spPr>
            <a:xfrm>
              <a:off x="3307413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椭圆 720"/>
            <p:cNvSpPr/>
            <p:nvPr/>
          </p:nvSpPr>
          <p:spPr>
            <a:xfrm>
              <a:off x="4449509" y="4910943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椭圆 721"/>
            <p:cNvSpPr/>
            <p:nvPr/>
          </p:nvSpPr>
          <p:spPr>
            <a:xfrm>
              <a:off x="3075730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椭圆 722"/>
            <p:cNvSpPr/>
            <p:nvPr/>
          </p:nvSpPr>
          <p:spPr>
            <a:xfrm>
              <a:off x="4662389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3" name="直接箭头连接符 772"/>
          <p:cNvCxnSpPr/>
          <p:nvPr/>
        </p:nvCxnSpPr>
        <p:spPr>
          <a:xfrm flipH="1">
            <a:off x="4782006" y="5814395"/>
            <a:ext cx="1035094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H="1" flipV="1">
            <a:off x="1847882" y="5580895"/>
            <a:ext cx="847961" cy="1442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接箭头连接符 778"/>
          <p:cNvCxnSpPr/>
          <p:nvPr/>
        </p:nvCxnSpPr>
        <p:spPr>
          <a:xfrm>
            <a:off x="1906168" y="4315998"/>
            <a:ext cx="4893882" cy="1486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/>
          <p:cNvCxnSpPr/>
          <p:nvPr/>
        </p:nvCxnSpPr>
        <p:spPr>
          <a:xfrm flipV="1">
            <a:off x="1886781" y="4645655"/>
            <a:ext cx="19387" cy="87106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箭头连接符 784"/>
          <p:cNvCxnSpPr/>
          <p:nvPr/>
        </p:nvCxnSpPr>
        <p:spPr>
          <a:xfrm flipH="1">
            <a:off x="6998886" y="4310096"/>
            <a:ext cx="19050" cy="412624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3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</p:spPr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向下延伸的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31900" y="2406470"/>
            <a:ext cx="1353841" cy="1288657"/>
            <a:chOff x="1231900" y="2406470"/>
            <a:chExt cx="1353841" cy="1288657"/>
          </a:xfrm>
        </p:grpSpPr>
        <p:sp>
          <p:nvSpPr>
            <p:cNvPr id="4" name="椭圆 3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31322" y="2406470"/>
            <a:ext cx="1353841" cy="1288657"/>
            <a:chOff x="2831322" y="2406470"/>
            <a:chExt cx="1353841" cy="1288657"/>
          </a:xfrm>
        </p:grpSpPr>
        <p:sp>
          <p:nvSpPr>
            <p:cNvPr id="305" name="椭圆 304"/>
            <p:cNvSpPr/>
            <p:nvPr/>
          </p:nvSpPr>
          <p:spPr>
            <a:xfrm>
              <a:off x="300763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283132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318395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336026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353657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371289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388920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06552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300763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318395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336026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353657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371289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388920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406552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300763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318395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336026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353657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371289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388920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406552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1322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00763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18395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336026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353657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371289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388920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406552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2831322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300763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318395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336026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353657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371289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388920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6552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2831322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300763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318395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336026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353657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371289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388920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06552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2831322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300763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318395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336026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353657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71289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88920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6552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2831322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300763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318395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336026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53657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371289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388920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6552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2831322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2831322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259" y="2403315"/>
            <a:ext cx="1353841" cy="1291812"/>
            <a:chOff x="4399259" y="2403315"/>
            <a:chExt cx="1353841" cy="1291812"/>
          </a:xfrm>
        </p:grpSpPr>
        <p:sp>
          <p:nvSpPr>
            <p:cNvPr id="370" name="椭圆 369"/>
            <p:cNvSpPr/>
            <p:nvPr/>
          </p:nvSpPr>
          <p:spPr>
            <a:xfrm>
              <a:off x="4751887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39925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492820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510451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28083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545714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63345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475188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92820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10451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28083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45714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63345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57557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475188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492820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510451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528083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5714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563345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57557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475188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492820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510451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528083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545714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563345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439925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57557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75188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492820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10451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083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45714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63345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439925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57557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75188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92820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510451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528083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45714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63345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439925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457557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5188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92820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510451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528083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545714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563345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439925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457557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75188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92820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510451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28083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45714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63345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39925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575573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39925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57557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39925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3333" y="2386441"/>
            <a:ext cx="1356106" cy="1315067"/>
            <a:chOff x="5993974" y="2400032"/>
            <a:chExt cx="1356106" cy="1315067"/>
          </a:xfrm>
        </p:grpSpPr>
        <p:sp>
          <p:nvSpPr>
            <p:cNvPr id="503" name="椭圆 502"/>
            <p:cNvSpPr/>
            <p:nvPr/>
          </p:nvSpPr>
          <p:spPr>
            <a:xfrm>
              <a:off x="599623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652518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670149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687781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705412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634886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652518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670149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687781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723043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617255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634886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652518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670149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705412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723043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617255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634886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652518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687781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705412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723043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99623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617255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634886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670149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687781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705412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723043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99623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617255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652518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670149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687781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705412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723043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99623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34886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52518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670149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687781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705412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723043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599623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17255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34886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52518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70149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87781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705412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723043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599623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17255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7225867" y="240003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7049553" y="257347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6873239" y="273719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711648" y="290432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535334" y="307776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35902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172553" y="3422018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5996239" y="3595457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34660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17028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599397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5898524" y="3060888"/>
            <a:ext cx="540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箭头连接符 577"/>
          <p:cNvCxnSpPr/>
          <p:nvPr/>
        </p:nvCxnSpPr>
        <p:spPr>
          <a:xfrm>
            <a:off x="8216833" y="3120709"/>
            <a:ext cx="347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0" name="组合 579"/>
          <p:cNvGrpSpPr/>
          <p:nvPr/>
        </p:nvGrpSpPr>
        <p:grpSpPr>
          <a:xfrm rot="10800000">
            <a:off x="6007897" y="4707438"/>
            <a:ext cx="1353841" cy="1288657"/>
            <a:chOff x="1231900" y="2406470"/>
            <a:chExt cx="1353841" cy="1288657"/>
          </a:xfrm>
        </p:grpSpPr>
        <p:sp>
          <p:nvSpPr>
            <p:cNvPr id="581" name="椭圆 580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5" name="组合 644"/>
          <p:cNvGrpSpPr/>
          <p:nvPr/>
        </p:nvGrpSpPr>
        <p:grpSpPr>
          <a:xfrm rot="10800000">
            <a:off x="8759470" y="2428573"/>
            <a:ext cx="1353841" cy="1291812"/>
            <a:chOff x="4399259" y="2403315"/>
            <a:chExt cx="1353841" cy="1291812"/>
          </a:xfrm>
        </p:grpSpPr>
        <p:sp>
          <p:nvSpPr>
            <p:cNvPr id="646" name="椭圆 645"/>
            <p:cNvSpPr/>
            <p:nvPr/>
          </p:nvSpPr>
          <p:spPr>
            <a:xfrm>
              <a:off x="4751887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439925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492820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510451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528083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545714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563345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475188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492820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510451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528083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545714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563345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457557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475188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492820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510451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528083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545714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563345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457557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475188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492820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510451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528083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545714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563345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439925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457557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475188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492820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510451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528083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545714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563345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439925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457557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5188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492820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510451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528083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545714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563345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439925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457557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475188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492820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510451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528083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545714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563345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439925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457557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475188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492820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510451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528083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/>
          </p:nvSpPr>
          <p:spPr>
            <a:xfrm>
              <a:off x="545714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/>
          </p:nvSpPr>
          <p:spPr>
            <a:xfrm>
              <a:off x="563345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/>
          </p:nvSpPr>
          <p:spPr>
            <a:xfrm>
              <a:off x="439925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/>
          </p:nvSpPr>
          <p:spPr>
            <a:xfrm>
              <a:off x="4575573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/>
          </p:nvSpPr>
          <p:spPr>
            <a:xfrm>
              <a:off x="439925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/>
          </p:nvSpPr>
          <p:spPr>
            <a:xfrm>
              <a:off x="457557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439925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4" name="椭圆 713"/>
          <p:cNvSpPr/>
          <p:nvPr/>
        </p:nvSpPr>
        <p:spPr>
          <a:xfrm rot="10800000">
            <a:off x="4520045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 rot="10800000">
            <a:off x="4343731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 rot="10800000">
            <a:off x="4167416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 rot="10800000">
            <a:off x="3991102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 rot="10800000">
            <a:off x="3814788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 rot="10800000">
            <a:off x="3638474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 rot="10800000">
            <a:off x="3462160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 rot="10800000">
            <a:off x="4520045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 rot="10800000">
            <a:off x="4343731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 rot="10800000">
            <a:off x="4167416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 rot="10800000">
            <a:off x="3991102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 rot="10800000">
            <a:off x="3814788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 rot="10800000">
            <a:off x="3638474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 rot="10800000">
            <a:off x="3462160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 rot="10800000">
            <a:off x="4696359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 rot="10800000">
            <a:off x="4520045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/>
        </p:nvSpPr>
        <p:spPr>
          <a:xfrm rot="10800000">
            <a:off x="4343731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/>
        </p:nvSpPr>
        <p:spPr>
          <a:xfrm rot="10800000">
            <a:off x="4167416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椭圆 731"/>
          <p:cNvSpPr/>
          <p:nvPr/>
        </p:nvSpPr>
        <p:spPr>
          <a:xfrm rot="10800000">
            <a:off x="3991102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/>
        </p:nvSpPr>
        <p:spPr>
          <a:xfrm rot="10800000">
            <a:off x="3814788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/>
        </p:nvSpPr>
        <p:spPr>
          <a:xfrm rot="10800000">
            <a:off x="3638474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/>
        </p:nvSpPr>
        <p:spPr>
          <a:xfrm rot="10800000">
            <a:off x="3462160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/>
        </p:nvSpPr>
        <p:spPr>
          <a:xfrm rot="10800000">
            <a:off x="4696359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/>
        </p:nvSpPr>
        <p:spPr>
          <a:xfrm rot="10800000">
            <a:off x="4520045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椭圆 737"/>
          <p:cNvSpPr/>
          <p:nvPr/>
        </p:nvSpPr>
        <p:spPr>
          <a:xfrm rot="10800000">
            <a:off x="4343731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椭圆 738"/>
          <p:cNvSpPr/>
          <p:nvPr/>
        </p:nvSpPr>
        <p:spPr>
          <a:xfrm rot="10800000">
            <a:off x="4167416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椭圆 739"/>
          <p:cNvSpPr/>
          <p:nvPr/>
        </p:nvSpPr>
        <p:spPr>
          <a:xfrm rot="10800000">
            <a:off x="3991102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椭圆 740"/>
          <p:cNvSpPr/>
          <p:nvPr/>
        </p:nvSpPr>
        <p:spPr>
          <a:xfrm rot="10800000">
            <a:off x="3814788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椭圆 741"/>
          <p:cNvSpPr/>
          <p:nvPr/>
        </p:nvSpPr>
        <p:spPr>
          <a:xfrm rot="10800000">
            <a:off x="3638474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椭圆 742"/>
          <p:cNvSpPr/>
          <p:nvPr/>
        </p:nvSpPr>
        <p:spPr>
          <a:xfrm rot="10800000">
            <a:off x="3462160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4" name="椭圆 743"/>
          <p:cNvSpPr/>
          <p:nvPr/>
        </p:nvSpPr>
        <p:spPr>
          <a:xfrm rot="10800000">
            <a:off x="4696359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5" name="椭圆 744"/>
          <p:cNvSpPr/>
          <p:nvPr/>
        </p:nvSpPr>
        <p:spPr>
          <a:xfrm rot="10800000">
            <a:off x="4520045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/>
        </p:nvSpPr>
        <p:spPr>
          <a:xfrm rot="10800000">
            <a:off x="4343731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/>
        </p:nvSpPr>
        <p:spPr>
          <a:xfrm rot="10800000">
            <a:off x="4167416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/>
        </p:nvSpPr>
        <p:spPr>
          <a:xfrm rot="10800000">
            <a:off x="3991102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/>
        </p:nvSpPr>
        <p:spPr>
          <a:xfrm rot="10800000">
            <a:off x="3814788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/>
        </p:nvSpPr>
        <p:spPr>
          <a:xfrm rot="10800000">
            <a:off x="3638474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 rot="10800000">
            <a:off x="3462160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 rot="10800000">
            <a:off x="4696359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 rot="10800000">
            <a:off x="4520045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 rot="10800000">
            <a:off x="4343731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/>
        </p:nvSpPr>
        <p:spPr>
          <a:xfrm rot="10800000">
            <a:off x="4167416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 rot="10800000">
            <a:off x="3991102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/>
        </p:nvSpPr>
        <p:spPr>
          <a:xfrm rot="10800000">
            <a:off x="3814788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 rot="10800000">
            <a:off x="3638474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/>
        </p:nvSpPr>
        <p:spPr>
          <a:xfrm rot="10800000">
            <a:off x="3462160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 rot="10800000">
            <a:off x="4696359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 rot="10800000">
            <a:off x="4520045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 rot="10800000">
            <a:off x="4343731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 rot="10800000">
            <a:off x="4167416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 rot="10800000">
            <a:off x="3991102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 rot="10800000">
            <a:off x="3814788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 rot="10800000">
            <a:off x="3638474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 rot="10800000">
            <a:off x="3462160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 rot="10800000">
            <a:off x="4696359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椭圆 768"/>
          <p:cNvSpPr/>
          <p:nvPr/>
        </p:nvSpPr>
        <p:spPr>
          <a:xfrm rot="10800000">
            <a:off x="4520045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 rot="10800000">
            <a:off x="4343731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 rot="10800000">
            <a:off x="4167416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 rot="10800000">
            <a:off x="3991102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 rot="10800000">
            <a:off x="3814788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 rot="10800000">
            <a:off x="3638474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 rot="10800000">
            <a:off x="3462160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 rot="10800000">
            <a:off x="4696359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 rot="10800000">
            <a:off x="4704528" y="591301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9" name="直接箭头连接符 778"/>
          <p:cNvCxnSpPr/>
          <p:nvPr/>
        </p:nvCxnSpPr>
        <p:spPr>
          <a:xfrm flipH="1">
            <a:off x="7592419" y="4211392"/>
            <a:ext cx="1815635" cy="1164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1" name="直接箭头连接符 780"/>
          <p:cNvCxnSpPr/>
          <p:nvPr/>
        </p:nvCxnSpPr>
        <p:spPr>
          <a:xfrm flipH="1" flipV="1">
            <a:off x="5104516" y="5339509"/>
            <a:ext cx="507849" cy="1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箭头连接符 782"/>
          <p:cNvCxnSpPr/>
          <p:nvPr/>
        </p:nvCxnSpPr>
        <p:spPr>
          <a:xfrm flipH="1" flipV="1">
            <a:off x="1644350" y="4064699"/>
            <a:ext cx="1482928" cy="13650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</a:t>
            </a:r>
            <a:r>
              <a:rPr lang="zh-CN" altLang="en-US" dirty="0">
                <a:sym typeface="Wingdings" panose="05000000000000000000" pitchFamily="2" charset="2"/>
              </a:rPr>
              <a:t>右</a:t>
            </a:r>
            <a:r>
              <a:rPr lang="zh-CN" altLang="en-US" dirty="0" smtClean="0">
                <a:sym typeface="Wingdings" panose="05000000000000000000" pitchFamily="2" charset="2"/>
              </a:rPr>
              <a:t>下延伸的）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31900" y="240661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1416138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1600377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1784615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1968854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2153092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2337331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2521569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1416138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1600377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1784615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1968854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2153092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2337331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2521569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1231900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1416138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1600377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1784615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1968854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2153092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2337331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2521569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1231900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1416138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1600377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1784615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1968854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2153092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2337331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2521569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1231900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1416138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1600377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1784615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1968854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2153092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2337331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2521569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1231900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1416138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1600377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1784615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1968854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2153092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2337331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2521569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1231900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1416138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1600377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1784615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1968854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2153092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2337331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2521569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1231900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1416138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1600377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1784615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1968854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2153092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2337331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2521569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1231900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3087444" y="240661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3271683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3455921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3640160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3824398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4008636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4192875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3087444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3271683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3455921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3640160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3824398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4008636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4192875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3087444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3271683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3455921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3640160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3824398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4008636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4192875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2903206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3087444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71683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3455921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3640160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3824398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4008636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4192875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903206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3087444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3271683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3455921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3640160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3824398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4008636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4192875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2903206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3087444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3271683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3455921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3640160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3824398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4008636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192875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2903206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3087444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3271683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3455921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3640160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3824398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4008636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4192875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2903206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3087444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3271683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3455921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3640160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3824398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4008636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4192875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2903206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2903206" y="2584549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2912514" y="240331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41612" y="2403315"/>
            <a:ext cx="1414688" cy="1349871"/>
            <a:chOff x="4541612" y="2403315"/>
            <a:chExt cx="1414688" cy="1349871"/>
          </a:xfrm>
        </p:grpSpPr>
        <p:sp>
          <p:nvSpPr>
            <p:cNvPr id="370" name="椭圆 369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39238" y="2400785"/>
            <a:ext cx="1414688" cy="1349871"/>
            <a:chOff x="6239238" y="2400785"/>
            <a:chExt cx="1414688" cy="1349871"/>
          </a:xfrm>
        </p:grpSpPr>
        <p:sp>
          <p:nvSpPr>
            <p:cNvPr id="215" name="椭圆 214"/>
            <p:cNvSpPr/>
            <p:nvPr/>
          </p:nvSpPr>
          <p:spPr>
            <a:xfrm>
              <a:off x="6607715" y="240078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791953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6976192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0430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344669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28907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6607715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6791953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6976192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160430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344669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528907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423476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6607715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791953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6976192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160430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344669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528907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423476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607715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6791953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6976192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60430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344669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528907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6239238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6423476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6607715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6791953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6976192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160430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344669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528907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6239238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6423476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607715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6791953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6976192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7160430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7344669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528907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6239238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6423476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07715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791953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6976192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7160430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7344669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7528907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6239238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6423476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6607715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791953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6976192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7160430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7344669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7528907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6239238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6423476" y="258201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6239238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642347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6239238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6248546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1" name="组合 520"/>
          <p:cNvGrpSpPr/>
          <p:nvPr/>
        </p:nvGrpSpPr>
        <p:grpSpPr>
          <a:xfrm rot="10800000">
            <a:off x="8508757" y="2427177"/>
            <a:ext cx="1414688" cy="1349871"/>
            <a:chOff x="4541612" y="2403315"/>
            <a:chExt cx="1414688" cy="1349871"/>
          </a:xfrm>
        </p:grpSpPr>
        <p:sp>
          <p:nvSpPr>
            <p:cNvPr id="522" name="椭圆 521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7856113" y="3052624"/>
            <a:ext cx="528033" cy="2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36323" y="3940935"/>
            <a:ext cx="3099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 rot="10800000">
            <a:off x="9381161" y="607325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椭圆 587"/>
          <p:cNvSpPr/>
          <p:nvPr/>
        </p:nvSpPr>
        <p:spPr>
          <a:xfrm rot="10800000">
            <a:off x="9196923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椭圆 588"/>
          <p:cNvSpPr/>
          <p:nvPr/>
        </p:nvSpPr>
        <p:spPr>
          <a:xfrm rot="10800000">
            <a:off x="9012684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椭圆 589"/>
          <p:cNvSpPr/>
          <p:nvPr/>
        </p:nvSpPr>
        <p:spPr>
          <a:xfrm rot="10800000">
            <a:off x="8828446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椭圆 590"/>
          <p:cNvSpPr/>
          <p:nvPr/>
        </p:nvSpPr>
        <p:spPr>
          <a:xfrm rot="10800000">
            <a:off x="8644207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椭圆 591"/>
          <p:cNvSpPr/>
          <p:nvPr/>
        </p:nvSpPr>
        <p:spPr>
          <a:xfrm rot="10800000">
            <a:off x="8459969" y="606996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椭圆 592"/>
          <p:cNvSpPr/>
          <p:nvPr/>
        </p:nvSpPr>
        <p:spPr>
          <a:xfrm rot="10800000">
            <a:off x="9381161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椭圆 593"/>
          <p:cNvSpPr/>
          <p:nvPr/>
        </p:nvSpPr>
        <p:spPr>
          <a:xfrm rot="10800000">
            <a:off x="9196923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椭圆 594"/>
          <p:cNvSpPr/>
          <p:nvPr/>
        </p:nvSpPr>
        <p:spPr>
          <a:xfrm rot="10800000">
            <a:off x="9012684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椭圆 595"/>
          <p:cNvSpPr/>
          <p:nvPr/>
        </p:nvSpPr>
        <p:spPr>
          <a:xfrm rot="10800000">
            <a:off x="8828446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椭圆 596"/>
          <p:cNvSpPr/>
          <p:nvPr/>
        </p:nvSpPr>
        <p:spPr>
          <a:xfrm rot="10800000">
            <a:off x="8644207" y="589545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椭圆 597"/>
          <p:cNvSpPr/>
          <p:nvPr/>
        </p:nvSpPr>
        <p:spPr>
          <a:xfrm rot="10800000">
            <a:off x="8459969" y="589545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椭圆 598"/>
          <p:cNvSpPr/>
          <p:nvPr/>
        </p:nvSpPr>
        <p:spPr>
          <a:xfrm rot="10800000">
            <a:off x="9565400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椭圆 599"/>
          <p:cNvSpPr/>
          <p:nvPr/>
        </p:nvSpPr>
        <p:spPr>
          <a:xfrm rot="10800000">
            <a:off x="9381161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 rot="10800000">
            <a:off x="9196923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椭圆 601"/>
          <p:cNvSpPr/>
          <p:nvPr/>
        </p:nvSpPr>
        <p:spPr>
          <a:xfrm rot="10800000">
            <a:off x="9012684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椭圆 602"/>
          <p:cNvSpPr/>
          <p:nvPr/>
        </p:nvSpPr>
        <p:spPr>
          <a:xfrm rot="10800000">
            <a:off x="8828446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椭圆 603"/>
          <p:cNvSpPr/>
          <p:nvPr/>
        </p:nvSpPr>
        <p:spPr>
          <a:xfrm rot="10800000">
            <a:off x="8644207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椭圆 604"/>
          <p:cNvSpPr/>
          <p:nvPr/>
        </p:nvSpPr>
        <p:spPr>
          <a:xfrm rot="10800000">
            <a:off x="8459969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椭圆 605"/>
          <p:cNvSpPr/>
          <p:nvPr/>
        </p:nvSpPr>
        <p:spPr>
          <a:xfrm rot="10800000">
            <a:off x="9565400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椭圆 606"/>
          <p:cNvSpPr/>
          <p:nvPr/>
        </p:nvSpPr>
        <p:spPr>
          <a:xfrm rot="10800000">
            <a:off x="9381161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椭圆 607"/>
          <p:cNvSpPr/>
          <p:nvPr/>
        </p:nvSpPr>
        <p:spPr>
          <a:xfrm rot="10800000">
            <a:off x="9196923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椭圆 608"/>
          <p:cNvSpPr/>
          <p:nvPr/>
        </p:nvSpPr>
        <p:spPr>
          <a:xfrm rot="10800000">
            <a:off x="9012684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椭圆 609"/>
          <p:cNvSpPr/>
          <p:nvPr/>
        </p:nvSpPr>
        <p:spPr>
          <a:xfrm rot="10800000">
            <a:off x="8828446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椭圆 610"/>
          <p:cNvSpPr/>
          <p:nvPr/>
        </p:nvSpPr>
        <p:spPr>
          <a:xfrm rot="10800000">
            <a:off x="8644207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椭圆 611"/>
          <p:cNvSpPr/>
          <p:nvPr/>
        </p:nvSpPr>
        <p:spPr>
          <a:xfrm rot="10800000">
            <a:off x="8459969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椭圆 612"/>
          <p:cNvSpPr/>
          <p:nvPr/>
        </p:nvSpPr>
        <p:spPr>
          <a:xfrm rot="10800000">
            <a:off x="9749638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椭圆 613"/>
          <p:cNvSpPr/>
          <p:nvPr/>
        </p:nvSpPr>
        <p:spPr>
          <a:xfrm rot="10800000">
            <a:off x="9565400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 rot="10800000">
            <a:off x="9381161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椭圆 615"/>
          <p:cNvSpPr/>
          <p:nvPr/>
        </p:nvSpPr>
        <p:spPr>
          <a:xfrm rot="10800000">
            <a:off x="9196923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椭圆 616"/>
          <p:cNvSpPr/>
          <p:nvPr/>
        </p:nvSpPr>
        <p:spPr>
          <a:xfrm rot="10800000">
            <a:off x="9012684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椭圆 617"/>
          <p:cNvSpPr/>
          <p:nvPr/>
        </p:nvSpPr>
        <p:spPr>
          <a:xfrm rot="10800000">
            <a:off x="8828446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椭圆 618"/>
          <p:cNvSpPr/>
          <p:nvPr/>
        </p:nvSpPr>
        <p:spPr>
          <a:xfrm rot="10800000">
            <a:off x="8644207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椭圆 619"/>
          <p:cNvSpPr/>
          <p:nvPr/>
        </p:nvSpPr>
        <p:spPr>
          <a:xfrm rot="10800000">
            <a:off x="8459969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椭圆 620"/>
          <p:cNvSpPr/>
          <p:nvPr/>
        </p:nvSpPr>
        <p:spPr>
          <a:xfrm rot="10800000">
            <a:off x="9749638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椭圆 621"/>
          <p:cNvSpPr/>
          <p:nvPr/>
        </p:nvSpPr>
        <p:spPr>
          <a:xfrm rot="10800000">
            <a:off x="9565400" y="519742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椭圆 622"/>
          <p:cNvSpPr/>
          <p:nvPr/>
        </p:nvSpPr>
        <p:spPr>
          <a:xfrm rot="10800000">
            <a:off x="9381161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椭圆 623"/>
          <p:cNvSpPr/>
          <p:nvPr/>
        </p:nvSpPr>
        <p:spPr>
          <a:xfrm rot="10800000">
            <a:off x="9196923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椭圆 624"/>
          <p:cNvSpPr/>
          <p:nvPr/>
        </p:nvSpPr>
        <p:spPr>
          <a:xfrm rot="10800000">
            <a:off x="9012684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椭圆 625"/>
          <p:cNvSpPr/>
          <p:nvPr/>
        </p:nvSpPr>
        <p:spPr>
          <a:xfrm rot="10800000">
            <a:off x="8828446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椭圆 626"/>
          <p:cNvSpPr/>
          <p:nvPr/>
        </p:nvSpPr>
        <p:spPr>
          <a:xfrm rot="10800000">
            <a:off x="8644207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椭圆 627"/>
          <p:cNvSpPr/>
          <p:nvPr/>
        </p:nvSpPr>
        <p:spPr>
          <a:xfrm rot="10800000">
            <a:off x="8459969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椭圆 628"/>
          <p:cNvSpPr/>
          <p:nvPr/>
        </p:nvSpPr>
        <p:spPr>
          <a:xfrm rot="10800000">
            <a:off x="9749638" y="519742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椭圆 629"/>
          <p:cNvSpPr/>
          <p:nvPr/>
        </p:nvSpPr>
        <p:spPr>
          <a:xfrm rot="10800000">
            <a:off x="9565400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椭圆 630"/>
          <p:cNvSpPr/>
          <p:nvPr/>
        </p:nvSpPr>
        <p:spPr>
          <a:xfrm rot="10800000">
            <a:off x="9381161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椭圆 631"/>
          <p:cNvSpPr/>
          <p:nvPr/>
        </p:nvSpPr>
        <p:spPr>
          <a:xfrm rot="10800000">
            <a:off x="9196923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椭圆 632"/>
          <p:cNvSpPr/>
          <p:nvPr/>
        </p:nvSpPr>
        <p:spPr>
          <a:xfrm rot="10800000">
            <a:off x="9012684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/>
        </p:nvSpPr>
        <p:spPr>
          <a:xfrm rot="10800000">
            <a:off x="8828446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/>
        </p:nvSpPr>
        <p:spPr>
          <a:xfrm rot="10800000">
            <a:off x="8644207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/>
        </p:nvSpPr>
        <p:spPr>
          <a:xfrm rot="10800000">
            <a:off x="8459969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/>
        </p:nvSpPr>
        <p:spPr>
          <a:xfrm rot="10800000">
            <a:off x="9749638" y="502291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/>
        </p:nvSpPr>
        <p:spPr>
          <a:xfrm rot="10800000">
            <a:off x="9565400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/>
        </p:nvSpPr>
        <p:spPr>
          <a:xfrm rot="10800000">
            <a:off x="9381161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/>
        </p:nvSpPr>
        <p:spPr>
          <a:xfrm rot="10800000">
            <a:off x="9196923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/>
        </p:nvSpPr>
        <p:spPr>
          <a:xfrm rot="10800000">
            <a:off x="9012684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椭圆 641"/>
          <p:cNvSpPr/>
          <p:nvPr/>
        </p:nvSpPr>
        <p:spPr>
          <a:xfrm rot="10800000">
            <a:off x="8828446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/>
        </p:nvSpPr>
        <p:spPr>
          <a:xfrm rot="10800000">
            <a:off x="8644207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/>
        </p:nvSpPr>
        <p:spPr>
          <a:xfrm rot="10800000">
            <a:off x="8459969" y="4848406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/>
        </p:nvSpPr>
        <p:spPr>
          <a:xfrm rot="10800000">
            <a:off x="9749638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/>
        </p:nvSpPr>
        <p:spPr>
          <a:xfrm rot="10800000">
            <a:off x="9565400" y="589202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/>
        </p:nvSpPr>
        <p:spPr>
          <a:xfrm rot="10800000">
            <a:off x="9749638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/>
        </p:nvSpPr>
        <p:spPr>
          <a:xfrm rot="10800000">
            <a:off x="9565400" y="606743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/>
        </p:nvSpPr>
        <p:spPr>
          <a:xfrm rot="10800000">
            <a:off x="9749638" y="588949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/>
        </p:nvSpPr>
        <p:spPr>
          <a:xfrm rot="10800000">
            <a:off x="9740330" y="607072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1" name="组合 650"/>
          <p:cNvGrpSpPr/>
          <p:nvPr/>
        </p:nvGrpSpPr>
        <p:grpSpPr>
          <a:xfrm>
            <a:off x="4580248" y="4759504"/>
            <a:ext cx="1414688" cy="1349871"/>
            <a:chOff x="4541612" y="2403315"/>
            <a:chExt cx="1414688" cy="1349871"/>
          </a:xfrm>
        </p:grpSpPr>
        <p:sp>
          <p:nvSpPr>
            <p:cNvPr id="652" name="椭圆 651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椭圆 710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H="1">
            <a:off x="6373565" y="5546438"/>
            <a:ext cx="1868914" cy="3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268134" y="3940935"/>
            <a:ext cx="10432" cy="68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2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数码管的操作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脚</a:t>
            </a:r>
            <a:r>
              <a:rPr lang="zh-CN" altLang="en-US" dirty="0"/>
              <a:t>数码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r>
              <a:rPr lang="zh-CN" altLang="en-US" dirty="0" smtClean="0"/>
              <a:t>数字记录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180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2017/07/02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13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数组当中的某一项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 </a:t>
            </a:r>
            <a:r>
              <a:rPr lang="en-US" altLang="zh-CN" dirty="0" smtClean="0"/>
              <a:t>(n=0,1,2…)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ym typeface="Wingdings" panose="05000000000000000000" pitchFamily="2" charset="2"/>
              </a:rPr>
              <a:t>    </a:t>
            </a:r>
            <a:r>
              <a:rPr lang="zh-CN" altLang="en-US" dirty="0" smtClean="0"/>
              <a:t>数据名称</a:t>
            </a:r>
            <a:r>
              <a:rPr lang="en-US" altLang="zh-CN" dirty="0" smtClean="0"/>
              <a:t>[n]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赋值　　数据</a:t>
            </a:r>
            <a:r>
              <a:rPr lang="zh-CN" altLang="en-US" dirty="0"/>
              <a:t>名称</a:t>
            </a:r>
            <a:r>
              <a:rPr lang="en-US" altLang="zh-CN" dirty="0"/>
              <a:t>[n</a:t>
            </a:r>
            <a:r>
              <a:rPr lang="en-US" altLang="zh-CN" dirty="0" smtClean="0"/>
              <a:t>]</a:t>
            </a:r>
            <a:r>
              <a:rPr lang="zh-CN" altLang="en-US" dirty="0" smtClean="0"/>
              <a:t>　＝　３；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取出值   　串口。打印（数据</a:t>
            </a:r>
            <a:r>
              <a:rPr lang="zh-CN" altLang="en-US" dirty="0"/>
              <a:t>名称</a:t>
            </a:r>
            <a:r>
              <a:rPr lang="en-US" altLang="zh-CN" dirty="0"/>
              <a:t>[n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6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 </a:t>
            </a:r>
            <a:r>
              <a:rPr lang="zh-CN" altLang="en-US" dirty="0" smtClean="0"/>
              <a:t>小例子</a:t>
            </a:r>
            <a:r>
              <a:rPr lang="en-US" altLang="zh-CN" dirty="0" smtClean="0"/>
              <a:t>- </a:t>
            </a:r>
            <a:r>
              <a:rPr lang="zh-CN" altLang="en-US" dirty="0" smtClean="0"/>
              <a:t>循环显示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 滑动窗口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3761037"/>
              </p:ext>
            </p:extLst>
          </p:nvPr>
        </p:nvGraphicFramePr>
        <p:xfrm>
          <a:off x="1194872" y="2575774"/>
          <a:ext cx="9430198" cy="127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弧形 5"/>
          <p:cNvSpPr/>
          <p:nvPr/>
        </p:nvSpPr>
        <p:spPr>
          <a:xfrm>
            <a:off x="1146220" y="4250028"/>
            <a:ext cx="3116687" cy="386366"/>
          </a:xfrm>
          <a:prstGeom prst="arc">
            <a:avLst>
              <a:gd name="adj1" fmla="val 108834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6220" y="4636394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17661" y="4636393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50465" y="4636393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</a:t>
            </a:r>
            <a:r>
              <a:rPr lang="zh-CN" altLang="en-US" dirty="0" smtClean="0"/>
              <a:t>循环显示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利用变量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开始位置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（最顶端的一排对应</a:t>
            </a: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A-I</a:t>
            </a:r>
            <a:r>
              <a:rPr lang="zh-CN" altLang="en-US" dirty="0" smtClean="0"/>
              <a:t>的哪一个）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A      D      G      I      	</a:t>
            </a: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开始</a:t>
            </a: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B      E      H     A    	</a:t>
            </a: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开始 </a:t>
            </a: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+ 1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C      F       I      B     	</a:t>
            </a: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开始 </a:t>
            </a: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+ 2</a:t>
            </a:r>
          </a:p>
        </p:txBody>
      </p:sp>
    </p:spTree>
    <p:extLst>
      <p:ext uri="{BB962C8B-B14F-4D97-AF65-F5344CB8AC3E}">
        <p14:creationId xmlns:p14="http://schemas.microsoft.com/office/powerpoint/2010/main" val="25715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- </a:t>
            </a:r>
            <a:r>
              <a:rPr lang="zh-CN" altLang="en-US" dirty="0" smtClean="0"/>
              <a:t>开始位置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开始：   范围</a:t>
            </a:r>
            <a:r>
              <a:rPr lang="en-US" altLang="zh-CN" dirty="0" smtClean="0"/>
              <a:t>A-I / 0 – 8</a:t>
            </a:r>
            <a:endParaRPr lang="en-US" altLang="zh-CN" dirty="0"/>
          </a:p>
          <a:p>
            <a:r>
              <a:rPr lang="zh-CN" altLang="en-US" dirty="0" smtClean="0"/>
              <a:t>开始</a:t>
            </a:r>
            <a:r>
              <a:rPr lang="en-US" altLang="zh-CN" dirty="0" smtClean="0"/>
              <a:t>+1 </a:t>
            </a:r>
            <a:r>
              <a:rPr lang="zh-CN" altLang="en-US" dirty="0" smtClean="0"/>
              <a:t>和开始</a:t>
            </a:r>
            <a:r>
              <a:rPr lang="en-US" altLang="zh-CN" dirty="0" smtClean="0"/>
              <a:t>+2</a:t>
            </a:r>
            <a:r>
              <a:rPr lang="zh-CN" altLang="en-US" dirty="0" smtClean="0"/>
              <a:t>的范围呢？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 + 1 </a:t>
            </a:r>
            <a:r>
              <a:rPr lang="zh-CN" altLang="en-US" dirty="0" smtClean="0"/>
              <a:t>如何映射到 </a:t>
            </a:r>
            <a:r>
              <a:rPr lang="en-US" altLang="zh-CN" dirty="0" smtClean="0"/>
              <a:t>A?  I+2 </a:t>
            </a:r>
            <a:r>
              <a:rPr lang="en-US" altLang="zh-CN" dirty="0" smtClean="0">
                <a:sym typeface="Wingdings" panose="05000000000000000000" pitchFamily="2" charset="2"/>
              </a:rPr>
              <a:t> B  ?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89230044"/>
              </p:ext>
            </p:extLst>
          </p:nvPr>
        </p:nvGraphicFramePr>
        <p:xfrm>
          <a:off x="447898" y="3000777"/>
          <a:ext cx="11284756" cy="127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36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</a:t>
            </a:r>
            <a:r>
              <a:rPr lang="en-US" altLang="zh-CN" dirty="0" smtClean="0"/>
              <a:t>I+1 / I +2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A/B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如果（</a:t>
            </a:r>
            <a:r>
              <a:rPr lang="en-US" altLang="zh-CN" dirty="0" smtClean="0"/>
              <a:t>N &gt; 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N = N – 9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将数据延长 </a:t>
            </a:r>
            <a:r>
              <a:rPr lang="zh-CN" altLang="en-US" dirty="0"/>
              <a:t>到</a:t>
            </a:r>
            <a:r>
              <a:rPr lang="en-US" altLang="zh-CN" dirty="0" smtClean="0"/>
              <a:t>{A,B,C,D,E,F,G,H,I,A,B}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  </a:t>
            </a:r>
            <a:r>
              <a:rPr lang="en-US" altLang="zh-CN" dirty="0" smtClean="0"/>
              <a:t>N=</a:t>
            </a:r>
            <a:r>
              <a:rPr lang="zh-CN" altLang="en-US" dirty="0" smtClean="0"/>
              <a:t>开始位置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是要读取的数据行号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是窗口中的第几</a:t>
            </a:r>
            <a:endParaRPr lang="en-US" altLang="zh-CN" dirty="0" smtClean="0"/>
          </a:p>
          <a:p>
            <a:r>
              <a:rPr lang="en-US" altLang="zh-CN" dirty="0" smtClean="0"/>
              <a:t>N (0-10)   </a:t>
            </a:r>
            <a:r>
              <a:rPr lang="zh-CN" altLang="en-US" dirty="0" smtClean="0"/>
              <a:t>开始位置</a:t>
            </a:r>
            <a:r>
              <a:rPr lang="en-US" altLang="zh-CN" dirty="0" smtClean="0"/>
              <a:t>(0-8)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(0-2)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95368667"/>
              </p:ext>
            </p:extLst>
          </p:nvPr>
        </p:nvGraphicFramePr>
        <p:xfrm>
          <a:off x="1194872" y="2575774"/>
          <a:ext cx="9430198" cy="127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弧形 4"/>
          <p:cNvSpPr/>
          <p:nvPr/>
        </p:nvSpPr>
        <p:spPr>
          <a:xfrm>
            <a:off x="1146220" y="4250028"/>
            <a:ext cx="3116687" cy="386366"/>
          </a:xfrm>
          <a:prstGeom prst="arc">
            <a:avLst>
              <a:gd name="adj1" fmla="val 108834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6220" y="4636394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7661" y="4636393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0465" y="4636393"/>
            <a:ext cx="940157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94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考虑变量的可能情况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开始位置 ： 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结尾  </a:t>
            </a:r>
            <a:endParaRPr lang="en-US" altLang="zh-CN" dirty="0"/>
          </a:p>
          <a:p>
            <a:r>
              <a:rPr lang="zh-CN" altLang="en-US" dirty="0" smtClean="0"/>
              <a:t>每个开始位置都需要显示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行；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N = 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+ 0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N = 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+ 1</a:t>
            </a:r>
          </a:p>
          <a:p>
            <a:r>
              <a:rPr lang="en-US" altLang="zh-CN" dirty="0" smtClean="0"/>
              <a:t> N = </a:t>
            </a:r>
            <a:r>
              <a:rPr lang="zh-CN" altLang="en-US" dirty="0" smtClean="0"/>
              <a:t>开始位置 </a:t>
            </a:r>
            <a:r>
              <a:rPr lang="en-US" altLang="zh-CN" dirty="0" smtClean="0"/>
              <a:t>+ 2                                             </a:t>
            </a:r>
          </a:p>
          <a:p>
            <a:r>
              <a:rPr lang="en-US" altLang="zh-CN" dirty="0" smtClean="0"/>
              <a:t> N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r>
              <a:rPr lang="zh-CN" altLang="en-US" dirty="0" smtClean="0"/>
              <a:t> 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55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529</Words>
  <Application>Microsoft Office PowerPoint</Application>
  <PresentationFormat>宽屏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Adobe 明體 Std L</vt:lpstr>
      <vt:lpstr>宋体</vt:lpstr>
      <vt:lpstr>Arial</vt:lpstr>
      <vt:lpstr>Calibri</vt:lpstr>
      <vt:lpstr>Calibri Light</vt:lpstr>
      <vt:lpstr>Wingdings</vt:lpstr>
      <vt:lpstr>Office 主题</vt:lpstr>
      <vt:lpstr>用LED显示文字-3</vt:lpstr>
      <vt:lpstr>数组当中的某一项</vt:lpstr>
      <vt:lpstr>LED 小例子- 循环显示</vt:lpstr>
      <vt:lpstr>LED-循环显示</vt:lpstr>
      <vt:lpstr>变量- 开始位置</vt:lpstr>
      <vt:lpstr>映射I+1 / I +2 为 A/B</vt:lpstr>
      <vt:lpstr>实现</vt:lpstr>
      <vt:lpstr>注意  N=开始位置+i (i=0,1,2)</vt:lpstr>
      <vt:lpstr>要考虑变量的可能情况</vt:lpstr>
      <vt:lpstr>点亮点阵屏上单个的LED位置</vt:lpstr>
      <vt:lpstr>循环呢？</vt:lpstr>
      <vt:lpstr>N的对应问题</vt:lpstr>
      <vt:lpstr>实现上述过程</vt:lpstr>
      <vt:lpstr>动手一试A1</vt:lpstr>
      <vt:lpstr>动手一试A2   -</vt:lpstr>
      <vt:lpstr>动手一试B</vt:lpstr>
      <vt:lpstr>动手一试B2</vt:lpstr>
      <vt:lpstr>数码管的操作</vt:lpstr>
      <vt:lpstr>答疑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用LED显示文字-2</dc:title>
  <dc:creator>Jacques Lu</dc:creator>
  <cp:lastModifiedBy>Jacques Lu</cp:lastModifiedBy>
  <cp:revision>17</cp:revision>
  <cp:lastPrinted>2017-07-01T08:15:08Z</cp:lastPrinted>
  <dcterms:created xsi:type="dcterms:W3CDTF">2017-06-27T09:25:17Z</dcterms:created>
  <dcterms:modified xsi:type="dcterms:W3CDTF">2017-07-02T12:26:40Z</dcterms:modified>
</cp:coreProperties>
</file>