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64" r:id="rId2"/>
    <p:sldId id="275" r:id="rId3"/>
    <p:sldId id="280" r:id="rId4"/>
    <p:sldId id="285" r:id="rId5"/>
    <p:sldId id="289" r:id="rId6"/>
    <p:sldId id="295" r:id="rId7"/>
    <p:sldId id="293" r:id="rId8"/>
    <p:sldId id="297" r:id="rId9"/>
    <p:sldId id="302" r:id="rId10"/>
    <p:sldId id="298" r:id="rId11"/>
    <p:sldId id="299" r:id="rId12"/>
    <p:sldId id="300" r:id="rId13"/>
    <p:sldId id="277" r:id="rId14"/>
    <p:sldId id="281" r:id="rId15"/>
    <p:sldId id="276" r:id="rId16"/>
    <p:sldId id="282" r:id="rId17"/>
    <p:sldId id="288" r:id="rId18"/>
    <p:sldId id="290" r:id="rId19"/>
    <p:sldId id="279" r:id="rId20"/>
    <p:sldId id="301" r:id="rId21"/>
    <p:sldId id="266" r:id="rId22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708" y="0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86815-A9D1-44E0-8C77-99F1ACB96E26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8143"/>
            <a:ext cx="4434618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708" y="6748143"/>
            <a:ext cx="4434617" cy="3559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734AB-9665-4CC7-A16D-EF6F03938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71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0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0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5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0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3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6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8040-07DC-4971-A0E6-1CEEFC94B182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CFCA-A211-4AC8-BACB-49F96BB46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6066" flipH="1">
            <a:off x="625491" y="5335977"/>
            <a:ext cx="939879" cy="86731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70845" y="6176963"/>
            <a:ext cx="16491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lugtjack009</a:t>
            </a:r>
            <a:endParaRPr lang="zh-CN" alt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6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LED</a:t>
            </a:r>
            <a:r>
              <a:rPr lang="zh-CN" altLang="en-US" dirty="0" smtClean="0"/>
              <a:t>显示文字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2017/07/04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0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利用函数关系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 </a:t>
            </a:r>
            <a:r>
              <a:rPr lang="zh-CN" altLang="en-US" dirty="0" smtClean="0"/>
              <a:t>和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</a:t>
            </a:r>
            <a:r>
              <a:rPr lang="zh-CN" altLang="en-US" dirty="0" smtClean="0"/>
              <a:t>的 关系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i &lt; </a:t>
            </a:r>
            <a:r>
              <a:rPr lang="en-US" altLang="zh-CN" dirty="0"/>
              <a:t>S </a:t>
            </a:r>
            <a:r>
              <a:rPr lang="zh-CN" altLang="en-US" dirty="0"/>
              <a:t> 显示数据</a:t>
            </a:r>
            <a:r>
              <a:rPr lang="en-US" altLang="zh-CN" dirty="0"/>
              <a:t>[0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&gt;= S  </a:t>
            </a:r>
            <a:r>
              <a:rPr lang="zh-CN" altLang="en-US" dirty="0" smtClean="0"/>
              <a:t>显示数据</a:t>
            </a:r>
            <a:r>
              <a:rPr lang="en-US" altLang="zh-CN" dirty="0" smtClean="0"/>
              <a:t>[1]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</a:t>
            </a:r>
            <a:r>
              <a:rPr lang="en-US" altLang="zh-CN" dirty="0" smtClean="0"/>
              <a:t>[0] = B01010101</a:t>
            </a:r>
          </a:p>
          <a:p>
            <a:pPr marL="0" indent="0">
              <a:buNone/>
            </a:pPr>
            <a:r>
              <a:rPr lang="zh-CN" altLang="en-US" dirty="0" smtClean="0"/>
              <a:t>数据</a:t>
            </a:r>
            <a:r>
              <a:rPr lang="en-US" altLang="zh-CN" dirty="0" smtClean="0"/>
              <a:t>[1] = B10101010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5502343" y="485200"/>
            <a:ext cx="4362873" cy="4125435"/>
            <a:chOff x="4833009" y="1116620"/>
            <a:chExt cx="2871988" cy="2627290"/>
          </a:xfrm>
        </p:grpSpPr>
        <p:sp>
          <p:nvSpPr>
            <p:cNvPr id="5" name="矩形 4"/>
            <p:cNvSpPr/>
            <p:nvPr/>
          </p:nvSpPr>
          <p:spPr>
            <a:xfrm>
              <a:off x="4833009" y="1116620"/>
              <a:ext cx="2871988" cy="26272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800" dirty="0" smtClean="0"/>
                <a:t>S = 1</a:t>
              </a:r>
              <a:endParaRPr lang="zh-CN" altLang="en-US" sz="2800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340431" y="1489593"/>
              <a:ext cx="2281062" cy="2120689"/>
              <a:chOff x="2589215" y="2376236"/>
              <a:chExt cx="1374082" cy="126934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769809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950403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30996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311590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492184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672777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853371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589215" y="23762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589215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769809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950402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130996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311590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492183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672777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853371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589215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769809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950402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130996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311590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492183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672777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853371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589215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769809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950402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130996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311590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492183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672777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853371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589215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769809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2950402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130996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11590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492183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672777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853371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589215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769809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950402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130996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311590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492183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72777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853371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89215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769809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50402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130996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311590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492183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672777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853371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2589215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769809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50402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130996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311590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3492183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672777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3853371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856016" y="1416578"/>
              <a:ext cx="413859" cy="225409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=0</a:t>
              </a:r>
            </a:p>
            <a:p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=1</a:t>
              </a:r>
            </a:p>
            <a:p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=2</a:t>
              </a:r>
            </a:p>
            <a:p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=3</a:t>
              </a:r>
            </a:p>
            <a:p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=4</a:t>
              </a:r>
            </a:p>
            <a:p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=5</a:t>
              </a:r>
            </a:p>
            <a:p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=6</a:t>
              </a:r>
            </a:p>
            <a:p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14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两步解决法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    分出每一</a:t>
            </a:r>
            <a:r>
              <a:rPr lang="zh-CN" altLang="en-US" dirty="0" smtClean="0"/>
              <a:t>帧  </a:t>
            </a:r>
            <a:r>
              <a:rPr lang="zh-CN" altLang="en-US" dirty="0" smtClean="0"/>
              <a:t>和   时刻变量</a:t>
            </a:r>
            <a:r>
              <a:rPr lang="en-US" altLang="zh-CN" dirty="0" smtClean="0"/>
              <a:t>S – S0-7</a:t>
            </a:r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步    设计每一个帧的实现方法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3616" y="3002341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 = 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93242" y="3382288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 =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53423" y="3570873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72987" y="3715811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87582" y="3860749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02606" y="4005687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91732" y="4202682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97616" y="4405087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9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帧内的实现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6766" y="619750"/>
            <a:ext cx="6098468" cy="52272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= 0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54795" y="1297674"/>
            <a:ext cx="4164177" cy="3871409"/>
            <a:chOff x="2589215" y="2376236"/>
            <a:chExt cx="1374082" cy="1269342"/>
          </a:xfrm>
        </p:grpSpPr>
        <p:sp>
          <p:nvSpPr>
            <p:cNvPr id="6" name="椭圆 5"/>
            <p:cNvSpPr/>
            <p:nvPr/>
          </p:nvSpPr>
          <p:spPr>
            <a:xfrm>
              <a:off x="2769809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950403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30996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311590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2184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672777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853371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589215" y="23762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589215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769809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50402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130996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311590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492183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672777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53371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589215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769809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950402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130996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11590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492183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672777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853371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2589215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769809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950402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130996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311590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492183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672777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853371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589215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769809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950402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130996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311590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492183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672777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853371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589215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769809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950402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130996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311590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492183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672777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853371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589215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769809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950402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130996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311590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492183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672777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853371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589215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769809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950402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130996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311590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492183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672777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853371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3264338" y="1234061"/>
            <a:ext cx="858005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10170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r>
              <a:rPr lang="en-US" altLang="zh-CN" dirty="0" smtClean="0"/>
              <a:t>A2   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574" y="1655884"/>
            <a:ext cx="10515600" cy="575994"/>
          </a:xfrm>
        </p:spPr>
        <p:txBody>
          <a:bodyPr/>
          <a:lstStyle/>
          <a:p>
            <a:r>
              <a:rPr lang="zh-CN" altLang="en-US" dirty="0" smtClean="0"/>
              <a:t>设计程序实验下述效果</a:t>
            </a:r>
            <a:r>
              <a:rPr lang="en-US" altLang="zh-CN" dirty="0" smtClean="0">
                <a:sym typeface="Wingdings" panose="05000000000000000000" pitchFamily="2" charset="2"/>
              </a:rPr>
              <a:t>( </a:t>
            </a:r>
            <a:r>
              <a:rPr lang="zh-CN" altLang="en-US" dirty="0" smtClean="0">
                <a:sym typeface="Wingdings" panose="05000000000000000000" pitchFamily="2" charset="2"/>
              </a:rPr>
              <a:t>向下延伸的变化 </a:t>
            </a:r>
            <a:r>
              <a:rPr lang="en-US" altLang="zh-CN" dirty="0" smtClean="0">
                <a:sym typeface="Wingdings" panose="05000000000000000000" pitchFamily="2" charset="2"/>
              </a:rPr>
              <a:t>)   </a:t>
            </a:r>
            <a:r>
              <a:rPr lang="zh-CN" altLang="en-US" dirty="0" smtClean="0"/>
              <a:t>数组</a:t>
            </a:r>
            <a:r>
              <a:rPr lang="en-US" altLang="zh-CN" dirty="0"/>
              <a:t>/</a:t>
            </a:r>
            <a:r>
              <a:rPr lang="zh-CN" altLang="en-US" dirty="0"/>
              <a:t>循环</a:t>
            </a:r>
            <a:r>
              <a:rPr lang="en-US" altLang="zh-CN" dirty="0"/>
              <a:t>/</a:t>
            </a:r>
            <a:r>
              <a:rPr lang="zh-CN" altLang="en-US" dirty="0"/>
              <a:t>开始位置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230239" y="2464288"/>
            <a:ext cx="1600200" cy="1568206"/>
            <a:chOff x="1270000" y="2587747"/>
            <a:chExt cx="2717800" cy="2184400"/>
          </a:xfrm>
        </p:grpSpPr>
        <p:sp>
          <p:nvSpPr>
            <p:cNvPr id="200" name="椭圆 199"/>
            <p:cNvSpPr/>
            <p:nvPr/>
          </p:nvSpPr>
          <p:spPr>
            <a:xfrm>
              <a:off x="16256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19812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2700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0480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34036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37592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6256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19812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2700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30480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34036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37592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16256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19812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12700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30480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34036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37592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6256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19812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12700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30480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34036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37592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16256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19812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12700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30480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34036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37592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16256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19812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12700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30480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34036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37592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16256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19812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12700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30480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34036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37592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6256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9812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2700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30480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34036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37592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23368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26924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23368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26924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23368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26924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23368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26924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23368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26924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23368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26924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23368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26924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23368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26924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95711" y="2464288"/>
            <a:ext cx="1796990" cy="1577853"/>
            <a:chOff x="4559300" y="2638547"/>
            <a:chExt cx="2717800" cy="2190994"/>
          </a:xfrm>
        </p:grpSpPr>
        <p:sp>
          <p:nvSpPr>
            <p:cNvPr id="286" name="椭圆 285"/>
            <p:cNvSpPr/>
            <p:nvPr/>
          </p:nvSpPr>
          <p:spPr>
            <a:xfrm>
              <a:off x="49149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52705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45593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63373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66929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048500" y="2917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59817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49149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52705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45593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63373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66929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0485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5626100" y="2638547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49149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52705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45593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63373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66929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048500" y="3197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49149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52705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5593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63373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66929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048500" y="3476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49149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52705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45593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63373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66929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7048500" y="3756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49149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52705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45593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63373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66929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7048500" y="4035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49149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52705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45593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/>
            <p:nvPr/>
          </p:nvSpPr>
          <p:spPr>
            <a:xfrm>
              <a:off x="63373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/>
            <p:nvPr/>
          </p:nvSpPr>
          <p:spPr>
            <a:xfrm>
              <a:off x="66929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7048500" y="4314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49149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52705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45593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63373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66929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7048500" y="4594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5626100" y="29245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5981700" y="29245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5626100" y="32039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5981700" y="32039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5626100" y="34833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5981700" y="34833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5626100" y="37627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5981700" y="37627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5626100" y="40421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5981700" y="40421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5626100" y="43215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5981700" y="43215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5626100" y="46009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5981700" y="4600941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9" name="椭圆 348"/>
          <p:cNvSpPr/>
          <p:nvPr/>
        </p:nvSpPr>
        <p:spPr>
          <a:xfrm>
            <a:off x="6385776" y="26652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5683354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5449214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6854057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7088197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6151635" y="26652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6385776" y="2464288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5683354" y="24642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5449214" y="24642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6854057" y="24642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7088197" y="24642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6151635" y="2464288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5683354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5917495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5449214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6619916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6854057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7088197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5683354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5917495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5449214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6619916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6854057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7088197" y="30670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5683354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5917495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5449214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6619916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6854057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7088197" y="32680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5683354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5917495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5449214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>
            <a:off x="6619916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椭圆 393"/>
          <p:cNvSpPr/>
          <p:nvPr/>
        </p:nvSpPr>
        <p:spPr>
          <a:xfrm>
            <a:off x="6854057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7088197" y="34689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5683354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5917495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5449214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6619916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6854057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7088197" y="36698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5683354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5917495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5449214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6619916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6854057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7088197" y="38708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6151635" y="2873088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6151635" y="30740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6385776" y="30740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6151635" y="32749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6385776" y="32749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6151635" y="34758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6385776" y="34758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6151635" y="36768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6385776" y="36768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6151635" y="38777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6385776" y="38777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6385776" y="28661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5900771" y="2464288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6619916" y="2464288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5917495" y="26652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6619916" y="2672157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8596529" y="2851681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7894107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7659967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9064810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9298950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8362388" y="2851681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8596529" y="2650750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7894107" y="26507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7659967" y="26507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064810" y="26507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9298950" y="26507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8362388" y="2650750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7894107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128248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7659967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8830669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4810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298950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7894107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8128248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7659967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8830669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064810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9298950" y="32535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7894107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8128248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7659967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8830669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064810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298950" y="34544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7894107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8128248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7659967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8830669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64810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9298950" y="3655405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7894107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8128248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7659967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8830669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9064810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298950" y="3856336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8362388" y="3059550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8362388" y="32604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8596529" y="32604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8362388" y="34614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8596529" y="34614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8362388" y="36623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8596529" y="3662343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8362388" y="38632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椭圆 514"/>
          <p:cNvSpPr/>
          <p:nvPr/>
        </p:nvSpPr>
        <p:spPr>
          <a:xfrm>
            <a:off x="8596529" y="3863274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椭圆 517"/>
          <p:cNvSpPr/>
          <p:nvPr/>
        </p:nvSpPr>
        <p:spPr>
          <a:xfrm>
            <a:off x="8596529" y="3052612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椭圆 518"/>
          <p:cNvSpPr/>
          <p:nvPr/>
        </p:nvSpPr>
        <p:spPr>
          <a:xfrm>
            <a:off x="8111524" y="2650750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椭圆 519"/>
          <p:cNvSpPr/>
          <p:nvPr/>
        </p:nvSpPr>
        <p:spPr>
          <a:xfrm>
            <a:off x="8830669" y="2650750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椭圆 520"/>
          <p:cNvSpPr/>
          <p:nvPr/>
        </p:nvSpPr>
        <p:spPr>
          <a:xfrm>
            <a:off x="8128248" y="2851681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椭圆 521"/>
          <p:cNvSpPr/>
          <p:nvPr/>
        </p:nvSpPr>
        <p:spPr>
          <a:xfrm>
            <a:off x="8830669" y="28586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椭圆 586"/>
          <p:cNvSpPr/>
          <p:nvPr/>
        </p:nvSpPr>
        <p:spPr>
          <a:xfrm>
            <a:off x="8594206" y="24498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椭圆 588"/>
          <p:cNvSpPr/>
          <p:nvPr/>
        </p:nvSpPr>
        <p:spPr>
          <a:xfrm>
            <a:off x="7657644" y="24498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椭圆 590"/>
          <p:cNvSpPr/>
          <p:nvPr/>
        </p:nvSpPr>
        <p:spPr>
          <a:xfrm>
            <a:off x="9296627" y="2449819"/>
            <a:ext cx="150519" cy="164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椭圆 591"/>
          <p:cNvSpPr/>
          <p:nvPr/>
        </p:nvSpPr>
        <p:spPr>
          <a:xfrm>
            <a:off x="8360065" y="24498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椭圆 592"/>
          <p:cNvSpPr/>
          <p:nvPr/>
        </p:nvSpPr>
        <p:spPr>
          <a:xfrm>
            <a:off x="8109201" y="24498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椭圆 593"/>
          <p:cNvSpPr/>
          <p:nvPr/>
        </p:nvSpPr>
        <p:spPr>
          <a:xfrm>
            <a:off x="8828346" y="244981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" name="椭圆 594"/>
          <p:cNvSpPr/>
          <p:nvPr/>
        </p:nvSpPr>
        <p:spPr>
          <a:xfrm>
            <a:off x="7894106" y="2452949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椭圆 595"/>
          <p:cNvSpPr/>
          <p:nvPr/>
        </p:nvSpPr>
        <p:spPr>
          <a:xfrm>
            <a:off x="9084195" y="2448187"/>
            <a:ext cx="150519" cy="1643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192566" y="4727652"/>
            <a:ext cx="1745412" cy="1724025"/>
            <a:chOff x="4208850" y="4746266"/>
            <a:chExt cx="1803714" cy="1583751"/>
          </a:xfrm>
        </p:grpSpPr>
        <p:grpSp>
          <p:nvGrpSpPr>
            <p:cNvPr id="9" name="组合 8"/>
            <p:cNvGrpSpPr/>
            <p:nvPr/>
          </p:nvGrpSpPr>
          <p:grpSpPr>
            <a:xfrm>
              <a:off x="4208850" y="5755187"/>
              <a:ext cx="1791825" cy="574830"/>
              <a:chOff x="1706467" y="4480187"/>
              <a:chExt cx="1791825" cy="574830"/>
            </a:xfrm>
          </p:grpSpPr>
          <p:sp>
            <p:nvSpPr>
              <p:cNvPr id="597" name="椭圆 596"/>
              <p:cNvSpPr/>
              <p:nvPr/>
            </p:nvSpPr>
            <p:spPr>
              <a:xfrm>
                <a:off x="2645352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/>
              <p:cNvSpPr/>
              <p:nvPr/>
            </p:nvSpPr>
            <p:spPr>
              <a:xfrm>
                <a:off x="194293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/>
              <p:nvPr/>
            </p:nvSpPr>
            <p:spPr>
              <a:xfrm>
                <a:off x="170879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/>
              <p:nvPr/>
            </p:nvSpPr>
            <p:spPr>
              <a:xfrm>
                <a:off x="311363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/>
              <p:nvPr/>
            </p:nvSpPr>
            <p:spPr>
              <a:xfrm>
                <a:off x="334777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/>
              <p:nvPr/>
            </p:nvSpPr>
            <p:spPr>
              <a:xfrm>
                <a:off x="241121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/>
              <p:nvPr/>
            </p:nvSpPr>
            <p:spPr>
              <a:xfrm>
                <a:off x="264535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/>
              <p:nvPr/>
            </p:nvSpPr>
            <p:spPr>
              <a:xfrm>
                <a:off x="194293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/>
              <p:nvPr/>
            </p:nvSpPr>
            <p:spPr>
              <a:xfrm>
                <a:off x="170879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/>
              <p:nvPr/>
            </p:nvSpPr>
            <p:spPr>
              <a:xfrm>
                <a:off x="311363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/>
              <p:nvPr/>
            </p:nvSpPr>
            <p:spPr>
              <a:xfrm>
                <a:off x="334777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/>
              <p:cNvSpPr/>
              <p:nvPr/>
            </p:nvSpPr>
            <p:spPr>
              <a:xfrm>
                <a:off x="2411211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/>
              <p:nvPr/>
            </p:nvSpPr>
            <p:spPr>
              <a:xfrm>
                <a:off x="2160347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/>
              <p:nvPr/>
            </p:nvSpPr>
            <p:spPr>
              <a:xfrm>
                <a:off x="287949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/>
              <p:nvPr/>
            </p:nvSpPr>
            <p:spPr>
              <a:xfrm>
                <a:off x="217707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/>
              <p:nvPr/>
            </p:nvSpPr>
            <p:spPr>
              <a:xfrm>
                <a:off x="2879492" y="48906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/>
              <p:nvPr/>
            </p:nvSpPr>
            <p:spPr>
              <a:xfrm>
                <a:off x="264302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/>
              <p:nvPr/>
            </p:nvSpPr>
            <p:spPr>
              <a:xfrm>
                <a:off x="1706467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/>
              <p:nvPr/>
            </p:nvSpPr>
            <p:spPr>
              <a:xfrm>
                <a:off x="3345450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/>
              <p:nvPr/>
            </p:nvSpPr>
            <p:spPr>
              <a:xfrm>
                <a:off x="2408888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/>
              <p:nvPr/>
            </p:nvSpPr>
            <p:spPr>
              <a:xfrm>
                <a:off x="2158024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/>
              <p:nvPr/>
            </p:nvSpPr>
            <p:spPr>
              <a:xfrm>
                <a:off x="287716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/>
              <p:nvPr/>
            </p:nvSpPr>
            <p:spPr>
              <a:xfrm>
                <a:off x="1942929" y="448494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/>
              <p:cNvSpPr/>
              <p:nvPr/>
            </p:nvSpPr>
            <p:spPr>
              <a:xfrm>
                <a:off x="3133018" y="4480187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4215503" y="4746266"/>
              <a:ext cx="1791825" cy="532013"/>
              <a:chOff x="1677795" y="5592089"/>
              <a:chExt cx="1791825" cy="574830"/>
            </a:xfrm>
          </p:grpSpPr>
          <p:sp>
            <p:nvSpPr>
              <p:cNvPr id="661" name="椭圆 660"/>
              <p:cNvSpPr/>
              <p:nvPr/>
            </p:nvSpPr>
            <p:spPr>
              <a:xfrm>
                <a:off x="2616680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/>
              <p:cNvSpPr/>
              <p:nvPr/>
            </p:nvSpPr>
            <p:spPr>
              <a:xfrm>
                <a:off x="191425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/>
              <p:cNvSpPr/>
              <p:nvPr/>
            </p:nvSpPr>
            <p:spPr>
              <a:xfrm>
                <a:off x="168011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/>
              <p:cNvSpPr/>
              <p:nvPr/>
            </p:nvSpPr>
            <p:spPr>
              <a:xfrm>
                <a:off x="308496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/>
              <p:cNvSpPr/>
              <p:nvPr/>
            </p:nvSpPr>
            <p:spPr>
              <a:xfrm>
                <a:off x="331910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/>
              <p:cNvSpPr/>
              <p:nvPr/>
            </p:nvSpPr>
            <p:spPr>
              <a:xfrm>
                <a:off x="238253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/>
              <p:cNvSpPr/>
              <p:nvPr/>
            </p:nvSpPr>
            <p:spPr>
              <a:xfrm>
                <a:off x="261668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/>
              <p:nvPr/>
            </p:nvSpPr>
            <p:spPr>
              <a:xfrm>
                <a:off x="191425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/>
              <p:nvPr/>
            </p:nvSpPr>
            <p:spPr>
              <a:xfrm>
                <a:off x="168011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/>
              <p:cNvSpPr/>
              <p:nvPr/>
            </p:nvSpPr>
            <p:spPr>
              <a:xfrm>
                <a:off x="308496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/>
              <p:nvPr/>
            </p:nvSpPr>
            <p:spPr>
              <a:xfrm>
                <a:off x="331910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/>
              <p:cNvSpPr/>
              <p:nvPr/>
            </p:nvSpPr>
            <p:spPr>
              <a:xfrm>
                <a:off x="2382539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/>
              <p:cNvSpPr/>
              <p:nvPr/>
            </p:nvSpPr>
            <p:spPr>
              <a:xfrm>
                <a:off x="2131675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/>
              <p:cNvSpPr/>
              <p:nvPr/>
            </p:nvSpPr>
            <p:spPr>
              <a:xfrm>
                <a:off x="285082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/>
              <p:nvPr/>
            </p:nvSpPr>
            <p:spPr>
              <a:xfrm>
                <a:off x="214839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/>
              <p:cNvSpPr/>
              <p:nvPr/>
            </p:nvSpPr>
            <p:spPr>
              <a:xfrm>
                <a:off x="2850820" y="60025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/>
              <p:cNvSpPr/>
              <p:nvPr/>
            </p:nvSpPr>
            <p:spPr>
              <a:xfrm>
                <a:off x="261435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/>
              <p:cNvSpPr/>
              <p:nvPr/>
            </p:nvSpPr>
            <p:spPr>
              <a:xfrm>
                <a:off x="1677795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/>
              <p:cNvSpPr/>
              <p:nvPr/>
            </p:nvSpPr>
            <p:spPr>
              <a:xfrm>
                <a:off x="3316778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/>
              <p:cNvSpPr/>
              <p:nvPr/>
            </p:nvSpPr>
            <p:spPr>
              <a:xfrm>
                <a:off x="2380216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/>
              <p:cNvSpPr/>
              <p:nvPr/>
            </p:nvSpPr>
            <p:spPr>
              <a:xfrm>
                <a:off x="2129352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/>
              <p:cNvSpPr/>
              <p:nvPr/>
            </p:nvSpPr>
            <p:spPr>
              <a:xfrm>
                <a:off x="284849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/>
              <p:cNvSpPr/>
              <p:nvPr/>
            </p:nvSpPr>
            <p:spPr>
              <a:xfrm>
                <a:off x="1914257" y="559685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/>
              <p:cNvSpPr/>
              <p:nvPr/>
            </p:nvSpPr>
            <p:spPr>
              <a:xfrm>
                <a:off x="3104346" y="559208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5" name="椭圆 684"/>
            <p:cNvSpPr/>
            <p:nvPr/>
          </p:nvSpPr>
          <p:spPr>
            <a:xfrm>
              <a:off x="5152065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椭圆 687"/>
            <p:cNvSpPr/>
            <p:nvPr/>
          </p:nvSpPr>
          <p:spPr>
            <a:xfrm>
              <a:off x="4917924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椭圆 688"/>
            <p:cNvSpPr/>
            <p:nvPr/>
          </p:nvSpPr>
          <p:spPr>
            <a:xfrm>
              <a:off x="4667060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5386205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4451965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椭圆 691"/>
            <p:cNvSpPr/>
            <p:nvPr/>
          </p:nvSpPr>
          <p:spPr>
            <a:xfrm>
              <a:off x="5642054" y="5306731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椭圆 692"/>
            <p:cNvSpPr/>
            <p:nvPr/>
          </p:nvSpPr>
          <p:spPr>
            <a:xfrm>
              <a:off x="4212543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椭圆 693"/>
            <p:cNvSpPr/>
            <p:nvPr/>
          </p:nvSpPr>
          <p:spPr>
            <a:xfrm>
              <a:off x="5862045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椭圆 694"/>
            <p:cNvSpPr/>
            <p:nvPr/>
          </p:nvSpPr>
          <p:spPr>
            <a:xfrm>
              <a:off x="5152065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椭圆 695"/>
            <p:cNvSpPr/>
            <p:nvPr/>
          </p:nvSpPr>
          <p:spPr>
            <a:xfrm>
              <a:off x="4917924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4667060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椭圆 697"/>
            <p:cNvSpPr/>
            <p:nvPr/>
          </p:nvSpPr>
          <p:spPr>
            <a:xfrm>
              <a:off x="5386205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椭圆 698"/>
            <p:cNvSpPr/>
            <p:nvPr/>
          </p:nvSpPr>
          <p:spPr>
            <a:xfrm>
              <a:off x="4451965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椭圆 699"/>
            <p:cNvSpPr/>
            <p:nvPr/>
          </p:nvSpPr>
          <p:spPr>
            <a:xfrm>
              <a:off x="5642054" y="5535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椭圆 700"/>
            <p:cNvSpPr/>
            <p:nvPr/>
          </p:nvSpPr>
          <p:spPr>
            <a:xfrm>
              <a:off x="4212543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椭圆 701"/>
            <p:cNvSpPr/>
            <p:nvPr/>
          </p:nvSpPr>
          <p:spPr>
            <a:xfrm>
              <a:off x="5862045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箭头连接符 67"/>
          <p:cNvCxnSpPr/>
          <p:nvPr/>
        </p:nvCxnSpPr>
        <p:spPr>
          <a:xfrm flipH="1">
            <a:off x="8285157" y="4352925"/>
            <a:ext cx="495988" cy="1473009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2" name="组合 771"/>
          <p:cNvGrpSpPr/>
          <p:nvPr/>
        </p:nvGrpSpPr>
        <p:grpSpPr>
          <a:xfrm>
            <a:off x="2830439" y="4727652"/>
            <a:ext cx="1749547" cy="1688885"/>
            <a:chOff x="3058496" y="4910943"/>
            <a:chExt cx="1749547" cy="1688885"/>
          </a:xfrm>
        </p:grpSpPr>
        <p:grpSp>
          <p:nvGrpSpPr>
            <p:cNvPr id="706" name="组合 705"/>
            <p:cNvGrpSpPr/>
            <p:nvPr/>
          </p:nvGrpSpPr>
          <p:grpSpPr>
            <a:xfrm>
              <a:off x="3065979" y="5145995"/>
              <a:ext cx="1733907" cy="625743"/>
              <a:chOff x="1706467" y="4480187"/>
              <a:chExt cx="1791825" cy="574830"/>
            </a:xfrm>
          </p:grpSpPr>
          <p:sp>
            <p:nvSpPr>
              <p:cNvPr id="748" name="椭圆 747"/>
              <p:cNvSpPr/>
              <p:nvPr/>
            </p:nvSpPr>
            <p:spPr>
              <a:xfrm>
                <a:off x="2645352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椭圆 748"/>
              <p:cNvSpPr/>
              <p:nvPr/>
            </p:nvSpPr>
            <p:spPr>
              <a:xfrm>
                <a:off x="194293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" name="椭圆 749"/>
              <p:cNvSpPr/>
              <p:nvPr/>
            </p:nvSpPr>
            <p:spPr>
              <a:xfrm>
                <a:off x="170879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1" name="椭圆 750"/>
              <p:cNvSpPr/>
              <p:nvPr/>
            </p:nvSpPr>
            <p:spPr>
              <a:xfrm>
                <a:off x="311363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2" name="椭圆 751"/>
              <p:cNvSpPr/>
              <p:nvPr/>
            </p:nvSpPr>
            <p:spPr>
              <a:xfrm>
                <a:off x="334777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3" name="椭圆 752"/>
              <p:cNvSpPr/>
              <p:nvPr/>
            </p:nvSpPr>
            <p:spPr>
              <a:xfrm>
                <a:off x="241121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4" name="椭圆 753"/>
              <p:cNvSpPr/>
              <p:nvPr/>
            </p:nvSpPr>
            <p:spPr>
              <a:xfrm>
                <a:off x="264535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5" name="椭圆 754"/>
              <p:cNvSpPr/>
              <p:nvPr/>
            </p:nvSpPr>
            <p:spPr>
              <a:xfrm>
                <a:off x="194293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6" name="椭圆 755"/>
              <p:cNvSpPr/>
              <p:nvPr/>
            </p:nvSpPr>
            <p:spPr>
              <a:xfrm>
                <a:off x="170879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/>
              <p:cNvSpPr/>
              <p:nvPr/>
            </p:nvSpPr>
            <p:spPr>
              <a:xfrm>
                <a:off x="311363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/>
              <p:cNvSpPr/>
              <p:nvPr/>
            </p:nvSpPr>
            <p:spPr>
              <a:xfrm>
                <a:off x="334777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/>
              <p:cNvSpPr/>
              <p:nvPr/>
            </p:nvSpPr>
            <p:spPr>
              <a:xfrm>
                <a:off x="2411211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/>
              <p:cNvSpPr/>
              <p:nvPr/>
            </p:nvSpPr>
            <p:spPr>
              <a:xfrm>
                <a:off x="2160347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/>
              <p:cNvSpPr/>
              <p:nvPr/>
            </p:nvSpPr>
            <p:spPr>
              <a:xfrm>
                <a:off x="287949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/>
              <p:cNvSpPr/>
              <p:nvPr/>
            </p:nvSpPr>
            <p:spPr>
              <a:xfrm>
                <a:off x="217707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/>
              <p:cNvSpPr/>
              <p:nvPr/>
            </p:nvSpPr>
            <p:spPr>
              <a:xfrm>
                <a:off x="2879492" y="48906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/>
              <p:cNvSpPr/>
              <p:nvPr/>
            </p:nvSpPr>
            <p:spPr>
              <a:xfrm>
                <a:off x="264302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/>
              <p:cNvSpPr/>
              <p:nvPr/>
            </p:nvSpPr>
            <p:spPr>
              <a:xfrm>
                <a:off x="1706467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/>
              <p:cNvSpPr/>
              <p:nvPr/>
            </p:nvSpPr>
            <p:spPr>
              <a:xfrm>
                <a:off x="3345450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/>
              <p:cNvSpPr/>
              <p:nvPr/>
            </p:nvSpPr>
            <p:spPr>
              <a:xfrm>
                <a:off x="2408888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/>
              <p:cNvSpPr/>
              <p:nvPr/>
            </p:nvSpPr>
            <p:spPr>
              <a:xfrm>
                <a:off x="2158024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/>
            </p:nvSpPr>
            <p:spPr>
              <a:xfrm>
                <a:off x="287716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/>
            </p:nvSpPr>
            <p:spPr>
              <a:xfrm>
                <a:off x="1942929" y="448494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/>
            </p:nvSpPr>
            <p:spPr>
              <a:xfrm>
                <a:off x="3133018" y="4480187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7" name="组合 706"/>
            <p:cNvGrpSpPr/>
            <p:nvPr/>
          </p:nvGrpSpPr>
          <p:grpSpPr>
            <a:xfrm flipV="1">
              <a:off x="3061360" y="5805579"/>
              <a:ext cx="1733907" cy="579134"/>
              <a:chOff x="1677795" y="5592089"/>
              <a:chExt cx="1791825" cy="574830"/>
            </a:xfrm>
          </p:grpSpPr>
          <p:sp>
            <p:nvSpPr>
              <p:cNvPr id="724" name="椭圆 723"/>
              <p:cNvSpPr/>
              <p:nvPr/>
            </p:nvSpPr>
            <p:spPr>
              <a:xfrm>
                <a:off x="2616680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椭圆 724"/>
              <p:cNvSpPr/>
              <p:nvPr/>
            </p:nvSpPr>
            <p:spPr>
              <a:xfrm>
                <a:off x="191425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椭圆 725"/>
              <p:cNvSpPr/>
              <p:nvPr/>
            </p:nvSpPr>
            <p:spPr>
              <a:xfrm>
                <a:off x="168011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椭圆 726"/>
              <p:cNvSpPr/>
              <p:nvPr/>
            </p:nvSpPr>
            <p:spPr>
              <a:xfrm>
                <a:off x="308496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8" name="椭圆 727"/>
              <p:cNvSpPr/>
              <p:nvPr/>
            </p:nvSpPr>
            <p:spPr>
              <a:xfrm>
                <a:off x="331910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9" name="椭圆 728"/>
              <p:cNvSpPr/>
              <p:nvPr/>
            </p:nvSpPr>
            <p:spPr>
              <a:xfrm>
                <a:off x="238253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0" name="椭圆 729"/>
              <p:cNvSpPr/>
              <p:nvPr/>
            </p:nvSpPr>
            <p:spPr>
              <a:xfrm>
                <a:off x="261668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1" name="椭圆 730"/>
              <p:cNvSpPr/>
              <p:nvPr/>
            </p:nvSpPr>
            <p:spPr>
              <a:xfrm>
                <a:off x="191425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2" name="椭圆 731"/>
              <p:cNvSpPr/>
              <p:nvPr/>
            </p:nvSpPr>
            <p:spPr>
              <a:xfrm>
                <a:off x="168011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3" name="椭圆 732"/>
              <p:cNvSpPr/>
              <p:nvPr/>
            </p:nvSpPr>
            <p:spPr>
              <a:xfrm>
                <a:off x="308496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4" name="椭圆 733"/>
              <p:cNvSpPr/>
              <p:nvPr/>
            </p:nvSpPr>
            <p:spPr>
              <a:xfrm>
                <a:off x="331910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5" name="椭圆 734"/>
              <p:cNvSpPr/>
              <p:nvPr/>
            </p:nvSpPr>
            <p:spPr>
              <a:xfrm>
                <a:off x="2382539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6" name="椭圆 735"/>
              <p:cNvSpPr/>
              <p:nvPr/>
            </p:nvSpPr>
            <p:spPr>
              <a:xfrm>
                <a:off x="2131675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7" name="椭圆 736"/>
              <p:cNvSpPr/>
              <p:nvPr/>
            </p:nvSpPr>
            <p:spPr>
              <a:xfrm>
                <a:off x="285082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椭圆 737"/>
              <p:cNvSpPr/>
              <p:nvPr/>
            </p:nvSpPr>
            <p:spPr>
              <a:xfrm>
                <a:off x="214839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9" name="椭圆 738"/>
              <p:cNvSpPr/>
              <p:nvPr/>
            </p:nvSpPr>
            <p:spPr>
              <a:xfrm>
                <a:off x="2850820" y="60025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0" name="椭圆 739"/>
              <p:cNvSpPr/>
              <p:nvPr/>
            </p:nvSpPr>
            <p:spPr>
              <a:xfrm>
                <a:off x="261435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1" name="椭圆 740"/>
              <p:cNvSpPr/>
              <p:nvPr/>
            </p:nvSpPr>
            <p:spPr>
              <a:xfrm>
                <a:off x="1677795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2" name="椭圆 741"/>
              <p:cNvSpPr/>
              <p:nvPr/>
            </p:nvSpPr>
            <p:spPr>
              <a:xfrm>
                <a:off x="3316778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3" name="椭圆 742"/>
              <p:cNvSpPr/>
              <p:nvPr/>
            </p:nvSpPr>
            <p:spPr>
              <a:xfrm>
                <a:off x="2380216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4" name="椭圆 743"/>
              <p:cNvSpPr/>
              <p:nvPr/>
            </p:nvSpPr>
            <p:spPr>
              <a:xfrm>
                <a:off x="2129352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5" name="椭圆 744"/>
              <p:cNvSpPr/>
              <p:nvPr/>
            </p:nvSpPr>
            <p:spPr>
              <a:xfrm>
                <a:off x="284849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6" name="椭圆 745"/>
              <p:cNvSpPr/>
              <p:nvPr/>
            </p:nvSpPr>
            <p:spPr>
              <a:xfrm>
                <a:off x="1914257" y="559685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椭圆 746"/>
              <p:cNvSpPr/>
              <p:nvPr/>
            </p:nvSpPr>
            <p:spPr>
              <a:xfrm>
                <a:off x="3104346" y="559208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8" name="椭圆 707"/>
            <p:cNvSpPr/>
            <p:nvPr/>
          </p:nvSpPr>
          <p:spPr>
            <a:xfrm>
              <a:off x="3967649" y="6417461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椭圆 708"/>
            <p:cNvSpPr/>
            <p:nvPr/>
          </p:nvSpPr>
          <p:spPr>
            <a:xfrm>
              <a:off x="3741076" y="6417461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椭圆 709"/>
            <p:cNvSpPr/>
            <p:nvPr/>
          </p:nvSpPr>
          <p:spPr>
            <a:xfrm>
              <a:off x="3498321" y="6417461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椭圆 710"/>
            <p:cNvSpPr/>
            <p:nvPr/>
          </p:nvSpPr>
          <p:spPr>
            <a:xfrm>
              <a:off x="4194221" y="6417461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椭圆 711"/>
            <p:cNvSpPr/>
            <p:nvPr/>
          </p:nvSpPr>
          <p:spPr>
            <a:xfrm>
              <a:off x="3290179" y="642086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椭圆 712"/>
            <p:cNvSpPr/>
            <p:nvPr/>
          </p:nvSpPr>
          <p:spPr>
            <a:xfrm>
              <a:off x="4441800" y="6415685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椭圆 713"/>
            <p:cNvSpPr/>
            <p:nvPr/>
          </p:nvSpPr>
          <p:spPr>
            <a:xfrm>
              <a:off x="3058496" y="642086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椭圆 714"/>
            <p:cNvSpPr/>
            <p:nvPr/>
          </p:nvSpPr>
          <p:spPr>
            <a:xfrm>
              <a:off x="4654680" y="642086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椭圆 715"/>
            <p:cNvSpPr/>
            <p:nvPr/>
          </p:nvSpPr>
          <p:spPr>
            <a:xfrm>
              <a:off x="3984883" y="491271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椭圆 716"/>
            <p:cNvSpPr/>
            <p:nvPr/>
          </p:nvSpPr>
          <p:spPr>
            <a:xfrm>
              <a:off x="3758310" y="491271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椭圆 717"/>
            <p:cNvSpPr/>
            <p:nvPr/>
          </p:nvSpPr>
          <p:spPr>
            <a:xfrm>
              <a:off x="3515555" y="491271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椭圆 718"/>
            <p:cNvSpPr/>
            <p:nvPr/>
          </p:nvSpPr>
          <p:spPr>
            <a:xfrm>
              <a:off x="4211455" y="4912719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椭圆 719"/>
            <p:cNvSpPr/>
            <p:nvPr/>
          </p:nvSpPr>
          <p:spPr>
            <a:xfrm>
              <a:off x="3307413" y="4916127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椭圆 720"/>
            <p:cNvSpPr/>
            <p:nvPr/>
          </p:nvSpPr>
          <p:spPr>
            <a:xfrm>
              <a:off x="4449509" y="4910943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椭圆 721"/>
            <p:cNvSpPr/>
            <p:nvPr/>
          </p:nvSpPr>
          <p:spPr>
            <a:xfrm>
              <a:off x="3075730" y="4916127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椭圆 722"/>
            <p:cNvSpPr/>
            <p:nvPr/>
          </p:nvSpPr>
          <p:spPr>
            <a:xfrm>
              <a:off x="4662389" y="4916127"/>
              <a:ext cx="145654" cy="17895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73" name="直接箭头连接符 772"/>
          <p:cNvCxnSpPr/>
          <p:nvPr/>
        </p:nvCxnSpPr>
        <p:spPr>
          <a:xfrm flipH="1">
            <a:off x="4782006" y="5814395"/>
            <a:ext cx="1035094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/>
          <p:nvPr/>
        </p:nvCxnSpPr>
        <p:spPr>
          <a:xfrm flipH="1" flipV="1">
            <a:off x="1847882" y="5580895"/>
            <a:ext cx="847961" cy="14428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接箭头连接符 778"/>
          <p:cNvCxnSpPr/>
          <p:nvPr/>
        </p:nvCxnSpPr>
        <p:spPr>
          <a:xfrm>
            <a:off x="1906168" y="4315998"/>
            <a:ext cx="4893882" cy="14868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箭头连接符 780"/>
          <p:cNvCxnSpPr/>
          <p:nvPr/>
        </p:nvCxnSpPr>
        <p:spPr>
          <a:xfrm flipV="1">
            <a:off x="1886781" y="4645655"/>
            <a:ext cx="19387" cy="87106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箭头连接符 784"/>
          <p:cNvCxnSpPr/>
          <p:nvPr/>
        </p:nvCxnSpPr>
        <p:spPr>
          <a:xfrm flipH="1">
            <a:off x="6998886" y="4310096"/>
            <a:ext cx="19050" cy="412624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0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658137" y="4521958"/>
            <a:ext cx="1830547" cy="1836464"/>
            <a:chOff x="1270000" y="2587747"/>
            <a:chExt cx="2717800" cy="2184400"/>
          </a:xfrm>
        </p:grpSpPr>
        <p:sp>
          <p:nvSpPr>
            <p:cNvPr id="6" name="椭圆 5"/>
            <p:cNvSpPr/>
            <p:nvPr/>
          </p:nvSpPr>
          <p:spPr>
            <a:xfrm>
              <a:off x="16256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9812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2700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480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036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592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256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812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2700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0480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4036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7592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256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9812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2700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0480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4036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7592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256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812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2700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0480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4036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7592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6256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9812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2700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0480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4036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7592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6256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9812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2700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0480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4036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592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6256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9812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700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0480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4036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592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6256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9812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2700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0480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4036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7592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23368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692400" y="2587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3368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692400" y="2867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3368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692400" y="3146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3368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692400" y="34259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3368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692400" y="37053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3368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692400" y="39847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3368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692400" y="42641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3368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2692400" y="4543547"/>
              <a:ext cx="228600" cy="2286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" name="矩形 203"/>
          <p:cNvSpPr/>
          <p:nvPr/>
        </p:nvSpPr>
        <p:spPr>
          <a:xfrm>
            <a:off x="3558024" y="3428974"/>
            <a:ext cx="2055015" cy="201959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" name="组合 204"/>
          <p:cNvGrpSpPr/>
          <p:nvPr/>
        </p:nvGrpSpPr>
        <p:grpSpPr>
          <a:xfrm>
            <a:off x="3554888" y="510187"/>
            <a:ext cx="1933796" cy="1936681"/>
            <a:chOff x="4208850" y="4746266"/>
            <a:chExt cx="1803714" cy="1583751"/>
          </a:xfrm>
        </p:grpSpPr>
        <p:grpSp>
          <p:nvGrpSpPr>
            <p:cNvPr id="206" name="组合 205"/>
            <p:cNvGrpSpPr/>
            <p:nvPr/>
          </p:nvGrpSpPr>
          <p:grpSpPr>
            <a:xfrm>
              <a:off x="4208850" y="5755187"/>
              <a:ext cx="1791825" cy="574830"/>
              <a:chOff x="1706467" y="4480187"/>
              <a:chExt cx="1791825" cy="574830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2645352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194293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170879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311363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334777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241121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264535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194293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170879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311363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334777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2411211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2160347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287949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217707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2879492" y="48906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264302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1706467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3345450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2408888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/>
              <p:nvPr/>
            </p:nvSpPr>
            <p:spPr>
              <a:xfrm>
                <a:off x="2158024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/>
              <p:nvPr/>
            </p:nvSpPr>
            <p:spPr>
              <a:xfrm>
                <a:off x="287716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/>
              <p:nvPr/>
            </p:nvSpPr>
            <p:spPr>
              <a:xfrm>
                <a:off x="1942929" y="448494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/>
              <p:nvPr/>
            </p:nvSpPr>
            <p:spPr>
              <a:xfrm>
                <a:off x="3133018" y="4480187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 flipV="1">
              <a:off x="4215503" y="4746266"/>
              <a:ext cx="1791825" cy="532013"/>
              <a:chOff x="1677795" y="5592089"/>
              <a:chExt cx="1791825" cy="574830"/>
            </a:xfrm>
          </p:grpSpPr>
          <p:sp>
            <p:nvSpPr>
              <p:cNvPr id="224" name="椭圆 223"/>
              <p:cNvSpPr/>
              <p:nvPr/>
            </p:nvSpPr>
            <p:spPr>
              <a:xfrm>
                <a:off x="2616680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191425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168011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308496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331910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238253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261668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191425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168011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308496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331910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2382539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2131675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285082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214839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2850820" y="60025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>
                <a:off x="261435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1677795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3316778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2380216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/>
              <p:nvPr/>
            </p:nvSpPr>
            <p:spPr>
              <a:xfrm>
                <a:off x="2129352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284849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1914257" y="559685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104346" y="559208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8" name="椭圆 207"/>
            <p:cNvSpPr/>
            <p:nvPr/>
          </p:nvSpPr>
          <p:spPr>
            <a:xfrm>
              <a:off x="5152065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917924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667060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5386205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451965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5642054" y="5306731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212543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5862045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5152065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4917924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4667060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386205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4451965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5642054" y="5535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4212543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5862045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3607333" y="2503988"/>
            <a:ext cx="1933796" cy="1936681"/>
            <a:chOff x="4208850" y="4746266"/>
            <a:chExt cx="1803714" cy="1583751"/>
          </a:xfrm>
        </p:grpSpPr>
        <p:grpSp>
          <p:nvGrpSpPr>
            <p:cNvPr id="273" name="组合 272"/>
            <p:cNvGrpSpPr/>
            <p:nvPr/>
          </p:nvGrpSpPr>
          <p:grpSpPr>
            <a:xfrm>
              <a:off x="4208850" y="5755187"/>
              <a:ext cx="1791825" cy="574830"/>
              <a:chOff x="1706467" y="4480187"/>
              <a:chExt cx="1791825" cy="57483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2645352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/>
              <p:cNvSpPr/>
              <p:nvPr/>
            </p:nvSpPr>
            <p:spPr>
              <a:xfrm>
                <a:off x="194293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/>
              <p:cNvSpPr/>
              <p:nvPr/>
            </p:nvSpPr>
            <p:spPr>
              <a:xfrm>
                <a:off x="1708790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/>
              <p:cNvSpPr/>
              <p:nvPr/>
            </p:nvSpPr>
            <p:spPr>
              <a:xfrm>
                <a:off x="311363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/>
              <p:nvPr/>
            </p:nvSpPr>
            <p:spPr>
              <a:xfrm>
                <a:off x="3347773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/>
              <p:nvPr/>
            </p:nvSpPr>
            <p:spPr>
              <a:xfrm>
                <a:off x="241121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264535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/>
              <p:cNvSpPr/>
              <p:nvPr/>
            </p:nvSpPr>
            <p:spPr>
              <a:xfrm>
                <a:off x="194293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/>
              <p:cNvSpPr/>
              <p:nvPr/>
            </p:nvSpPr>
            <p:spPr>
              <a:xfrm>
                <a:off x="1708790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/>
              <p:cNvSpPr/>
              <p:nvPr/>
            </p:nvSpPr>
            <p:spPr>
              <a:xfrm>
                <a:off x="311363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/>
              <p:nvPr/>
            </p:nvSpPr>
            <p:spPr>
              <a:xfrm>
                <a:off x="3347773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325"/>
              <p:cNvSpPr/>
              <p:nvPr/>
            </p:nvSpPr>
            <p:spPr>
              <a:xfrm>
                <a:off x="2411211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326"/>
              <p:cNvSpPr/>
              <p:nvPr/>
            </p:nvSpPr>
            <p:spPr>
              <a:xfrm>
                <a:off x="2160347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椭圆 327"/>
              <p:cNvSpPr/>
              <p:nvPr/>
            </p:nvSpPr>
            <p:spPr>
              <a:xfrm>
                <a:off x="2879492" y="4682750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椭圆 328"/>
              <p:cNvSpPr/>
              <p:nvPr/>
            </p:nvSpPr>
            <p:spPr>
              <a:xfrm>
                <a:off x="2177071" y="488368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/>
              <p:nvPr/>
            </p:nvSpPr>
            <p:spPr>
              <a:xfrm>
                <a:off x="2879492" y="48906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/>
              <p:cNvSpPr/>
              <p:nvPr/>
            </p:nvSpPr>
            <p:spPr>
              <a:xfrm>
                <a:off x="264302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331"/>
              <p:cNvSpPr/>
              <p:nvPr/>
            </p:nvSpPr>
            <p:spPr>
              <a:xfrm>
                <a:off x="1706467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/>
              <p:cNvSpPr/>
              <p:nvPr/>
            </p:nvSpPr>
            <p:spPr>
              <a:xfrm>
                <a:off x="3345450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/>
              <p:cNvSpPr/>
              <p:nvPr/>
            </p:nvSpPr>
            <p:spPr>
              <a:xfrm>
                <a:off x="2408888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/>
              <p:cNvSpPr/>
              <p:nvPr/>
            </p:nvSpPr>
            <p:spPr>
              <a:xfrm>
                <a:off x="2158024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/>
              <p:cNvSpPr/>
              <p:nvPr/>
            </p:nvSpPr>
            <p:spPr>
              <a:xfrm>
                <a:off x="2877169" y="448181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/>
              <p:cNvSpPr/>
              <p:nvPr/>
            </p:nvSpPr>
            <p:spPr>
              <a:xfrm>
                <a:off x="1942929" y="448494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/>
              <p:cNvSpPr/>
              <p:nvPr/>
            </p:nvSpPr>
            <p:spPr>
              <a:xfrm>
                <a:off x="3133018" y="4480187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 flipV="1">
              <a:off x="4215503" y="4746266"/>
              <a:ext cx="1791825" cy="532013"/>
              <a:chOff x="1677795" y="5592089"/>
              <a:chExt cx="1791825" cy="574830"/>
            </a:xfrm>
          </p:grpSpPr>
          <p:sp>
            <p:nvSpPr>
              <p:cNvPr id="291" name="椭圆 290"/>
              <p:cNvSpPr/>
              <p:nvPr/>
            </p:nvSpPr>
            <p:spPr>
              <a:xfrm>
                <a:off x="2616680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/>
              <p:cNvSpPr/>
              <p:nvPr/>
            </p:nvSpPr>
            <p:spPr>
              <a:xfrm>
                <a:off x="191425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/>
              <p:cNvSpPr/>
              <p:nvPr/>
            </p:nvSpPr>
            <p:spPr>
              <a:xfrm>
                <a:off x="1680118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/>
              <p:cNvSpPr/>
              <p:nvPr/>
            </p:nvSpPr>
            <p:spPr>
              <a:xfrm>
                <a:off x="308496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294"/>
              <p:cNvSpPr/>
              <p:nvPr/>
            </p:nvSpPr>
            <p:spPr>
              <a:xfrm>
                <a:off x="3319101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/>
              <p:cNvSpPr/>
              <p:nvPr/>
            </p:nvSpPr>
            <p:spPr>
              <a:xfrm>
                <a:off x="238253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/>
              <p:cNvSpPr/>
              <p:nvPr/>
            </p:nvSpPr>
            <p:spPr>
              <a:xfrm>
                <a:off x="261668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/>
              <p:cNvSpPr/>
              <p:nvPr/>
            </p:nvSpPr>
            <p:spPr>
              <a:xfrm>
                <a:off x="191425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/>
              <p:cNvSpPr/>
              <p:nvPr/>
            </p:nvSpPr>
            <p:spPr>
              <a:xfrm>
                <a:off x="1680118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/>
              <p:cNvSpPr/>
              <p:nvPr/>
            </p:nvSpPr>
            <p:spPr>
              <a:xfrm>
                <a:off x="308496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/>
              <p:cNvSpPr/>
              <p:nvPr/>
            </p:nvSpPr>
            <p:spPr>
              <a:xfrm>
                <a:off x="3319101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2382539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/>
              <p:cNvSpPr/>
              <p:nvPr/>
            </p:nvSpPr>
            <p:spPr>
              <a:xfrm>
                <a:off x="2131675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2850820" y="5794652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/>
              <p:cNvSpPr/>
              <p:nvPr/>
            </p:nvSpPr>
            <p:spPr>
              <a:xfrm>
                <a:off x="2148399" y="5995583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/>
              <p:cNvSpPr/>
              <p:nvPr/>
            </p:nvSpPr>
            <p:spPr>
              <a:xfrm>
                <a:off x="2850820" y="60025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/>
              <p:cNvSpPr/>
              <p:nvPr/>
            </p:nvSpPr>
            <p:spPr>
              <a:xfrm>
                <a:off x="261435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/>
              <p:cNvSpPr/>
              <p:nvPr/>
            </p:nvSpPr>
            <p:spPr>
              <a:xfrm>
                <a:off x="1677795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308"/>
              <p:cNvSpPr/>
              <p:nvPr/>
            </p:nvSpPr>
            <p:spPr>
              <a:xfrm>
                <a:off x="3316778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/>
              <p:cNvSpPr/>
              <p:nvPr/>
            </p:nvSpPr>
            <p:spPr>
              <a:xfrm>
                <a:off x="2380216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/>
              <p:nvPr/>
            </p:nvSpPr>
            <p:spPr>
              <a:xfrm>
                <a:off x="2129352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/>
              <p:cNvSpPr/>
              <p:nvPr/>
            </p:nvSpPr>
            <p:spPr>
              <a:xfrm>
                <a:off x="2848497" y="559372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/>
              <p:nvPr/>
            </p:nvSpPr>
            <p:spPr>
              <a:xfrm>
                <a:off x="1914257" y="5596851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/>
              <p:nvPr/>
            </p:nvSpPr>
            <p:spPr>
              <a:xfrm>
                <a:off x="3104346" y="5592089"/>
                <a:ext cx="150519" cy="1643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5" name="椭圆 274"/>
            <p:cNvSpPr/>
            <p:nvPr/>
          </p:nvSpPr>
          <p:spPr>
            <a:xfrm>
              <a:off x="5152065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4917924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4667060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5386205" y="5308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4451965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5642054" y="5306731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4212543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5862045" y="531149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5152065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4917924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667060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5386205" y="553699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4451965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5642054" y="5535363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4212543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5862045" y="5540125"/>
              <a:ext cx="150519" cy="16439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箭头连接符 3"/>
          <p:cNvCxnSpPr/>
          <p:nvPr/>
        </p:nvCxnSpPr>
        <p:spPr>
          <a:xfrm>
            <a:off x="2446982" y="2337867"/>
            <a:ext cx="96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>
            <a:off x="2446981" y="646078"/>
            <a:ext cx="965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 flipH="1" flipV="1">
            <a:off x="5697696" y="4356616"/>
            <a:ext cx="1309942" cy="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574" y="1655884"/>
            <a:ext cx="10515600" cy="575994"/>
          </a:xfrm>
        </p:spPr>
        <p:txBody>
          <a:bodyPr/>
          <a:lstStyle/>
          <a:p>
            <a:r>
              <a:rPr lang="zh-CN" altLang="en-US" dirty="0" smtClean="0"/>
              <a:t>设计程序实验下述效果</a:t>
            </a:r>
            <a:r>
              <a:rPr lang="en-US" altLang="zh-CN" dirty="0" smtClean="0">
                <a:sym typeface="Wingdings" panose="05000000000000000000" pitchFamily="2" charset="2"/>
              </a:rPr>
              <a:t>( </a:t>
            </a:r>
            <a:r>
              <a:rPr lang="zh-CN" altLang="en-US" dirty="0" smtClean="0">
                <a:sym typeface="Wingdings" panose="05000000000000000000" pitchFamily="2" charset="2"/>
              </a:rPr>
              <a:t>向下延伸的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31900" y="2406470"/>
            <a:ext cx="1353841" cy="1288657"/>
            <a:chOff x="1231900" y="2406470"/>
            <a:chExt cx="1353841" cy="1288657"/>
          </a:xfrm>
        </p:grpSpPr>
        <p:sp>
          <p:nvSpPr>
            <p:cNvPr id="4" name="椭圆 3"/>
            <p:cNvSpPr/>
            <p:nvPr/>
          </p:nvSpPr>
          <p:spPr>
            <a:xfrm>
              <a:off x="123190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140821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158452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760843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937157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211347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2289785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246609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40821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58452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760843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93715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211347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2289785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246609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123190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40821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158452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76084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93715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11347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289785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46609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123190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140821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8452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176084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193715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11347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289785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46609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123190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140821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158452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176084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193715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211347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2289785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46609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23190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40821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452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76084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93715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211347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2289785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246609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3190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40821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58452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76084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93715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211347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2289785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246609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23190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140821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58452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76084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193715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211347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2289785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246609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23190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31322" y="2406470"/>
            <a:ext cx="1353841" cy="1295038"/>
            <a:chOff x="2831322" y="2406470"/>
            <a:chExt cx="1353841" cy="1288657"/>
          </a:xfrm>
        </p:grpSpPr>
        <p:sp>
          <p:nvSpPr>
            <p:cNvPr id="305" name="椭圆 304"/>
            <p:cNvSpPr/>
            <p:nvPr/>
          </p:nvSpPr>
          <p:spPr>
            <a:xfrm>
              <a:off x="300763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2831322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318395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336026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353657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3712893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3889207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406552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300763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318395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336026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353657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3712893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388920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406552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300763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318395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336026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353657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371289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388920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406552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2831322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3007636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318395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336026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353657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/>
            <p:nvPr/>
          </p:nvSpPr>
          <p:spPr>
            <a:xfrm>
              <a:off x="371289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388920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406552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2831322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/>
            <p:nvPr/>
          </p:nvSpPr>
          <p:spPr>
            <a:xfrm>
              <a:off x="300763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/>
            <p:nvPr/>
          </p:nvSpPr>
          <p:spPr>
            <a:xfrm>
              <a:off x="318395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336026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353657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371289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388920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406552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2831322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300763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318395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336026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353657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371289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388920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406552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2831322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300763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318395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336026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353657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371289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388920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406552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2831322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300763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318395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336026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353657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371289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388920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06552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2831322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2831322" y="257675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99259" y="2403315"/>
            <a:ext cx="1353841" cy="1291812"/>
            <a:chOff x="4399259" y="2403315"/>
            <a:chExt cx="1353841" cy="1291812"/>
          </a:xfrm>
        </p:grpSpPr>
        <p:sp>
          <p:nvSpPr>
            <p:cNvPr id="370" name="椭圆 369"/>
            <p:cNvSpPr/>
            <p:nvPr/>
          </p:nvSpPr>
          <p:spPr>
            <a:xfrm>
              <a:off x="4751887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439925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492820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510451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528083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545714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563345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475188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492820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510451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528083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545714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63345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57557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475188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492820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510451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528083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545714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563345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57557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475188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492820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5104516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528083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545714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563345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439925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57557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75188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492820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510451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528083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545714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63345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439925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57557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75188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492820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510451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528083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545714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63345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439925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457557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75188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492820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510451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528083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545714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563345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439925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457557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75188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492820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510451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528083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545714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563345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39925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575573" y="257675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439925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457557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39925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3333" y="2386441"/>
            <a:ext cx="1356106" cy="1315067"/>
            <a:chOff x="5993974" y="2400032"/>
            <a:chExt cx="1356106" cy="1315067"/>
          </a:xfrm>
        </p:grpSpPr>
        <p:sp>
          <p:nvSpPr>
            <p:cNvPr id="503" name="椭圆 502"/>
            <p:cNvSpPr/>
            <p:nvPr/>
          </p:nvSpPr>
          <p:spPr>
            <a:xfrm>
              <a:off x="599623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652518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670149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687781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705412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634886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652518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670149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687781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723043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617255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634886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652518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670149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705412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723043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617255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634886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652518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687781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705412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723043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599623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617255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634886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670149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687781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705412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723043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599623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617255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652518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670149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687781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705412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723043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599623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634886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652518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670149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687781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705412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723043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599623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617255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634886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652518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670149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687781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705412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723043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599623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617255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7225867" y="240003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7049553" y="257347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6873239" y="273719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6711648" y="290432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6535334" y="307776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635902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6172553" y="3422018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5996239" y="3595457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6346602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617028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599397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箭头连接符 10"/>
          <p:cNvCxnSpPr/>
          <p:nvPr/>
        </p:nvCxnSpPr>
        <p:spPr>
          <a:xfrm>
            <a:off x="5898524" y="3060888"/>
            <a:ext cx="540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接箭头连接符 577"/>
          <p:cNvCxnSpPr/>
          <p:nvPr/>
        </p:nvCxnSpPr>
        <p:spPr>
          <a:xfrm>
            <a:off x="8216833" y="3120709"/>
            <a:ext cx="347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0" name="组合 579"/>
          <p:cNvGrpSpPr/>
          <p:nvPr/>
        </p:nvGrpSpPr>
        <p:grpSpPr>
          <a:xfrm rot="10800000">
            <a:off x="6007897" y="4707438"/>
            <a:ext cx="1353841" cy="1288657"/>
            <a:chOff x="1231900" y="2406470"/>
            <a:chExt cx="1353841" cy="1288657"/>
          </a:xfrm>
        </p:grpSpPr>
        <p:sp>
          <p:nvSpPr>
            <p:cNvPr id="581" name="椭圆 580"/>
            <p:cNvSpPr/>
            <p:nvPr/>
          </p:nvSpPr>
          <p:spPr>
            <a:xfrm>
              <a:off x="123190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140821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158452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1760843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1937157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211347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2289785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/>
            <p:cNvSpPr/>
            <p:nvPr/>
          </p:nvSpPr>
          <p:spPr>
            <a:xfrm>
              <a:off x="246609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/>
            <p:cNvSpPr/>
            <p:nvPr/>
          </p:nvSpPr>
          <p:spPr>
            <a:xfrm>
              <a:off x="140821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/>
            <p:cNvSpPr/>
            <p:nvPr/>
          </p:nvSpPr>
          <p:spPr>
            <a:xfrm>
              <a:off x="158452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/>
            <p:cNvSpPr/>
            <p:nvPr/>
          </p:nvSpPr>
          <p:spPr>
            <a:xfrm>
              <a:off x="1760843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/>
            <p:cNvSpPr/>
            <p:nvPr/>
          </p:nvSpPr>
          <p:spPr>
            <a:xfrm>
              <a:off x="193715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/>
            <p:cNvSpPr/>
            <p:nvPr/>
          </p:nvSpPr>
          <p:spPr>
            <a:xfrm>
              <a:off x="211347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/>
            <p:cNvSpPr/>
            <p:nvPr/>
          </p:nvSpPr>
          <p:spPr>
            <a:xfrm>
              <a:off x="2289785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/>
            <p:cNvSpPr/>
            <p:nvPr/>
          </p:nvSpPr>
          <p:spPr>
            <a:xfrm>
              <a:off x="246609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/>
            <p:cNvSpPr/>
            <p:nvPr/>
          </p:nvSpPr>
          <p:spPr>
            <a:xfrm>
              <a:off x="123190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/>
            <p:cNvSpPr/>
            <p:nvPr/>
          </p:nvSpPr>
          <p:spPr>
            <a:xfrm>
              <a:off x="140821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/>
            <p:cNvSpPr/>
            <p:nvPr/>
          </p:nvSpPr>
          <p:spPr>
            <a:xfrm>
              <a:off x="158452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176084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193715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211347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2289785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/>
            <p:cNvSpPr/>
            <p:nvPr/>
          </p:nvSpPr>
          <p:spPr>
            <a:xfrm>
              <a:off x="246609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/>
            <p:cNvSpPr/>
            <p:nvPr/>
          </p:nvSpPr>
          <p:spPr>
            <a:xfrm>
              <a:off x="123190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/>
            <p:cNvSpPr/>
            <p:nvPr/>
          </p:nvSpPr>
          <p:spPr>
            <a:xfrm>
              <a:off x="140821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/>
            <p:cNvSpPr/>
            <p:nvPr/>
          </p:nvSpPr>
          <p:spPr>
            <a:xfrm>
              <a:off x="158452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/>
            <p:cNvSpPr/>
            <p:nvPr/>
          </p:nvSpPr>
          <p:spPr>
            <a:xfrm>
              <a:off x="176084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/>
            <p:cNvSpPr/>
            <p:nvPr/>
          </p:nvSpPr>
          <p:spPr>
            <a:xfrm>
              <a:off x="193715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/>
            <p:cNvSpPr/>
            <p:nvPr/>
          </p:nvSpPr>
          <p:spPr>
            <a:xfrm>
              <a:off x="211347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/>
            <p:cNvSpPr/>
            <p:nvPr/>
          </p:nvSpPr>
          <p:spPr>
            <a:xfrm>
              <a:off x="2289785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246609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123190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/>
            <p:cNvSpPr/>
            <p:nvPr/>
          </p:nvSpPr>
          <p:spPr>
            <a:xfrm>
              <a:off x="140821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椭圆 613"/>
            <p:cNvSpPr/>
            <p:nvPr/>
          </p:nvSpPr>
          <p:spPr>
            <a:xfrm>
              <a:off x="158452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椭圆 614"/>
            <p:cNvSpPr/>
            <p:nvPr/>
          </p:nvSpPr>
          <p:spPr>
            <a:xfrm>
              <a:off x="176084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椭圆 615"/>
            <p:cNvSpPr/>
            <p:nvPr/>
          </p:nvSpPr>
          <p:spPr>
            <a:xfrm>
              <a:off x="193715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椭圆 616"/>
            <p:cNvSpPr/>
            <p:nvPr/>
          </p:nvSpPr>
          <p:spPr>
            <a:xfrm>
              <a:off x="211347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8" name="椭圆 617"/>
            <p:cNvSpPr/>
            <p:nvPr/>
          </p:nvSpPr>
          <p:spPr>
            <a:xfrm>
              <a:off x="2289785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9" name="椭圆 618"/>
            <p:cNvSpPr/>
            <p:nvPr/>
          </p:nvSpPr>
          <p:spPr>
            <a:xfrm>
              <a:off x="246609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0" name="椭圆 619"/>
            <p:cNvSpPr/>
            <p:nvPr/>
          </p:nvSpPr>
          <p:spPr>
            <a:xfrm>
              <a:off x="123190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1" name="椭圆 620"/>
            <p:cNvSpPr/>
            <p:nvPr/>
          </p:nvSpPr>
          <p:spPr>
            <a:xfrm>
              <a:off x="140821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椭圆 621"/>
            <p:cNvSpPr/>
            <p:nvPr/>
          </p:nvSpPr>
          <p:spPr>
            <a:xfrm>
              <a:off x="158452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椭圆 622"/>
            <p:cNvSpPr/>
            <p:nvPr/>
          </p:nvSpPr>
          <p:spPr>
            <a:xfrm>
              <a:off x="176084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4" name="椭圆 623"/>
            <p:cNvSpPr/>
            <p:nvPr/>
          </p:nvSpPr>
          <p:spPr>
            <a:xfrm>
              <a:off x="193715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椭圆 624"/>
            <p:cNvSpPr/>
            <p:nvPr/>
          </p:nvSpPr>
          <p:spPr>
            <a:xfrm>
              <a:off x="211347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6" name="椭圆 625"/>
            <p:cNvSpPr/>
            <p:nvPr/>
          </p:nvSpPr>
          <p:spPr>
            <a:xfrm>
              <a:off x="2289785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7" name="椭圆 626"/>
            <p:cNvSpPr/>
            <p:nvPr/>
          </p:nvSpPr>
          <p:spPr>
            <a:xfrm>
              <a:off x="246609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8" name="椭圆 627"/>
            <p:cNvSpPr/>
            <p:nvPr/>
          </p:nvSpPr>
          <p:spPr>
            <a:xfrm>
              <a:off x="123190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椭圆 628"/>
            <p:cNvSpPr/>
            <p:nvPr/>
          </p:nvSpPr>
          <p:spPr>
            <a:xfrm>
              <a:off x="140821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/>
            <p:cNvSpPr/>
            <p:nvPr/>
          </p:nvSpPr>
          <p:spPr>
            <a:xfrm>
              <a:off x="158452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/>
            <p:cNvSpPr/>
            <p:nvPr/>
          </p:nvSpPr>
          <p:spPr>
            <a:xfrm>
              <a:off x="176084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椭圆 631"/>
            <p:cNvSpPr/>
            <p:nvPr/>
          </p:nvSpPr>
          <p:spPr>
            <a:xfrm>
              <a:off x="193715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椭圆 632"/>
            <p:cNvSpPr/>
            <p:nvPr/>
          </p:nvSpPr>
          <p:spPr>
            <a:xfrm>
              <a:off x="211347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/>
          </p:nvSpPr>
          <p:spPr>
            <a:xfrm>
              <a:off x="2289785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/>
          </p:nvSpPr>
          <p:spPr>
            <a:xfrm>
              <a:off x="246609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/>
          </p:nvSpPr>
          <p:spPr>
            <a:xfrm>
              <a:off x="123190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/>
          </p:nvSpPr>
          <p:spPr>
            <a:xfrm>
              <a:off x="140821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/>
          </p:nvSpPr>
          <p:spPr>
            <a:xfrm>
              <a:off x="158452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/>
          </p:nvSpPr>
          <p:spPr>
            <a:xfrm>
              <a:off x="176084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/>
          </p:nvSpPr>
          <p:spPr>
            <a:xfrm>
              <a:off x="193715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/>
          </p:nvSpPr>
          <p:spPr>
            <a:xfrm>
              <a:off x="211347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2" name="椭圆 641"/>
            <p:cNvSpPr/>
            <p:nvPr/>
          </p:nvSpPr>
          <p:spPr>
            <a:xfrm>
              <a:off x="2289785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/>
          </p:nvSpPr>
          <p:spPr>
            <a:xfrm>
              <a:off x="246609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/>
          </p:nvSpPr>
          <p:spPr>
            <a:xfrm>
              <a:off x="123190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5" name="组合 644"/>
          <p:cNvGrpSpPr/>
          <p:nvPr/>
        </p:nvGrpSpPr>
        <p:grpSpPr>
          <a:xfrm rot="10800000">
            <a:off x="8759470" y="2428573"/>
            <a:ext cx="1353841" cy="1291812"/>
            <a:chOff x="4399259" y="2403315"/>
            <a:chExt cx="1353841" cy="1291812"/>
          </a:xfrm>
        </p:grpSpPr>
        <p:sp>
          <p:nvSpPr>
            <p:cNvPr id="646" name="椭圆 645"/>
            <p:cNvSpPr/>
            <p:nvPr/>
          </p:nvSpPr>
          <p:spPr>
            <a:xfrm>
              <a:off x="4751887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/>
          </p:nvSpPr>
          <p:spPr>
            <a:xfrm>
              <a:off x="439925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/>
          </p:nvSpPr>
          <p:spPr>
            <a:xfrm>
              <a:off x="492820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/>
          </p:nvSpPr>
          <p:spPr>
            <a:xfrm>
              <a:off x="510451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/>
          </p:nvSpPr>
          <p:spPr>
            <a:xfrm>
              <a:off x="528083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/>
          </p:nvSpPr>
          <p:spPr>
            <a:xfrm>
              <a:off x="545714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/>
          </p:nvSpPr>
          <p:spPr>
            <a:xfrm>
              <a:off x="563345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475188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492820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510451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528083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545714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563345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457557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475188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492820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510451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528083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545714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563345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457557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475188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492820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5104516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528083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545714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563345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439925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457557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475188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492820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510451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528083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545714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563345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439925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/>
          </p:nvSpPr>
          <p:spPr>
            <a:xfrm>
              <a:off x="457557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5188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492820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510451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椭圆 685"/>
            <p:cNvSpPr/>
            <p:nvPr/>
          </p:nvSpPr>
          <p:spPr>
            <a:xfrm>
              <a:off x="528083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/>
          </p:nvSpPr>
          <p:spPr>
            <a:xfrm>
              <a:off x="545714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椭圆 687"/>
            <p:cNvSpPr/>
            <p:nvPr/>
          </p:nvSpPr>
          <p:spPr>
            <a:xfrm>
              <a:off x="563345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椭圆 688"/>
            <p:cNvSpPr/>
            <p:nvPr/>
          </p:nvSpPr>
          <p:spPr>
            <a:xfrm>
              <a:off x="439925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457557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475188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椭圆 691"/>
            <p:cNvSpPr/>
            <p:nvPr/>
          </p:nvSpPr>
          <p:spPr>
            <a:xfrm>
              <a:off x="492820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椭圆 692"/>
            <p:cNvSpPr/>
            <p:nvPr/>
          </p:nvSpPr>
          <p:spPr>
            <a:xfrm>
              <a:off x="510451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椭圆 693"/>
            <p:cNvSpPr/>
            <p:nvPr/>
          </p:nvSpPr>
          <p:spPr>
            <a:xfrm>
              <a:off x="528083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椭圆 694"/>
            <p:cNvSpPr/>
            <p:nvPr/>
          </p:nvSpPr>
          <p:spPr>
            <a:xfrm>
              <a:off x="545714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椭圆 695"/>
            <p:cNvSpPr/>
            <p:nvPr/>
          </p:nvSpPr>
          <p:spPr>
            <a:xfrm>
              <a:off x="563345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439925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椭圆 697"/>
            <p:cNvSpPr/>
            <p:nvPr/>
          </p:nvSpPr>
          <p:spPr>
            <a:xfrm>
              <a:off x="457557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椭圆 698"/>
            <p:cNvSpPr/>
            <p:nvPr/>
          </p:nvSpPr>
          <p:spPr>
            <a:xfrm>
              <a:off x="475188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椭圆 699"/>
            <p:cNvSpPr/>
            <p:nvPr/>
          </p:nvSpPr>
          <p:spPr>
            <a:xfrm>
              <a:off x="492820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椭圆 700"/>
            <p:cNvSpPr/>
            <p:nvPr/>
          </p:nvSpPr>
          <p:spPr>
            <a:xfrm>
              <a:off x="510451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椭圆 701"/>
            <p:cNvSpPr/>
            <p:nvPr/>
          </p:nvSpPr>
          <p:spPr>
            <a:xfrm>
              <a:off x="528083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椭圆 702"/>
            <p:cNvSpPr/>
            <p:nvPr/>
          </p:nvSpPr>
          <p:spPr>
            <a:xfrm>
              <a:off x="545714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椭圆 703"/>
            <p:cNvSpPr/>
            <p:nvPr/>
          </p:nvSpPr>
          <p:spPr>
            <a:xfrm>
              <a:off x="563345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椭圆 704"/>
            <p:cNvSpPr/>
            <p:nvPr/>
          </p:nvSpPr>
          <p:spPr>
            <a:xfrm>
              <a:off x="439925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椭圆 705"/>
            <p:cNvSpPr/>
            <p:nvPr/>
          </p:nvSpPr>
          <p:spPr>
            <a:xfrm>
              <a:off x="4575573" y="257675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椭圆 706"/>
            <p:cNvSpPr/>
            <p:nvPr/>
          </p:nvSpPr>
          <p:spPr>
            <a:xfrm>
              <a:off x="439925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椭圆 707"/>
            <p:cNvSpPr/>
            <p:nvPr/>
          </p:nvSpPr>
          <p:spPr>
            <a:xfrm>
              <a:off x="457557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椭圆 708"/>
            <p:cNvSpPr/>
            <p:nvPr/>
          </p:nvSpPr>
          <p:spPr>
            <a:xfrm>
              <a:off x="439925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4" name="椭圆 713"/>
          <p:cNvSpPr/>
          <p:nvPr/>
        </p:nvSpPr>
        <p:spPr>
          <a:xfrm rot="10800000">
            <a:off x="4520045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/>
        </p:nvSpPr>
        <p:spPr>
          <a:xfrm rot="10800000">
            <a:off x="4343731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/>
        </p:nvSpPr>
        <p:spPr>
          <a:xfrm rot="10800000">
            <a:off x="4167416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/>
        </p:nvSpPr>
        <p:spPr>
          <a:xfrm rot="10800000">
            <a:off x="3991102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/>
        </p:nvSpPr>
        <p:spPr>
          <a:xfrm rot="10800000">
            <a:off x="3814788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/>
        </p:nvSpPr>
        <p:spPr>
          <a:xfrm rot="10800000">
            <a:off x="3638474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/>
        </p:nvSpPr>
        <p:spPr>
          <a:xfrm rot="10800000">
            <a:off x="3462160" y="5900134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/>
        </p:nvSpPr>
        <p:spPr>
          <a:xfrm rot="10800000">
            <a:off x="4520045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/>
        </p:nvSpPr>
        <p:spPr>
          <a:xfrm rot="10800000">
            <a:off x="4343731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/>
        </p:nvSpPr>
        <p:spPr>
          <a:xfrm rot="10800000">
            <a:off x="4167416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/>
        </p:nvSpPr>
        <p:spPr>
          <a:xfrm rot="10800000">
            <a:off x="3991102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/>
        </p:nvSpPr>
        <p:spPr>
          <a:xfrm rot="10800000">
            <a:off x="3814788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/>
        </p:nvSpPr>
        <p:spPr>
          <a:xfrm rot="10800000">
            <a:off x="3638474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/>
        </p:nvSpPr>
        <p:spPr>
          <a:xfrm rot="10800000">
            <a:off x="3462160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/>
        </p:nvSpPr>
        <p:spPr>
          <a:xfrm rot="10800000">
            <a:off x="4696359" y="5733132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/>
        </p:nvSpPr>
        <p:spPr>
          <a:xfrm rot="10800000">
            <a:off x="4520045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椭圆 729"/>
          <p:cNvSpPr/>
          <p:nvPr/>
        </p:nvSpPr>
        <p:spPr>
          <a:xfrm rot="10800000">
            <a:off x="4343731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椭圆 730"/>
          <p:cNvSpPr/>
          <p:nvPr/>
        </p:nvSpPr>
        <p:spPr>
          <a:xfrm rot="10800000">
            <a:off x="4167416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2" name="椭圆 731"/>
          <p:cNvSpPr/>
          <p:nvPr/>
        </p:nvSpPr>
        <p:spPr>
          <a:xfrm rot="10800000">
            <a:off x="3991102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椭圆 732"/>
          <p:cNvSpPr/>
          <p:nvPr/>
        </p:nvSpPr>
        <p:spPr>
          <a:xfrm rot="10800000">
            <a:off x="3814788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椭圆 733"/>
          <p:cNvSpPr/>
          <p:nvPr/>
        </p:nvSpPr>
        <p:spPr>
          <a:xfrm rot="10800000">
            <a:off x="3638474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椭圆 734"/>
          <p:cNvSpPr/>
          <p:nvPr/>
        </p:nvSpPr>
        <p:spPr>
          <a:xfrm rot="10800000">
            <a:off x="3462160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椭圆 735"/>
          <p:cNvSpPr/>
          <p:nvPr/>
        </p:nvSpPr>
        <p:spPr>
          <a:xfrm rot="10800000">
            <a:off x="4696359" y="5566130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椭圆 736"/>
          <p:cNvSpPr/>
          <p:nvPr/>
        </p:nvSpPr>
        <p:spPr>
          <a:xfrm rot="10800000">
            <a:off x="4520045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8" name="椭圆 737"/>
          <p:cNvSpPr/>
          <p:nvPr/>
        </p:nvSpPr>
        <p:spPr>
          <a:xfrm rot="10800000">
            <a:off x="4343731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9" name="椭圆 738"/>
          <p:cNvSpPr/>
          <p:nvPr/>
        </p:nvSpPr>
        <p:spPr>
          <a:xfrm rot="10800000">
            <a:off x="4167416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0" name="椭圆 739"/>
          <p:cNvSpPr/>
          <p:nvPr/>
        </p:nvSpPr>
        <p:spPr>
          <a:xfrm rot="10800000">
            <a:off x="3991102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椭圆 740"/>
          <p:cNvSpPr/>
          <p:nvPr/>
        </p:nvSpPr>
        <p:spPr>
          <a:xfrm rot="10800000">
            <a:off x="3814788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椭圆 741"/>
          <p:cNvSpPr/>
          <p:nvPr/>
        </p:nvSpPr>
        <p:spPr>
          <a:xfrm rot="10800000">
            <a:off x="3638474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椭圆 742"/>
          <p:cNvSpPr/>
          <p:nvPr/>
        </p:nvSpPr>
        <p:spPr>
          <a:xfrm rot="10800000">
            <a:off x="3462160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4" name="椭圆 743"/>
          <p:cNvSpPr/>
          <p:nvPr/>
        </p:nvSpPr>
        <p:spPr>
          <a:xfrm rot="10800000">
            <a:off x="4696359" y="5399128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5" name="椭圆 744"/>
          <p:cNvSpPr/>
          <p:nvPr/>
        </p:nvSpPr>
        <p:spPr>
          <a:xfrm rot="10800000">
            <a:off x="4520045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椭圆 745"/>
          <p:cNvSpPr/>
          <p:nvPr/>
        </p:nvSpPr>
        <p:spPr>
          <a:xfrm rot="10800000">
            <a:off x="4343731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椭圆 746"/>
          <p:cNvSpPr/>
          <p:nvPr/>
        </p:nvSpPr>
        <p:spPr>
          <a:xfrm rot="10800000">
            <a:off x="4167416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椭圆 747"/>
          <p:cNvSpPr/>
          <p:nvPr/>
        </p:nvSpPr>
        <p:spPr>
          <a:xfrm rot="10800000">
            <a:off x="3991102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椭圆 748"/>
          <p:cNvSpPr/>
          <p:nvPr/>
        </p:nvSpPr>
        <p:spPr>
          <a:xfrm rot="10800000">
            <a:off x="3814788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椭圆 749"/>
          <p:cNvSpPr/>
          <p:nvPr/>
        </p:nvSpPr>
        <p:spPr>
          <a:xfrm rot="10800000">
            <a:off x="3638474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/>
        </p:nvSpPr>
        <p:spPr>
          <a:xfrm rot="10800000">
            <a:off x="3462160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/>
        </p:nvSpPr>
        <p:spPr>
          <a:xfrm rot="10800000">
            <a:off x="4696359" y="5232125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/>
        </p:nvSpPr>
        <p:spPr>
          <a:xfrm rot="10800000">
            <a:off x="4520045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4" name="椭圆 753"/>
          <p:cNvSpPr/>
          <p:nvPr/>
        </p:nvSpPr>
        <p:spPr>
          <a:xfrm rot="10800000">
            <a:off x="4343731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椭圆 754"/>
          <p:cNvSpPr/>
          <p:nvPr/>
        </p:nvSpPr>
        <p:spPr>
          <a:xfrm rot="10800000">
            <a:off x="4167416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/>
        </p:nvSpPr>
        <p:spPr>
          <a:xfrm rot="10800000">
            <a:off x="3991102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椭圆 756"/>
          <p:cNvSpPr/>
          <p:nvPr/>
        </p:nvSpPr>
        <p:spPr>
          <a:xfrm rot="10800000">
            <a:off x="3814788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/>
        </p:nvSpPr>
        <p:spPr>
          <a:xfrm rot="10800000">
            <a:off x="3638474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椭圆 758"/>
          <p:cNvSpPr/>
          <p:nvPr/>
        </p:nvSpPr>
        <p:spPr>
          <a:xfrm rot="10800000">
            <a:off x="3462160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/>
        </p:nvSpPr>
        <p:spPr>
          <a:xfrm rot="10800000">
            <a:off x="4696359" y="506512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/>
        </p:nvSpPr>
        <p:spPr>
          <a:xfrm rot="10800000">
            <a:off x="4520045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2" name="椭圆 761"/>
          <p:cNvSpPr/>
          <p:nvPr/>
        </p:nvSpPr>
        <p:spPr>
          <a:xfrm rot="10800000">
            <a:off x="4343731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3" name="椭圆 762"/>
          <p:cNvSpPr/>
          <p:nvPr/>
        </p:nvSpPr>
        <p:spPr>
          <a:xfrm rot="10800000">
            <a:off x="4167416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4" name="椭圆 763"/>
          <p:cNvSpPr/>
          <p:nvPr/>
        </p:nvSpPr>
        <p:spPr>
          <a:xfrm rot="10800000">
            <a:off x="3991102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5" name="椭圆 764"/>
          <p:cNvSpPr/>
          <p:nvPr/>
        </p:nvSpPr>
        <p:spPr>
          <a:xfrm rot="10800000">
            <a:off x="3814788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/>
        </p:nvSpPr>
        <p:spPr>
          <a:xfrm rot="10800000">
            <a:off x="3638474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7" name="椭圆 766"/>
          <p:cNvSpPr/>
          <p:nvPr/>
        </p:nvSpPr>
        <p:spPr>
          <a:xfrm rot="10800000">
            <a:off x="3462160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" name="椭圆 767"/>
          <p:cNvSpPr/>
          <p:nvPr/>
        </p:nvSpPr>
        <p:spPr>
          <a:xfrm rot="10800000">
            <a:off x="4696359" y="4898121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9" name="椭圆 768"/>
          <p:cNvSpPr/>
          <p:nvPr/>
        </p:nvSpPr>
        <p:spPr>
          <a:xfrm rot="10800000">
            <a:off x="4520045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椭圆 769"/>
          <p:cNvSpPr/>
          <p:nvPr/>
        </p:nvSpPr>
        <p:spPr>
          <a:xfrm rot="10800000">
            <a:off x="4343731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1" name="椭圆 770"/>
          <p:cNvSpPr/>
          <p:nvPr/>
        </p:nvSpPr>
        <p:spPr>
          <a:xfrm rot="10800000">
            <a:off x="4167416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椭圆 771"/>
          <p:cNvSpPr/>
          <p:nvPr/>
        </p:nvSpPr>
        <p:spPr>
          <a:xfrm rot="10800000">
            <a:off x="3991102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3" name="椭圆 772"/>
          <p:cNvSpPr/>
          <p:nvPr/>
        </p:nvSpPr>
        <p:spPr>
          <a:xfrm rot="10800000">
            <a:off x="3814788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4" name="椭圆 773"/>
          <p:cNvSpPr/>
          <p:nvPr/>
        </p:nvSpPr>
        <p:spPr>
          <a:xfrm rot="10800000">
            <a:off x="3638474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椭圆 774"/>
          <p:cNvSpPr/>
          <p:nvPr/>
        </p:nvSpPr>
        <p:spPr>
          <a:xfrm rot="10800000">
            <a:off x="3462160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6" name="椭圆 775"/>
          <p:cNvSpPr/>
          <p:nvPr/>
        </p:nvSpPr>
        <p:spPr>
          <a:xfrm rot="10800000">
            <a:off x="4696359" y="4731119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7" name="椭圆 776"/>
          <p:cNvSpPr/>
          <p:nvPr/>
        </p:nvSpPr>
        <p:spPr>
          <a:xfrm rot="10800000">
            <a:off x="4704528" y="5913013"/>
            <a:ext cx="119642" cy="11964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9" name="直接箭头连接符 778"/>
          <p:cNvCxnSpPr/>
          <p:nvPr/>
        </p:nvCxnSpPr>
        <p:spPr>
          <a:xfrm flipH="1">
            <a:off x="7592419" y="4211392"/>
            <a:ext cx="1815635" cy="11640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1" name="直接箭头连接符 780"/>
          <p:cNvCxnSpPr/>
          <p:nvPr/>
        </p:nvCxnSpPr>
        <p:spPr>
          <a:xfrm flipH="1" flipV="1">
            <a:off x="5104516" y="5339509"/>
            <a:ext cx="507849" cy="122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箭头连接符 782"/>
          <p:cNvCxnSpPr/>
          <p:nvPr/>
        </p:nvCxnSpPr>
        <p:spPr>
          <a:xfrm flipH="1" flipV="1">
            <a:off x="1644350" y="4064699"/>
            <a:ext cx="1482928" cy="13650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 </a:t>
            </a:r>
            <a:r>
              <a:rPr lang="zh-CN" altLang="en-US" dirty="0" smtClean="0"/>
              <a:t>按照点位进行设置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点坐标 </a:t>
            </a:r>
            <a:r>
              <a:rPr lang="en-US" altLang="zh-CN" dirty="0"/>
              <a:t> </a:t>
            </a:r>
            <a:r>
              <a:rPr lang="en-US" altLang="zh-CN" dirty="0" smtClean="0"/>
              <a:t>----   </a:t>
            </a:r>
            <a:r>
              <a:rPr lang="zh-CN" altLang="en-US" dirty="0" smtClean="0"/>
              <a:t>符合直线</a:t>
            </a:r>
            <a:endParaRPr lang="en-US" altLang="zh-CN" dirty="0" smtClean="0"/>
          </a:p>
          <a:p>
            <a:r>
              <a:rPr lang="en-US" altLang="zh-CN" dirty="0" smtClean="0"/>
              <a:t>1,1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(8,8)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219021" y="2882989"/>
            <a:ext cx="1353841" cy="1288657"/>
            <a:chOff x="1231900" y="2406470"/>
            <a:chExt cx="1353841" cy="1288657"/>
          </a:xfrm>
        </p:grpSpPr>
        <p:sp>
          <p:nvSpPr>
            <p:cNvPr id="5" name="椭圆 4"/>
            <p:cNvSpPr/>
            <p:nvPr/>
          </p:nvSpPr>
          <p:spPr>
            <a:xfrm>
              <a:off x="123190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40821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8452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760843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937157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11347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289785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6609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821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58452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760843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3715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1347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289785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6609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23190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40821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58452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76084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93715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11347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289785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46609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23190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40821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58452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76084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93715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11347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289785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46609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3190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40821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58452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76084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3715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11347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289785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6609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3190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40821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58452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76084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93715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1347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289785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46609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23190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40821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58452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76084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93715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11347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289785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46609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23190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40821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58452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76084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93715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11347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289785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46609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23190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691969" y="2882989"/>
            <a:ext cx="1356106" cy="1315067"/>
            <a:chOff x="5993974" y="2400032"/>
            <a:chExt cx="1356106" cy="1315067"/>
          </a:xfrm>
        </p:grpSpPr>
        <p:sp>
          <p:nvSpPr>
            <p:cNvPr id="70" name="椭圆 69"/>
            <p:cNvSpPr/>
            <p:nvPr/>
          </p:nvSpPr>
          <p:spPr>
            <a:xfrm>
              <a:off x="599623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52518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670149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87781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05412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34886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652518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70149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7781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23043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617255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34886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52518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70149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05412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3043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17255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34886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52518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87781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5412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723043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599623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17255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634886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70149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87781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705412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723043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599623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617255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518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670149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687781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05412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723043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599623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634886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652518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670149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687781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705412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723043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99623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617255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634886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52518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670149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687781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05412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723043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599623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617255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7225867" y="240003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7049553" y="257347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6873239" y="273719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6711648" y="290432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6535334" y="307776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35902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172553" y="3422018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5996239" y="3595457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346602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7028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599397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4" name="文本框 133"/>
          <p:cNvSpPr txBox="1"/>
          <p:nvPr/>
        </p:nvSpPr>
        <p:spPr>
          <a:xfrm>
            <a:off x="2876393" y="2465216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x+y</a:t>
            </a:r>
            <a:r>
              <a:rPr lang="en-US" altLang="zh-CN" sz="3200" dirty="0"/>
              <a:t> =</a:t>
            </a: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8435137" y="2364473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x+y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= 9</a:t>
            </a:r>
            <a:endParaRPr lang="en-US" altLang="zh-CN" sz="3200" dirty="0"/>
          </a:p>
        </p:txBody>
      </p:sp>
      <p:sp>
        <p:nvSpPr>
          <p:cNvPr id="136" name="矩形 135"/>
          <p:cNvSpPr/>
          <p:nvPr/>
        </p:nvSpPr>
        <p:spPr>
          <a:xfrm>
            <a:off x="4612040" y="2821587"/>
            <a:ext cx="1140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有一些时刻变量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7608" y="1628024"/>
            <a:ext cx="1241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x+y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=S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931380" y="2537757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 = 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97028" y="2662355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 = 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7209" y="2850940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12609" y="2942810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13726" y="3069264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32753" y="3246275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S=7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68618" y="3469816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858933" y="3679745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219021" y="2882989"/>
            <a:ext cx="1353841" cy="1288657"/>
            <a:chOff x="1231900" y="2406470"/>
            <a:chExt cx="1353841" cy="1288657"/>
          </a:xfrm>
        </p:grpSpPr>
        <p:sp>
          <p:nvSpPr>
            <p:cNvPr id="15" name="椭圆 14"/>
            <p:cNvSpPr/>
            <p:nvPr/>
          </p:nvSpPr>
          <p:spPr>
            <a:xfrm>
              <a:off x="123190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0821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584528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760843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937157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11347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289785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46609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08214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58452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760843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93715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11347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289785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46609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23190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40821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58452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76084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93715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11347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2289785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466099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231900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40821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58452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6084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93715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11347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289785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46609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23190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40821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58452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6084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93715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113471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289785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46609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23190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40821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58452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76084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37157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11347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2289785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46609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23190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40821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58452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1760843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93715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11347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2289785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246609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3190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40821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158452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176084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93715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11347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2289785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2466099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23190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268521" y="4062561"/>
            <a:ext cx="1356106" cy="1315067"/>
            <a:chOff x="5993974" y="2400032"/>
            <a:chExt cx="1356106" cy="1315067"/>
          </a:xfrm>
        </p:grpSpPr>
        <p:sp>
          <p:nvSpPr>
            <p:cNvPr id="80" name="椭圆 79"/>
            <p:cNvSpPr/>
            <p:nvPr/>
          </p:nvSpPr>
          <p:spPr>
            <a:xfrm>
              <a:off x="599623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52518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70149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87781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705412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634886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652518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70149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87781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723043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617255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634886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652518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670149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5412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723043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617255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634886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652518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687781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05412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723043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599623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617255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634886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670149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687781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705412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723043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599623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617255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52518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70149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687781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705412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23043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99623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634886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652518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670149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687781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705412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723043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99623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17255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634886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652518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670149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87781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705412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723043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9623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7255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7225867" y="240003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049553" y="257347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6873239" y="273719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6711648" y="290432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535334" y="307776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635902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6172553" y="3422018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5996239" y="3595457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6346602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617028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99397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5" name="直接箭头连接符 144"/>
          <p:cNvCxnSpPr/>
          <p:nvPr/>
        </p:nvCxnSpPr>
        <p:spPr>
          <a:xfrm>
            <a:off x="3966693" y="2212799"/>
            <a:ext cx="6362163" cy="11711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/>
          <p:nvPr/>
        </p:nvCxnSpPr>
        <p:spPr>
          <a:xfrm flipH="1" flipV="1">
            <a:off x="3332118" y="5149461"/>
            <a:ext cx="6192301" cy="9820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帧内的显示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89953" y="2198675"/>
            <a:ext cx="2073499" cy="177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S=9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099541" y="2581491"/>
            <a:ext cx="1356106" cy="1315067"/>
            <a:chOff x="5993974" y="2400032"/>
            <a:chExt cx="1356106" cy="1315067"/>
          </a:xfrm>
        </p:grpSpPr>
        <p:sp>
          <p:nvSpPr>
            <p:cNvPr id="6" name="椭圆 5"/>
            <p:cNvSpPr/>
            <p:nvPr/>
          </p:nvSpPr>
          <p:spPr>
            <a:xfrm>
              <a:off x="5996239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525181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701496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877810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054124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348867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525181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701496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877810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23043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172553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348867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525181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6701496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05412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230438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172553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6348867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525181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6877810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054124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230438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996239" y="2907476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172553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348867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701496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877810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054124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230438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996239" y="3074479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72553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525181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701496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7781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054124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7230438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996239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6348867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525181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701496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877810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054124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230438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996239" y="3408483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172553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348867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6525181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701496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877810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054124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7230438" y="357548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996239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172553" y="2403315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225867" y="240003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049553" y="257347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873239" y="273719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711648" y="2904322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6535334" y="307776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359020" y="3241481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6172553" y="3422018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996239" y="3595457"/>
              <a:ext cx="119642" cy="11964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6346602" y="2406470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170288" y="2573472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993974" y="2740474"/>
              <a:ext cx="119642" cy="11964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3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574" y="1655884"/>
            <a:ext cx="10515600" cy="575994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设计程序实验下述效果</a:t>
            </a:r>
            <a:r>
              <a:rPr lang="en-US" altLang="zh-CN" dirty="0" smtClean="0">
                <a:sym typeface="Wingdings" panose="05000000000000000000" pitchFamily="2" charset="2"/>
              </a:rPr>
              <a:t>( </a:t>
            </a:r>
            <a:r>
              <a:rPr lang="zh-CN" altLang="en-US" dirty="0" smtClean="0">
                <a:sym typeface="Wingdings" panose="05000000000000000000" pitchFamily="2" charset="2"/>
              </a:rPr>
              <a:t>向</a:t>
            </a:r>
            <a:r>
              <a:rPr lang="zh-CN" altLang="en-US" dirty="0">
                <a:sym typeface="Wingdings" panose="05000000000000000000" pitchFamily="2" charset="2"/>
              </a:rPr>
              <a:t>右</a:t>
            </a:r>
            <a:r>
              <a:rPr lang="zh-CN" altLang="en-US" dirty="0" smtClean="0">
                <a:sym typeface="Wingdings" panose="05000000000000000000" pitchFamily="2" charset="2"/>
              </a:rPr>
              <a:t>下延伸的）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231900" y="2406612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1416138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1600377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1784615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1968854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2153092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2337331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2521569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1416138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1600377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1784615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1968854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2153092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2337331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2521569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1231900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1416138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1600377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1784615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1968854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2153092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2337331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2521569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1231900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1416138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1600377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1784615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1968854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2153092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2337331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2521569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1231900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1416138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1600377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1784615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1968854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2153092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2337331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2521569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1231900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1416138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1600377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1784615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1968854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2153092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2337331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2521569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1231900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1416138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1600377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1784615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1968854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2153092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2337331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2521569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1231900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1416138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1600377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1784615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1968854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2153092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2337331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2521569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1231900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3087444" y="2406612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3271683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3455921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3640160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3824398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椭圆 310"/>
          <p:cNvSpPr/>
          <p:nvPr/>
        </p:nvSpPr>
        <p:spPr>
          <a:xfrm>
            <a:off x="4008636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4192875" y="240661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3087444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3271683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3455921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3640160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3824398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4008636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4192875" y="258112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3087444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3271683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3455921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3640160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3824398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4008636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4192875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2903206" y="275562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3087444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71683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3455921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3640160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3824398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4008636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4192875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903206" y="293013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3087444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3271683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3455921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3640160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3824398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4008636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4192875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2903206" y="310464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3087444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3271683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3455921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3640160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3824398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4008636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4192875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2903206" y="327915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3087444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3271683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3455921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3640160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3824398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4008636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4192875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2903206" y="3453659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3087444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3271683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3455921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3640160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3824398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4008636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4192875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2903206" y="3628167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2903206" y="2584549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2912514" y="240331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41612" y="2403315"/>
            <a:ext cx="1414688" cy="1349871"/>
            <a:chOff x="4541612" y="2403315"/>
            <a:chExt cx="1414688" cy="1349871"/>
          </a:xfrm>
        </p:grpSpPr>
        <p:sp>
          <p:nvSpPr>
            <p:cNvPr id="370" name="椭圆 369"/>
            <p:cNvSpPr/>
            <p:nvPr/>
          </p:nvSpPr>
          <p:spPr>
            <a:xfrm>
              <a:off x="4910089" y="240331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094327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5278566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5462804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5647043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5831281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4910089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5094327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5278566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5462804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5647043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5831281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725850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4910089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5094327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5278566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5462804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5647043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5831281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725850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4910089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5094327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5278566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5462804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5647043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5831281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4541612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725850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910089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094327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5278566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5462804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5647043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831281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4541612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725850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910089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5094327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5278566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5462804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5647043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831281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4541612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4725850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4910089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5094327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5278566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5462804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5647043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5831281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4541612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4725850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4910089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5094327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5278566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5462804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5647043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5831281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541612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4725850" y="258454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4541612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4725850" y="240914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4541612" y="258707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550920" y="240584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39238" y="2400785"/>
            <a:ext cx="1414688" cy="1349871"/>
            <a:chOff x="6239238" y="2400785"/>
            <a:chExt cx="1414688" cy="1349871"/>
          </a:xfrm>
        </p:grpSpPr>
        <p:sp>
          <p:nvSpPr>
            <p:cNvPr id="215" name="椭圆 214"/>
            <p:cNvSpPr/>
            <p:nvPr/>
          </p:nvSpPr>
          <p:spPr>
            <a:xfrm>
              <a:off x="6607715" y="240078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791953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6976192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7160430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7344669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7528907" y="240408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6607715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6791953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6976192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7160430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7344669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7528907" y="257859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6423476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6607715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791953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6976192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7160430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7344669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7528907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423476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6607715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6791953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6976192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160430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344669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7528907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6239238" y="292760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6423476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6607715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6791953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6976192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7160430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7344669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7528907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6239238" y="310211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6423476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6607715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6791953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6976192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7160430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7344669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528907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6239238" y="327662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6423476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6607715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6791953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6976192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7160430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7344669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7528907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6239238" y="345112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6423476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6607715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6791953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6976192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7160430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7344669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7528907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6239238" y="362563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6423476" y="258201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6239238" y="275309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6423476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6239238" y="258454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6248546" y="240331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1" name="组合 520"/>
          <p:cNvGrpSpPr/>
          <p:nvPr/>
        </p:nvGrpSpPr>
        <p:grpSpPr>
          <a:xfrm rot="10800000">
            <a:off x="8508757" y="2427177"/>
            <a:ext cx="1414688" cy="1349871"/>
            <a:chOff x="4541612" y="2403315"/>
            <a:chExt cx="1414688" cy="1349871"/>
          </a:xfrm>
        </p:grpSpPr>
        <p:sp>
          <p:nvSpPr>
            <p:cNvPr id="522" name="椭圆 521"/>
            <p:cNvSpPr/>
            <p:nvPr/>
          </p:nvSpPr>
          <p:spPr>
            <a:xfrm>
              <a:off x="4910089" y="240331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5094327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5278566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5462804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5647043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5831281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4910089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5094327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5278566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5462804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5647043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5831281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4725850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4910089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5094327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5278566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5462804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5647043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5831281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4725850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4910089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5094327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5278566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5462804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5647043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5831281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4541612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4725850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4910089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椭圆 550"/>
            <p:cNvSpPr/>
            <p:nvPr/>
          </p:nvSpPr>
          <p:spPr>
            <a:xfrm>
              <a:off x="5094327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椭圆 551"/>
            <p:cNvSpPr/>
            <p:nvPr/>
          </p:nvSpPr>
          <p:spPr>
            <a:xfrm>
              <a:off x="5278566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椭圆 552"/>
            <p:cNvSpPr/>
            <p:nvPr/>
          </p:nvSpPr>
          <p:spPr>
            <a:xfrm>
              <a:off x="5462804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/>
            <p:cNvSpPr/>
            <p:nvPr/>
          </p:nvSpPr>
          <p:spPr>
            <a:xfrm>
              <a:off x="5647043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/>
            <p:cNvSpPr/>
            <p:nvPr/>
          </p:nvSpPr>
          <p:spPr>
            <a:xfrm>
              <a:off x="5831281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/>
            <p:cNvSpPr/>
            <p:nvPr/>
          </p:nvSpPr>
          <p:spPr>
            <a:xfrm>
              <a:off x="4541612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椭圆 556"/>
            <p:cNvSpPr/>
            <p:nvPr/>
          </p:nvSpPr>
          <p:spPr>
            <a:xfrm>
              <a:off x="4725850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/>
            <p:cNvSpPr/>
            <p:nvPr/>
          </p:nvSpPr>
          <p:spPr>
            <a:xfrm>
              <a:off x="4910089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椭圆 558"/>
            <p:cNvSpPr/>
            <p:nvPr/>
          </p:nvSpPr>
          <p:spPr>
            <a:xfrm>
              <a:off x="5094327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/>
            <p:cNvSpPr/>
            <p:nvPr/>
          </p:nvSpPr>
          <p:spPr>
            <a:xfrm>
              <a:off x="5278566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椭圆 560"/>
            <p:cNvSpPr/>
            <p:nvPr/>
          </p:nvSpPr>
          <p:spPr>
            <a:xfrm>
              <a:off x="5462804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/>
            <p:cNvSpPr/>
            <p:nvPr/>
          </p:nvSpPr>
          <p:spPr>
            <a:xfrm>
              <a:off x="5647043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5831281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4541612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4725850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4910089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/>
            <p:cNvSpPr/>
            <p:nvPr/>
          </p:nvSpPr>
          <p:spPr>
            <a:xfrm>
              <a:off x="5094327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/>
            <p:cNvSpPr/>
            <p:nvPr/>
          </p:nvSpPr>
          <p:spPr>
            <a:xfrm>
              <a:off x="5278566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/>
            <p:cNvSpPr/>
            <p:nvPr/>
          </p:nvSpPr>
          <p:spPr>
            <a:xfrm>
              <a:off x="5462804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椭圆 569"/>
            <p:cNvSpPr/>
            <p:nvPr/>
          </p:nvSpPr>
          <p:spPr>
            <a:xfrm>
              <a:off x="5647043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椭圆 570"/>
            <p:cNvSpPr/>
            <p:nvPr/>
          </p:nvSpPr>
          <p:spPr>
            <a:xfrm>
              <a:off x="5831281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/>
            <p:cNvSpPr/>
            <p:nvPr/>
          </p:nvSpPr>
          <p:spPr>
            <a:xfrm>
              <a:off x="4541612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/>
            <p:cNvSpPr/>
            <p:nvPr/>
          </p:nvSpPr>
          <p:spPr>
            <a:xfrm>
              <a:off x="4725850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/>
            <p:cNvSpPr/>
            <p:nvPr/>
          </p:nvSpPr>
          <p:spPr>
            <a:xfrm>
              <a:off x="4910089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椭圆 574"/>
            <p:cNvSpPr/>
            <p:nvPr/>
          </p:nvSpPr>
          <p:spPr>
            <a:xfrm>
              <a:off x="5094327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椭圆 575"/>
            <p:cNvSpPr/>
            <p:nvPr/>
          </p:nvSpPr>
          <p:spPr>
            <a:xfrm>
              <a:off x="5278566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/>
            <p:cNvSpPr/>
            <p:nvPr/>
          </p:nvSpPr>
          <p:spPr>
            <a:xfrm>
              <a:off x="5462804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/>
            <p:cNvSpPr/>
            <p:nvPr/>
          </p:nvSpPr>
          <p:spPr>
            <a:xfrm>
              <a:off x="5647043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5831281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4541612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4725850" y="258454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4541612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4725850" y="240914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4541612" y="258707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4550920" y="240584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7856113" y="3052624"/>
            <a:ext cx="528033" cy="2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136323" y="3940935"/>
            <a:ext cx="30990" cy="73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椭圆 586"/>
          <p:cNvSpPr/>
          <p:nvPr/>
        </p:nvSpPr>
        <p:spPr>
          <a:xfrm rot="10800000">
            <a:off x="9381161" y="607325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椭圆 587"/>
          <p:cNvSpPr/>
          <p:nvPr/>
        </p:nvSpPr>
        <p:spPr>
          <a:xfrm rot="10800000">
            <a:off x="9196923" y="606996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椭圆 588"/>
          <p:cNvSpPr/>
          <p:nvPr/>
        </p:nvSpPr>
        <p:spPr>
          <a:xfrm rot="10800000">
            <a:off x="9012684" y="606996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椭圆 589"/>
          <p:cNvSpPr/>
          <p:nvPr/>
        </p:nvSpPr>
        <p:spPr>
          <a:xfrm rot="10800000">
            <a:off x="8828446" y="606996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椭圆 590"/>
          <p:cNvSpPr/>
          <p:nvPr/>
        </p:nvSpPr>
        <p:spPr>
          <a:xfrm rot="10800000">
            <a:off x="8644207" y="606996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椭圆 591"/>
          <p:cNvSpPr/>
          <p:nvPr/>
        </p:nvSpPr>
        <p:spPr>
          <a:xfrm rot="10800000">
            <a:off x="8459969" y="6069961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" name="椭圆 592"/>
          <p:cNvSpPr/>
          <p:nvPr/>
        </p:nvSpPr>
        <p:spPr>
          <a:xfrm rot="10800000">
            <a:off x="9381161" y="5895453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4" name="椭圆 593"/>
          <p:cNvSpPr/>
          <p:nvPr/>
        </p:nvSpPr>
        <p:spPr>
          <a:xfrm rot="10800000">
            <a:off x="9196923" y="5895453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5" name="椭圆 594"/>
          <p:cNvSpPr/>
          <p:nvPr/>
        </p:nvSpPr>
        <p:spPr>
          <a:xfrm rot="10800000">
            <a:off x="9012684" y="5895453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6" name="椭圆 595"/>
          <p:cNvSpPr/>
          <p:nvPr/>
        </p:nvSpPr>
        <p:spPr>
          <a:xfrm rot="10800000">
            <a:off x="8828446" y="5895453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" name="椭圆 596"/>
          <p:cNvSpPr/>
          <p:nvPr/>
        </p:nvSpPr>
        <p:spPr>
          <a:xfrm rot="10800000">
            <a:off x="8644207" y="589545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8" name="椭圆 597"/>
          <p:cNvSpPr/>
          <p:nvPr/>
        </p:nvSpPr>
        <p:spPr>
          <a:xfrm rot="10800000">
            <a:off x="8459969" y="5895453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椭圆 598"/>
          <p:cNvSpPr/>
          <p:nvPr/>
        </p:nvSpPr>
        <p:spPr>
          <a:xfrm rot="10800000">
            <a:off x="9565400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椭圆 599"/>
          <p:cNvSpPr/>
          <p:nvPr/>
        </p:nvSpPr>
        <p:spPr>
          <a:xfrm rot="10800000">
            <a:off x="9381161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 rot="10800000">
            <a:off x="9196923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椭圆 601"/>
          <p:cNvSpPr/>
          <p:nvPr/>
        </p:nvSpPr>
        <p:spPr>
          <a:xfrm rot="10800000">
            <a:off x="9012684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椭圆 602"/>
          <p:cNvSpPr/>
          <p:nvPr/>
        </p:nvSpPr>
        <p:spPr>
          <a:xfrm rot="10800000">
            <a:off x="8828446" y="572094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椭圆 603"/>
          <p:cNvSpPr/>
          <p:nvPr/>
        </p:nvSpPr>
        <p:spPr>
          <a:xfrm rot="10800000">
            <a:off x="8644207" y="572094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椭圆 604"/>
          <p:cNvSpPr/>
          <p:nvPr/>
        </p:nvSpPr>
        <p:spPr>
          <a:xfrm rot="10800000">
            <a:off x="8459969" y="5720945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椭圆 605"/>
          <p:cNvSpPr/>
          <p:nvPr/>
        </p:nvSpPr>
        <p:spPr>
          <a:xfrm rot="10800000">
            <a:off x="9565400" y="554643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椭圆 606"/>
          <p:cNvSpPr/>
          <p:nvPr/>
        </p:nvSpPr>
        <p:spPr>
          <a:xfrm rot="10800000">
            <a:off x="9381161" y="554643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椭圆 607"/>
          <p:cNvSpPr/>
          <p:nvPr/>
        </p:nvSpPr>
        <p:spPr>
          <a:xfrm rot="10800000">
            <a:off x="9196923" y="554643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椭圆 608"/>
          <p:cNvSpPr/>
          <p:nvPr/>
        </p:nvSpPr>
        <p:spPr>
          <a:xfrm rot="10800000">
            <a:off x="9012684" y="554643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椭圆 609"/>
          <p:cNvSpPr/>
          <p:nvPr/>
        </p:nvSpPr>
        <p:spPr>
          <a:xfrm rot="10800000">
            <a:off x="8828446" y="554643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椭圆 610"/>
          <p:cNvSpPr/>
          <p:nvPr/>
        </p:nvSpPr>
        <p:spPr>
          <a:xfrm rot="10800000">
            <a:off x="8644207" y="554643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椭圆 611"/>
          <p:cNvSpPr/>
          <p:nvPr/>
        </p:nvSpPr>
        <p:spPr>
          <a:xfrm rot="10800000">
            <a:off x="8459969" y="5546438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3" name="椭圆 612"/>
          <p:cNvSpPr/>
          <p:nvPr/>
        </p:nvSpPr>
        <p:spPr>
          <a:xfrm rot="10800000">
            <a:off x="9749638" y="554643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椭圆 613"/>
          <p:cNvSpPr/>
          <p:nvPr/>
        </p:nvSpPr>
        <p:spPr>
          <a:xfrm rot="10800000">
            <a:off x="9565400" y="5371930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 rot="10800000">
            <a:off x="9381161" y="5371930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椭圆 615"/>
          <p:cNvSpPr/>
          <p:nvPr/>
        </p:nvSpPr>
        <p:spPr>
          <a:xfrm rot="10800000">
            <a:off x="9196923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椭圆 616"/>
          <p:cNvSpPr/>
          <p:nvPr/>
        </p:nvSpPr>
        <p:spPr>
          <a:xfrm rot="10800000">
            <a:off x="9012684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椭圆 617"/>
          <p:cNvSpPr/>
          <p:nvPr/>
        </p:nvSpPr>
        <p:spPr>
          <a:xfrm rot="10800000">
            <a:off x="8828446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椭圆 618"/>
          <p:cNvSpPr/>
          <p:nvPr/>
        </p:nvSpPr>
        <p:spPr>
          <a:xfrm rot="10800000">
            <a:off x="8644207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0" name="椭圆 619"/>
          <p:cNvSpPr/>
          <p:nvPr/>
        </p:nvSpPr>
        <p:spPr>
          <a:xfrm rot="10800000">
            <a:off x="8459969" y="5371930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1" name="椭圆 620"/>
          <p:cNvSpPr/>
          <p:nvPr/>
        </p:nvSpPr>
        <p:spPr>
          <a:xfrm rot="10800000">
            <a:off x="9749638" y="5371930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2" name="椭圆 621"/>
          <p:cNvSpPr/>
          <p:nvPr/>
        </p:nvSpPr>
        <p:spPr>
          <a:xfrm rot="10800000">
            <a:off x="9565400" y="5197422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椭圆 622"/>
          <p:cNvSpPr/>
          <p:nvPr/>
        </p:nvSpPr>
        <p:spPr>
          <a:xfrm rot="10800000">
            <a:off x="9381161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椭圆 623"/>
          <p:cNvSpPr/>
          <p:nvPr/>
        </p:nvSpPr>
        <p:spPr>
          <a:xfrm rot="10800000">
            <a:off x="9196923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椭圆 624"/>
          <p:cNvSpPr/>
          <p:nvPr/>
        </p:nvSpPr>
        <p:spPr>
          <a:xfrm rot="10800000">
            <a:off x="9012684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椭圆 625"/>
          <p:cNvSpPr/>
          <p:nvPr/>
        </p:nvSpPr>
        <p:spPr>
          <a:xfrm rot="10800000">
            <a:off x="8828446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椭圆 626"/>
          <p:cNvSpPr/>
          <p:nvPr/>
        </p:nvSpPr>
        <p:spPr>
          <a:xfrm rot="10800000">
            <a:off x="8644207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椭圆 627"/>
          <p:cNvSpPr/>
          <p:nvPr/>
        </p:nvSpPr>
        <p:spPr>
          <a:xfrm rot="10800000">
            <a:off x="8459969" y="5197422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椭圆 628"/>
          <p:cNvSpPr/>
          <p:nvPr/>
        </p:nvSpPr>
        <p:spPr>
          <a:xfrm rot="10800000">
            <a:off x="9749638" y="5197422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椭圆 629"/>
          <p:cNvSpPr/>
          <p:nvPr/>
        </p:nvSpPr>
        <p:spPr>
          <a:xfrm rot="10800000">
            <a:off x="9565400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椭圆 630"/>
          <p:cNvSpPr/>
          <p:nvPr/>
        </p:nvSpPr>
        <p:spPr>
          <a:xfrm rot="10800000">
            <a:off x="9381161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椭圆 631"/>
          <p:cNvSpPr/>
          <p:nvPr/>
        </p:nvSpPr>
        <p:spPr>
          <a:xfrm rot="10800000">
            <a:off x="9196923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椭圆 632"/>
          <p:cNvSpPr/>
          <p:nvPr/>
        </p:nvSpPr>
        <p:spPr>
          <a:xfrm rot="10800000">
            <a:off x="9012684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椭圆 633"/>
          <p:cNvSpPr/>
          <p:nvPr/>
        </p:nvSpPr>
        <p:spPr>
          <a:xfrm rot="10800000">
            <a:off x="8828446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椭圆 634"/>
          <p:cNvSpPr/>
          <p:nvPr/>
        </p:nvSpPr>
        <p:spPr>
          <a:xfrm rot="10800000">
            <a:off x="8644207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椭圆 635"/>
          <p:cNvSpPr/>
          <p:nvPr/>
        </p:nvSpPr>
        <p:spPr>
          <a:xfrm rot="10800000">
            <a:off x="8459969" y="5022914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椭圆 636"/>
          <p:cNvSpPr/>
          <p:nvPr/>
        </p:nvSpPr>
        <p:spPr>
          <a:xfrm rot="10800000">
            <a:off x="9749638" y="5022914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椭圆 637"/>
          <p:cNvSpPr/>
          <p:nvPr/>
        </p:nvSpPr>
        <p:spPr>
          <a:xfrm rot="10800000">
            <a:off x="9565400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椭圆 638"/>
          <p:cNvSpPr/>
          <p:nvPr/>
        </p:nvSpPr>
        <p:spPr>
          <a:xfrm rot="10800000">
            <a:off x="9381161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椭圆 639"/>
          <p:cNvSpPr/>
          <p:nvPr/>
        </p:nvSpPr>
        <p:spPr>
          <a:xfrm rot="10800000">
            <a:off x="9196923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椭圆 640"/>
          <p:cNvSpPr/>
          <p:nvPr/>
        </p:nvSpPr>
        <p:spPr>
          <a:xfrm rot="10800000">
            <a:off x="9012684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2" name="椭圆 641"/>
          <p:cNvSpPr/>
          <p:nvPr/>
        </p:nvSpPr>
        <p:spPr>
          <a:xfrm rot="10800000">
            <a:off x="8828446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椭圆 642"/>
          <p:cNvSpPr/>
          <p:nvPr/>
        </p:nvSpPr>
        <p:spPr>
          <a:xfrm rot="10800000">
            <a:off x="8644207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椭圆 643"/>
          <p:cNvSpPr/>
          <p:nvPr/>
        </p:nvSpPr>
        <p:spPr>
          <a:xfrm rot="10800000">
            <a:off x="8459969" y="4848406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椭圆 644"/>
          <p:cNvSpPr/>
          <p:nvPr/>
        </p:nvSpPr>
        <p:spPr>
          <a:xfrm rot="10800000">
            <a:off x="9749638" y="4848406"/>
            <a:ext cx="125019" cy="1250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椭圆 645"/>
          <p:cNvSpPr/>
          <p:nvPr/>
        </p:nvSpPr>
        <p:spPr>
          <a:xfrm rot="10800000">
            <a:off x="9565400" y="5892024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椭圆 646"/>
          <p:cNvSpPr/>
          <p:nvPr/>
        </p:nvSpPr>
        <p:spPr>
          <a:xfrm rot="10800000">
            <a:off x="9749638" y="5720945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椭圆 647"/>
          <p:cNvSpPr/>
          <p:nvPr/>
        </p:nvSpPr>
        <p:spPr>
          <a:xfrm rot="10800000">
            <a:off x="9565400" y="6067431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椭圆 648"/>
          <p:cNvSpPr/>
          <p:nvPr/>
        </p:nvSpPr>
        <p:spPr>
          <a:xfrm rot="10800000">
            <a:off x="9749638" y="5889494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椭圆 649"/>
          <p:cNvSpPr/>
          <p:nvPr/>
        </p:nvSpPr>
        <p:spPr>
          <a:xfrm rot="10800000">
            <a:off x="9740330" y="6070728"/>
            <a:ext cx="125019" cy="1250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1" name="组合 650"/>
          <p:cNvGrpSpPr/>
          <p:nvPr/>
        </p:nvGrpSpPr>
        <p:grpSpPr>
          <a:xfrm>
            <a:off x="4580248" y="4759504"/>
            <a:ext cx="1414688" cy="1349871"/>
            <a:chOff x="4541612" y="2403315"/>
            <a:chExt cx="1414688" cy="1349871"/>
          </a:xfrm>
        </p:grpSpPr>
        <p:sp>
          <p:nvSpPr>
            <p:cNvPr id="652" name="椭圆 651"/>
            <p:cNvSpPr/>
            <p:nvPr/>
          </p:nvSpPr>
          <p:spPr>
            <a:xfrm>
              <a:off x="4910089" y="240331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/>
          </p:nvSpPr>
          <p:spPr>
            <a:xfrm>
              <a:off x="5094327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/>
          </p:nvSpPr>
          <p:spPr>
            <a:xfrm>
              <a:off x="5278566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/>
          </p:nvSpPr>
          <p:spPr>
            <a:xfrm>
              <a:off x="5462804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/>
          </p:nvSpPr>
          <p:spPr>
            <a:xfrm>
              <a:off x="5647043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/>
          </p:nvSpPr>
          <p:spPr>
            <a:xfrm>
              <a:off x="5831281" y="240661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椭圆 657"/>
            <p:cNvSpPr/>
            <p:nvPr/>
          </p:nvSpPr>
          <p:spPr>
            <a:xfrm>
              <a:off x="4910089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/>
          </p:nvSpPr>
          <p:spPr>
            <a:xfrm>
              <a:off x="5094327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/>
          </p:nvSpPr>
          <p:spPr>
            <a:xfrm>
              <a:off x="5278566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/>
          </p:nvSpPr>
          <p:spPr>
            <a:xfrm>
              <a:off x="5462804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/>
          </p:nvSpPr>
          <p:spPr>
            <a:xfrm>
              <a:off x="5647043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/>
          </p:nvSpPr>
          <p:spPr>
            <a:xfrm>
              <a:off x="5831281" y="2581120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/>
          </p:nvSpPr>
          <p:spPr>
            <a:xfrm>
              <a:off x="4725850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/>
          </p:nvSpPr>
          <p:spPr>
            <a:xfrm>
              <a:off x="4910089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/>
          </p:nvSpPr>
          <p:spPr>
            <a:xfrm>
              <a:off x="5094327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/>
          </p:nvSpPr>
          <p:spPr>
            <a:xfrm>
              <a:off x="5278566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/>
          </p:nvSpPr>
          <p:spPr>
            <a:xfrm>
              <a:off x="5462804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/>
          </p:nvSpPr>
          <p:spPr>
            <a:xfrm>
              <a:off x="5647043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/>
          </p:nvSpPr>
          <p:spPr>
            <a:xfrm>
              <a:off x="5831281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/>
          </p:nvSpPr>
          <p:spPr>
            <a:xfrm>
              <a:off x="4725850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/>
          </p:nvSpPr>
          <p:spPr>
            <a:xfrm>
              <a:off x="4910089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/>
          </p:nvSpPr>
          <p:spPr>
            <a:xfrm>
              <a:off x="5094327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/>
          </p:nvSpPr>
          <p:spPr>
            <a:xfrm>
              <a:off x="5278566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/>
          </p:nvSpPr>
          <p:spPr>
            <a:xfrm>
              <a:off x="5462804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/>
          </p:nvSpPr>
          <p:spPr>
            <a:xfrm>
              <a:off x="5647043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/>
          </p:nvSpPr>
          <p:spPr>
            <a:xfrm>
              <a:off x="5831281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/>
          </p:nvSpPr>
          <p:spPr>
            <a:xfrm>
              <a:off x="4541612" y="293013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9" name="椭圆 678"/>
            <p:cNvSpPr/>
            <p:nvPr/>
          </p:nvSpPr>
          <p:spPr>
            <a:xfrm>
              <a:off x="4725850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4910089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5094327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/>
          </p:nvSpPr>
          <p:spPr>
            <a:xfrm>
              <a:off x="5278566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/>
          </p:nvSpPr>
          <p:spPr>
            <a:xfrm>
              <a:off x="5462804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/>
          </p:nvSpPr>
          <p:spPr>
            <a:xfrm>
              <a:off x="5647043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椭圆 684"/>
            <p:cNvSpPr/>
            <p:nvPr/>
          </p:nvSpPr>
          <p:spPr>
            <a:xfrm>
              <a:off x="5831281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椭圆 685"/>
            <p:cNvSpPr/>
            <p:nvPr/>
          </p:nvSpPr>
          <p:spPr>
            <a:xfrm>
              <a:off x="4541612" y="3104643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/>
          </p:nvSpPr>
          <p:spPr>
            <a:xfrm>
              <a:off x="4725850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椭圆 687"/>
            <p:cNvSpPr/>
            <p:nvPr/>
          </p:nvSpPr>
          <p:spPr>
            <a:xfrm>
              <a:off x="4910089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椭圆 688"/>
            <p:cNvSpPr/>
            <p:nvPr/>
          </p:nvSpPr>
          <p:spPr>
            <a:xfrm>
              <a:off x="5094327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/>
          </p:nvSpPr>
          <p:spPr>
            <a:xfrm>
              <a:off x="5278566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/>
          </p:nvSpPr>
          <p:spPr>
            <a:xfrm>
              <a:off x="5462804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椭圆 691"/>
            <p:cNvSpPr/>
            <p:nvPr/>
          </p:nvSpPr>
          <p:spPr>
            <a:xfrm>
              <a:off x="5647043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椭圆 692"/>
            <p:cNvSpPr/>
            <p:nvPr/>
          </p:nvSpPr>
          <p:spPr>
            <a:xfrm>
              <a:off x="5831281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椭圆 693"/>
            <p:cNvSpPr/>
            <p:nvPr/>
          </p:nvSpPr>
          <p:spPr>
            <a:xfrm>
              <a:off x="4541612" y="3279151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5" name="椭圆 694"/>
            <p:cNvSpPr/>
            <p:nvPr/>
          </p:nvSpPr>
          <p:spPr>
            <a:xfrm>
              <a:off x="4725850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椭圆 695"/>
            <p:cNvSpPr/>
            <p:nvPr/>
          </p:nvSpPr>
          <p:spPr>
            <a:xfrm>
              <a:off x="4910089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/>
          </p:nvSpPr>
          <p:spPr>
            <a:xfrm>
              <a:off x="5094327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椭圆 697"/>
            <p:cNvSpPr/>
            <p:nvPr/>
          </p:nvSpPr>
          <p:spPr>
            <a:xfrm>
              <a:off x="5278566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椭圆 698"/>
            <p:cNvSpPr/>
            <p:nvPr/>
          </p:nvSpPr>
          <p:spPr>
            <a:xfrm>
              <a:off x="5462804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椭圆 699"/>
            <p:cNvSpPr/>
            <p:nvPr/>
          </p:nvSpPr>
          <p:spPr>
            <a:xfrm>
              <a:off x="5647043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椭圆 700"/>
            <p:cNvSpPr/>
            <p:nvPr/>
          </p:nvSpPr>
          <p:spPr>
            <a:xfrm>
              <a:off x="5831281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椭圆 701"/>
            <p:cNvSpPr/>
            <p:nvPr/>
          </p:nvSpPr>
          <p:spPr>
            <a:xfrm>
              <a:off x="4541612" y="345365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椭圆 702"/>
            <p:cNvSpPr/>
            <p:nvPr/>
          </p:nvSpPr>
          <p:spPr>
            <a:xfrm>
              <a:off x="4725850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椭圆 703"/>
            <p:cNvSpPr/>
            <p:nvPr/>
          </p:nvSpPr>
          <p:spPr>
            <a:xfrm>
              <a:off x="4910089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椭圆 704"/>
            <p:cNvSpPr/>
            <p:nvPr/>
          </p:nvSpPr>
          <p:spPr>
            <a:xfrm>
              <a:off x="5094327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椭圆 705"/>
            <p:cNvSpPr/>
            <p:nvPr/>
          </p:nvSpPr>
          <p:spPr>
            <a:xfrm>
              <a:off x="5278566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椭圆 706"/>
            <p:cNvSpPr/>
            <p:nvPr/>
          </p:nvSpPr>
          <p:spPr>
            <a:xfrm>
              <a:off x="5462804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椭圆 707"/>
            <p:cNvSpPr/>
            <p:nvPr/>
          </p:nvSpPr>
          <p:spPr>
            <a:xfrm>
              <a:off x="5647043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椭圆 708"/>
            <p:cNvSpPr/>
            <p:nvPr/>
          </p:nvSpPr>
          <p:spPr>
            <a:xfrm>
              <a:off x="5831281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椭圆 709"/>
            <p:cNvSpPr/>
            <p:nvPr/>
          </p:nvSpPr>
          <p:spPr>
            <a:xfrm>
              <a:off x="4541612" y="3628167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1" name="椭圆 710"/>
            <p:cNvSpPr/>
            <p:nvPr/>
          </p:nvSpPr>
          <p:spPr>
            <a:xfrm>
              <a:off x="4725850" y="258454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椭圆 711"/>
            <p:cNvSpPr/>
            <p:nvPr/>
          </p:nvSpPr>
          <p:spPr>
            <a:xfrm>
              <a:off x="4541612" y="2755628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椭圆 712"/>
            <p:cNvSpPr/>
            <p:nvPr/>
          </p:nvSpPr>
          <p:spPr>
            <a:xfrm>
              <a:off x="4725850" y="2409142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椭圆 713"/>
            <p:cNvSpPr/>
            <p:nvPr/>
          </p:nvSpPr>
          <p:spPr>
            <a:xfrm>
              <a:off x="4541612" y="2587079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椭圆 714"/>
            <p:cNvSpPr/>
            <p:nvPr/>
          </p:nvSpPr>
          <p:spPr>
            <a:xfrm>
              <a:off x="4550920" y="2405845"/>
              <a:ext cx="125019" cy="1250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H="1">
            <a:off x="6373565" y="5546438"/>
            <a:ext cx="1868914" cy="3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5268134" y="3940935"/>
            <a:ext cx="10432" cy="68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2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动手一试</a:t>
            </a:r>
            <a:r>
              <a:rPr lang="en-US" altLang="zh-CN" dirty="0" smtClean="0"/>
              <a:t>A1</a:t>
            </a:r>
            <a:endParaRPr lang="zh-CN" altLang="en-US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9175198" y="3141502"/>
            <a:ext cx="1374082" cy="1267411"/>
            <a:chOff x="1236372" y="2577072"/>
            <a:chExt cx="2768958" cy="2554001"/>
          </a:xfrm>
        </p:grpSpPr>
        <p:sp>
          <p:nvSpPr>
            <p:cNvPr id="12" name="椭圆 11"/>
            <p:cNvSpPr/>
            <p:nvPr/>
          </p:nvSpPr>
          <p:spPr>
            <a:xfrm>
              <a:off x="160029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6421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2813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69205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5597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41989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8381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36372" y="2910626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23637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0029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96421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32813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69205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05597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1989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783814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23637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60029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96421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32813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9205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305597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41989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783814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23637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60029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96421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2813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69205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05597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41989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83814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23637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60029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6421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32813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269205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05597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341989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783814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123637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60029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6421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32813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9205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05597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341989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83814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23637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160029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96421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232813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69205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05597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41989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783814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160029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196421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232813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269205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05597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41989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78381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236372" y="2577072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192161" y="1721733"/>
            <a:ext cx="1374082" cy="1269342"/>
            <a:chOff x="2589215" y="2376236"/>
            <a:chExt cx="1374082" cy="1269342"/>
          </a:xfrm>
        </p:grpSpPr>
        <p:sp>
          <p:nvSpPr>
            <p:cNvPr id="144" name="椭圆 143"/>
            <p:cNvSpPr/>
            <p:nvPr/>
          </p:nvSpPr>
          <p:spPr>
            <a:xfrm>
              <a:off x="2769809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2950403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3130996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3311590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3492184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3672777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3853371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2589215" y="23762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2589215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769809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950402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3130996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3311590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3492183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3672777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853371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2589215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2769809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2950402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3130996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3311590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3492183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3672777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3853371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2589215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2769809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2950402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3130996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3311590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3492183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3672777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3853371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2589215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2769809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2950402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0996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3311590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92183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672777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53371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589215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2769809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950402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3130996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3311590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3492183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3672777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3853371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589215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769809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2950402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3130996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3311590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3492183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672777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853371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2589215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2769809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2950402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3130996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3311590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3492183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3672777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3853371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5" name="直接箭头连接符 224"/>
          <p:cNvCxnSpPr/>
          <p:nvPr/>
        </p:nvCxnSpPr>
        <p:spPr>
          <a:xfrm>
            <a:off x="4105708" y="2403326"/>
            <a:ext cx="15240" cy="12422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2" name="组合 341"/>
          <p:cNvGrpSpPr/>
          <p:nvPr/>
        </p:nvGrpSpPr>
        <p:grpSpPr>
          <a:xfrm>
            <a:off x="6878654" y="2360214"/>
            <a:ext cx="1382589" cy="1278388"/>
            <a:chOff x="6878654" y="2360214"/>
            <a:chExt cx="1382589" cy="1278388"/>
          </a:xfrm>
        </p:grpSpPr>
        <p:sp>
          <p:nvSpPr>
            <p:cNvPr id="227" name="椭圆 226"/>
            <p:cNvSpPr/>
            <p:nvPr/>
          </p:nvSpPr>
          <p:spPr>
            <a:xfrm>
              <a:off x="7067755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7248349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7428942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7609536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7790130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7970723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8151317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887161" y="252573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7067755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7248349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7428942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7609536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7790130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7970723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8151317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6887161" y="23602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059248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7239842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7420435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7601029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7781623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7962216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8142810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6878654" y="286875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059248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239842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7420435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7601029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7781623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7962216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8142810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6878654" y="270323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059248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7239842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7420435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7601029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7781623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7962216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8142810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6878654" y="319894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059248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7239842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7420435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7601029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7781623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962216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8142810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6878654" y="3033418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7067755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7248349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7428942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7609536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7790130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7970723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8151317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6887161" y="354144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7067755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7248349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/>
            <p:nvPr/>
          </p:nvSpPr>
          <p:spPr>
            <a:xfrm>
              <a:off x="7428942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7609536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7790130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7970723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/>
            <p:nvPr/>
          </p:nvSpPr>
          <p:spPr>
            <a:xfrm>
              <a:off x="8151317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/>
            <p:nvPr/>
          </p:nvSpPr>
          <p:spPr>
            <a:xfrm>
              <a:off x="6887161" y="337592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9" name="矩形 338"/>
          <p:cNvSpPr/>
          <p:nvPr/>
        </p:nvSpPr>
        <p:spPr>
          <a:xfrm>
            <a:off x="5927214" y="2333172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41" name="直接箭头连接符 340"/>
          <p:cNvCxnSpPr/>
          <p:nvPr/>
        </p:nvCxnSpPr>
        <p:spPr>
          <a:xfrm>
            <a:off x="7609536" y="3886200"/>
            <a:ext cx="0" cy="571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4" name="椭圆 343"/>
          <p:cNvSpPr/>
          <p:nvPr/>
        </p:nvSpPr>
        <p:spPr>
          <a:xfrm>
            <a:off x="7107342" y="479401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7287936" y="479401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7468529" y="479401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7649123" y="479401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7829717" y="479401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8010310" y="479401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8190904" y="479401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6926748" y="4786339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7098835" y="513703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7279429" y="513703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7460022" y="513703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7640616" y="513703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7821210" y="513703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8001803" y="513703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椭圆 365"/>
          <p:cNvSpPr/>
          <p:nvPr/>
        </p:nvSpPr>
        <p:spPr>
          <a:xfrm>
            <a:off x="8182397" y="513703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椭圆 366"/>
          <p:cNvSpPr/>
          <p:nvPr/>
        </p:nvSpPr>
        <p:spPr>
          <a:xfrm>
            <a:off x="6918241" y="5129359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7098835" y="497151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7279429" y="497151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7460022" y="497151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7640616" y="497151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7821210" y="497151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8001803" y="497151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8182397" y="497151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6918241" y="4963834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7098835" y="5467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7279429" y="5467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7460022" y="5467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7640616" y="5467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7821210" y="5467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8001803" y="5467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8182397" y="5467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6918241" y="5459543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7098835" y="530169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7279429" y="530169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7460022" y="530169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7640616" y="530169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7821210" y="530169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8001803" y="5301696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8182397" y="5301696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6918241" y="5294018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7107342" y="580972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椭圆 392"/>
          <p:cNvSpPr/>
          <p:nvPr/>
        </p:nvSpPr>
        <p:spPr>
          <a:xfrm>
            <a:off x="7287936" y="580972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椭圆 393"/>
          <p:cNvSpPr/>
          <p:nvPr/>
        </p:nvSpPr>
        <p:spPr>
          <a:xfrm>
            <a:off x="7468529" y="580972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7649123" y="580972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7829717" y="580972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8010310" y="5809727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8190904" y="5809727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6926748" y="5802049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7107342" y="564420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7287936" y="564420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7468529" y="564420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7649123" y="564420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7829717" y="564420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8010310" y="5644202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8190904" y="5644202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6926748" y="5636524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6918241" y="4635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7098835" y="4635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7279428" y="4635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7460022" y="4635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7640616" y="4635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7821209" y="4635221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8001803" y="4635221"/>
            <a:ext cx="109926" cy="89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8182397" y="4622213"/>
            <a:ext cx="109926" cy="894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7" name="直接箭头连接符 416"/>
          <p:cNvCxnSpPr/>
          <p:nvPr/>
        </p:nvCxnSpPr>
        <p:spPr>
          <a:xfrm flipH="1">
            <a:off x="5565699" y="5226512"/>
            <a:ext cx="10238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8" name="矩形 417"/>
          <p:cNvSpPr/>
          <p:nvPr/>
        </p:nvSpPr>
        <p:spPr>
          <a:xfrm>
            <a:off x="4282371" y="4594104"/>
            <a:ext cx="66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9" name="组合 418"/>
          <p:cNvGrpSpPr/>
          <p:nvPr/>
        </p:nvGrpSpPr>
        <p:grpSpPr>
          <a:xfrm>
            <a:off x="2255495" y="4737640"/>
            <a:ext cx="1309352" cy="1202229"/>
            <a:chOff x="1300766" y="2588654"/>
            <a:chExt cx="2253802" cy="2542419"/>
          </a:xfrm>
        </p:grpSpPr>
        <p:sp>
          <p:nvSpPr>
            <p:cNvPr id="420" name="椭圆 419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椭圆 464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椭圆 465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9" name="椭圆 468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0" name="椭圆 469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1" name="椭圆 470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椭圆 472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椭圆 482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5" name="直接箭头连接符 484"/>
          <p:cNvCxnSpPr/>
          <p:nvPr/>
        </p:nvCxnSpPr>
        <p:spPr>
          <a:xfrm>
            <a:off x="8534400" y="4635221"/>
            <a:ext cx="12700" cy="1263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6" name="组合 485"/>
          <p:cNvGrpSpPr/>
          <p:nvPr/>
        </p:nvGrpSpPr>
        <p:grpSpPr>
          <a:xfrm>
            <a:off x="9228638" y="426791"/>
            <a:ext cx="1309352" cy="1202229"/>
            <a:chOff x="1300766" y="2588654"/>
            <a:chExt cx="2253802" cy="2542419"/>
          </a:xfrm>
        </p:grpSpPr>
        <p:sp>
          <p:nvSpPr>
            <p:cNvPr id="487" name="椭圆 486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椭圆 489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椭圆 490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椭圆 491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7" name="椭圆 496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椭圆 497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0" name="椭圆 499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2" name="椭圆 501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椭圆 537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椭圆 538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椭圆 539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椭圆 549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2" name="直接箭头连接符 551"/>
          <p:cNvCxnSpPr/>
          <p:nvPr/>
        </p:nvCxnSpPr>
        <p:spPr>
          <a:xfrm flipH="1" flipV="1">
            <a:off x="1675363" y="3886200"/>
            <a:ext cx="804592" cy="70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时刻 </a:t>
            </a:r>
            <a:r>
              <a:rPr lang="en-US" altLang="zh-CN" dirty="0" smtClean="0"/>
              <a:t>S   </a:t>
            </a:r>
            <a:r>
              <a:rPr lang="zh-CN" altLang="en-US" dirty="0" smtClean="0"/>
              <a:t>、 对应关系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S &lt; 9  S &gt; =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3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424278" y="383215"/>
            <a:ext cx="9252308" cy="5296369"/>
          </a:xfrm>
        </p:spPr>
        <p:txBody>
          <a:bodyPr anchor="t">
            <a:normAutofit fontScale="90000"/>
          </a:bodyPr>
          <a:lstStyle/>
          <a:p>
            <a:r>
              <a:rPr lang="en-US" altLang="zh-CN" dirty="0" smtClean="0"/>
              <a:t>QA</a:t>
            </a:r>
            <a:br>
              <a:rPr lang="en-US" altLang="zh-CN" dirty="0" smtClean="0"/>
            </a:br>
            <a:r>
              <a:rPr lang="zh-CN" altLang="en-US" dirty="0" smtClean="0"/>
              <a:t>串口、蓝牙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Tx</a:t>
            </a:r>
            <a:r>
              <a:rPr lang="en-US" altLang="zh-CN" dirty="0" smtClean="0"/>
              <a:t> Rx)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字符串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dirty="0" smtClean="0">
                <a:solidFill>
                  <a:srgbClr val="FF0000"/>
                </a:solidFill>
              </a:rPr>
              <a:t>引脚，配图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WIFI —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舵</a:t>
            </a:r>
            <a:r>
              <a:rPr lang="zh-CN" altLang="en-US" dirty="0" smtClean="0"/>
              <a:t>机 </a:t>
            </a:r>
            <a:r>
              <a:rPr lang="en-US" altLang="zh-CN" dirty="0" smtClean="0"/>
              <a:t>—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显示屏  </a:t>
            </a:r>
            <a:r>
              <a:rPr lang="en-US" altLang="zh-CN" dirty="0" smtClean="0"/>
              <a:t>Logo  —  </a:t>
            </a:r>
            <a:r>
              <a:rPr lang="zh-CN" altLang="en-US" dirty="0" smtClean="0"/>
              <a:t>绿黑</a:t>
            </a:r>
            <a:r>
              <a:rPr lang="en-US" altLang="zh-CN" dirty="0" smtClean="0"/>
              <a:t>LCD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——JPG——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823523" y="5357813"/>
            <a:ext cx="10515600" cy="1500187"/>
          </a:xfrm>
        </p:spPr>
        <p:txBody>
          <a:bodyPr/>
          <a:lstStyle/>
          <a:p>
            <a:r>
              <a:rPr lang="en-US" altLang="zh-CN" dirty="0" smtClean="0"/>
              <a:t>2017/07/04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1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45" y="228644"/>
            <a:ext cx="7279418" cy="6004730"/>
          </a:xfrm>
        </p:spPr>
      </p:pic>
    </p:spTree>
    <p:extLst>
      <p:ext uri="{BB962C8B-B14F-4D97-AF65-F5344CB8AC3E}">
        <p14:creationId xmlns:p14="http://schemas.microsoft.com/office/powerpoint/2010/main" val="19650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保持状态</a:t>
            </a:r>
            <a:r>
              <a:rPr lang="en-US" altLang="zh-CN" dirty="0" smtClean="0"/>
              <a:t>/</a:t>
            </a:r>
            <a:r>
              <a:rPr lang="zh-CN" altLang="en-US" dirty="0" smtClean="0"/>
              <a:t>刷新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刷新式 </a:t>
            </a:r>
            <a:r>
              <a:rPr lang="en-US" altLang="zh-CN" dirty="0" smtClean="0"/>
              <a:t> -  </a:t>
            </a:r>
            <a:r>
              <a:rPr lang="zh-CN" altLang="en-US" dirty="0" smtClean="0"/>
              <a:t>每次更新屏幕需要绘制整个屏幕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------ </a:t>
            </a:r>
            <a:r>
              <a:rPr lang="zh-CN" altLang="en-US" dirty="0" smtClean="0"/>
              <a:t>适用于高速全屏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增添式  </a:t>
            </a:r>
            <a:r>
              <a:rPr lang="en-US" altLang="zh-CN" dirty="0" smtClean="0"/>
              <a:t>-  </a:t>
            </a:r>
            <a:r>
              <a:rPr lang="zh-CN" altLang="en-US" dirty="0" smtClean="0"/>
              <a:t>每次只需绘制改变的部分，其他部分不需更改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----- </a:t>
            </a:r>
            <a:r>
              <a:rPr lang="zh-CN" altLang="en-US" dirty="0" smtClean="0"/>
              <a:t>低速  结构简单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3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1" y="1690688"/>
            <a:ext cx="10511339" cy="28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5313" y="1107841"/>
            <a:ext cx="3052981" cy="2807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初始化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97430" y="1502421"/>
            <a:ext cx="2057855" cy="2169261"/>
            <a:chOff x="1300766" y="2588654"/>
            <a:chExt cx="2253802" cy="2542419"/>
          </a:xfrm>
        </p:grpSpPr>
        <p:sp>
          <p:nvSpPr>
            <p:cNvPr id="6" name="椭圆 5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7982227" y="1129448"/>
            <a:ext cx="3095259" cy="2627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547042" y="1363989"/>
            <a:ext cx="1847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endParaRPr lang="en-US" altLang="zh-CN" dirty="0" smtClean="0"/>
          </a:p>
        </p:txBody>
      </p:sp>
      <p:grpSp>
        <p:nvGrpSpPr>
          <p:cNvPr id="137" name="组合 136"/>
          <p:cNvGrpSpPr/>
          <p:nvPr/>
        </p:nvGrpSpPr>
        <p:grpSpPr>
          <a:xfrm>
            <a:off x="8681838" y="1465862"/>
            <a:ext cx="2150773" cy="1972355"/>
            <a:chOff x="1236372" y="2577072"/>
            <a:chExt cx="2768958" cy="2554001"/>
          </a:xfrm>
        </p:grpSpPr>
        <p:sp>
          <p:nvSpPr>
            <p:cNvPr id="138" name="椭圆 137"/>
            <p:cNvSpPr/>
            <p:nvPr/>
          </p:nvSpPr>
          <p:spPr>
            <a:xfrm>
              <a:off x="160029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196421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2328133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269205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305597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341989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3783814" y="292609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1236372" y="2910626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123637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160029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1964212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232813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269205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305597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3419893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3783814" y="326354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123637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160029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1964212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232813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269205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05597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419893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3783814" y="360098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23637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60029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1964212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32813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69205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305597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419893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783814" y="393843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23637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60029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964212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232813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269205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305597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3419893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3783814" y="427587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123637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60029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964212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232813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269205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305597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3419893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3783814" y="4613324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123637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160029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1964212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232813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269205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305597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3419893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3783814" y="4950769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60029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196421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2328133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269205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305597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41989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3783814" y="2592545"/>
              <a:ext cx="221516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1236372" y="2577072"/>
              <a:ext cx="221516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2" name="矩形 201"/>
          <p:cNvSpPr/>
          <p:nvPr/>
        </p:nvSpPr>
        <p:spPr>
          <a:xfrm>
            <a:off x="4856639" y="1177564"/>
            <a:ext cx="2871988" cy="2627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grpSp>
        <p:nvGrpSpPr>
          <p:cNvPr id="203" name="组合 202"/>
          <p:cNvGrpSpPr/>
          <p:nvPr/>
        </p:nvGrpSpPr>
        <p:grpSpPr>
          <a:xfrm>
            <a:off x="5340431" y="1489593"/>
            <a:ext cx="2281062" cy="2120689"/>
            <a:chOff x="2589215" y="2376236"/>
            <a:chExt cx="1374082" cy="1269342"/>
          </a:xfrm>
        </p:grpSpPr>
        <p:sp>
          <p:nvSpPr>
            <p:cNvPr id="204" name="椭圆 203"/>
            <p:cNvSpPr/>
            <p:nvPr/>
          </p:nvSpPr>
          <p:spPr>
            <a:xfrm>
              <a:off x="2769809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2950403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3130996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3311590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3492184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3672777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3853371" y="2383914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2589215" y="23762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2589215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2769809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2950402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3130996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3311590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3492183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3672777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3853371" y="255137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2589215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2769809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2950402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3130996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3311590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3492183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3672777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3853371" y="2718825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2589215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2769809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2950402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3130996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3311590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3492183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3672777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3853371" y="2886280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589215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769809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950402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3130996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3311590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3492183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3672777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3853371" y="305373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589215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769809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950402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3130996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3311590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3492183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3672777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3853371" y="322119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589215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769809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950402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3130996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3311590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3492183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3672777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3853371" y="338864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89215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769809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950402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3130996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3311590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3492183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3672777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3853371" y="355610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8" name="文本框 267"/>
          <p:cNvSpPr txBox="1"/>
          <p:nvPr/>
        </p:nvSpPr>
        <p:spPr>
          <a:xfrm>
            <a:off x="4856016" y="1416578"/>
            <a:ext cx="47000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</a:p>
        </p:txBody>
      </p:sp>
      <p:sp>
        <p:nvSpPr>
          <p:cNvPr id="269" name="文本框 268"/>
          <p:cNvSpPr txBox="1"/>
          <p:nvPr/>
        </p:nvSpPr>
        <p:spPr>
          <a:xfrm>
            <a:off x="8123237" y="1617053"/>
            <a:ext cx="47000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</a:p>
        </p:txBody>
      </p:sp>
      <p:sp>
        <p:nvSpPr>
          <p:cNvPr id="336" name="矩形 335"/>
          <p:cNvSpPr/>
          <p:nvPr/>
        </p:nvSpPr>
        <p:spPr>
          <a:xfrm>
            <a:off x="8037357" y="3874915"/>
            <a:ext cx="2871988" cy="2627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grpSp>
        <p:nvGrpSpPr>
          <p:cNvPr id="271" name="组合 270"/>
          <p:cNvGrpSpPr/>
          <p:nvPr/>
        </p:nvGrpSpPr>
        <p:grpSpPr>
          <a:xfrm>
            <a:off x="8656957" y="4174726"/>
            <a:ext cx="2089922" cy="2027668"/>
            <a:chOff x="6878654" y="2360214"/>
            <a:chExt cx="1382589" cy="1278388"/>
          </a:xfrm>
        </p:grpSpPr>
        <p:sp>
          <p:nvSpPr>
            <p:cNvPr id="272" name="椭圆 271"/>
            <p:cNvSpPr/>
            <p:nvPr/>
          </p:nvSpPr>
          <p:spPr>
            <a:xfrm>
              <a:off x="7067755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7248349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7428942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7609536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7790130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7970723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8151317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6887161" y="252573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7067755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7248349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7428942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7609536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7790130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7970723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8151317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6887161" y="23602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7059248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7239842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7420435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7601029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7781623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7962216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8142810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6878654" y="286875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7059248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7239842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7420435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7601029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7781623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7962216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8142810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6878654" y="270323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7059248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7239842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7420435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7601029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7781623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7962216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8142810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6878654" y="319894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7059248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7239842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7420435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601029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7781623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7962216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8142810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6878654" y="3033418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7067755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7248349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7428942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7609536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7790130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7970723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8151317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6887161" y="354144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7067755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7248349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7428942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7609536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7790130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/>
            <p:nvPr/>
          </p:nvSpPr>
          <p:spPr>
            <a:xfrm>
              <a:off x="7970723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8151317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6887161" y="337592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7" name="文本框 336"/>
          <p:cNvSpPr txBox="1"/>
          <p:nvPr/>
        </p:nvSpPr>
        <p:spPr>
          <a:xfrm>
            <a:off x="8094295" y="5946769"/>
            <a:ext cx="47000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</a:p>
        </p:txBody>
      </p:sp>
      <p:sp>
        <p:nvSpPr>
          <p:cNvPr id="2" name="右箭头 1"/>
          <p:cNvSpPr/>
          <p:nvPr/>
        </p:nvSpPr>
        <p:spPr>
          <a:xfrm>
            <a:off x="4353059" y="2256593"/>
            <a:ext cx="618186" cy="33021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右箭头 337"/>
          <p:cNvSpPr/>
          <p:nvPr/>
        </p:nvSpPr>
        <p:spPr>
          <a:xfrm>
            <a:off x="7673134" y="2251357"/>
            <a:ext cx="618186" cy="33021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右箭头 338"/>
          <p:cNvSpPr/>
          <p:nvPr/>
        </p:nvSpPr>
        <p:spPr>
          <a:xfrm rot="5400000">
            <a:off x="8095201" y="3552854"/>
            <a:ext cx="618186" cy="33021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5313" y="1107841"/>
            <a:ext cx="3052981" cy="2807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S = 0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02020" y="1489593"/>
            <a:ext cx="2057855" cy="2169261"/>
            <a:chOff x="1300766" y="2588654"/>
            <a:chExt cx="2253802" cy="2542419"/>
          </a:xfrm>
        </p:grpSpPr>
        <p:sp>
          <p:nvSpPr>
            <p:cNvPr id="6" name="椭圆 5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1547042" y="1363989"/>
            <a:ext cx="470000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</a:p>
        </p:txBody>
      </p:sp>
      <p:grpSp>
        <p:nvGrpSpPr>
          <p:cNvPr id="270" name="组合 269"/>
          <p:cNvGrpSpPr/>
          <p:nvPr/>
        </p:nvGrpSpPr>
        <p:grpSpPr>
          <a:xfrm>
            <a:off x="4987189" y="1193540"/>
            <a:ext cx="2871988" cy="2627290"/>
            <a:chOff x="4833009" y="1116620"/>
            <a:chExt cx="2871988" cy="2627290"/>
          </a:xfrm>
        </p:grpSpPr>
        <p:sp>
          <p:nvSpPr>
            <p:cNvPr id="202" name="矩形 201"/>
            <p:cNvSpPr/>
            <p:nvPr/>
          </p:nvSpPr>
          <p:spPr>
            <a:xfrm>
              <a:off x="4833009" y="1116620"/>
              <a:ext cx="2871988" cy="26272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S = 1</a:t>
              </a:r>
              <a:endParaRPr lang="zh-CN" altLang="en-US" dirty="0"/>
            </a:p>
          </p:txBody>
        </p:sp>
        <p:grpSp>
          <p:nvGrpSpPr>
            <p:cNvPr id="203" name="组合 202"/>
            <p:cNvGrpSpPr/>
            <p:nvPr/>
          </p:nvGrpSpPr>
          <p:grpSpPr>
            <a:xfrm>
              <a:off x="5340431" y="1489593"/>
              <a:ext cx="2281062" cy="2120689"/>
              <a:chOff x="2589215" y="2376236"/>
              <a:chExt cx="1374082" cy="1269342"/>
            </a:xfrm>
          </p:grpSpPr>
          <p:sp>
            <p:nvSpPr>
              <p:cNvPr id="204" name="椭圆 203"/>
              <p:cNvSpPr/>
              <p:nvPr/>
            </p:nvSpPr>
            <p:spPr>
              <a:xfrm>
                <a:off x="2769809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2950403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3130996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/>
              <p:nvPr/>
            </p:nvSpPr>
            <p:spPr>
              <a:xfrm>
                <a:off x="3311590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3492184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3672777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3853371" y="2383914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2589215" y="23762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2589215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2769809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2950402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3130996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3311590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3492183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3672777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3853371" y="255137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2589215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2769809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2950402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3130996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3311590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3492183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3672777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3853371" y="2718825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2589215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2769809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2950402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3130996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3311590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3492183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3672777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3853371" y="2886280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2589215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2769809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2950402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3130996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>
                <a:off x="3311590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3492183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>
                <a:off x="3672777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3853371" y="3053736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/>
              <p:nvPr/>
            </p:nvSpPr>
            <p:spPr>
              <a:xfrm>
                <a:off x="2589215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2769809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2950402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/>
              <p:nvPr/>
            </p:nvSpPr>
            <p:spPr>
              <a:xfrm>
                <a:off x="3130996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/>
              <p:nvPr/>
            </p:nvSpPr>
            <p:spPr>
              <a:xfrm>
                <a:off x="3311590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3492183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/>
              <p:nvPr/>
            </p:nvSpPr>
            <p:spPr>
              <a:xfrm>
                <a:off x="3672777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/>
              <p:nvPr/>
            </p:nvSpPr>
            <p:spPr>
              <a:xfrm>
                <a:off x="3853371" y="3221191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2589215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/>
              <p:nvPr/>
            </p:nvSpPr>
            <p:spPr>
              <a:xfrm>
                <a:off x="2769809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/>
              <p:nvPr/>
            </p:nvSpPr>
            <p:spPr>
              <a:xfrm>
                <a:off x="2950402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3130996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/>
              <p:nvPr/>
            </p:nvSpPr>
            <p:spPr>
              <a:xfrm>
                <a:off x="3311590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3492183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3672777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/>
              <p:nvPr/>
            </p:nvSpPr>
            <p:spPr>
              <a:xfrm>
                <a:off x="3853371" y="3388647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2589215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2769809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2950402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/>
              <p:nvPr/>
            </p:nvSpPr>
            <p:spPr>
              <a:xfrm>
                <a:off x="3130996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3311590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/>
              <p:nvPr/>
            </p:nvSpPr>
            <p:spPr>
              <a:xfrm>
                <a:off x="3492183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/>
              <p:nvPr/>
            </p:nvSpPr>
            <p:spPr>
              <a:xfrm>
                <a:off x="3672777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3853371" y="3556103"/>
                <a:ext cx="109926" cy="89475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文本框 267"/>
            <p:cNvSpPr txBox="1"/>
            <p:nvPr/>
          </p:nvSpPr>
          <p:spPr>
            <a:xfrm>
              <a:off x="4856016" y="1416578"/>
              <a:ext cx="470000" cy="230832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=0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=1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=2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=3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=4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=5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=6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=7</a:t>
              </a: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8338072" y="1204506"/>
            <a:ext cx="3095259" cy="2627290"/>
            <a:chOff x="8019209" y="1045023"/>
            <a:chExt cx="3095259" cy="2627290"/>
          </a:xfrm>
        </p:grpSpPr>
        <p:sp>
          <p:nvSpPr>
            <p:cNvPr id="70" name="矩形 69"/>
            <p:cNvSpPr/>
            <p:nvPr/>
          </p:nvSpPr>
          <p:spPr>
            <a:xfrm>
              <a:off x="8019209" y="1045023"/>
              <a:ext cx="3095259" cy="26272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S = 2</a:t>
              </a:r>
              <a:endParaRPr lang="zh-CN" altLang="en-US" dirty="0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8681838" y="1465862"/>
              <a:ext cx="2150773" cy="1972355"/>
              <a:chOff x="1236372" y="2577072"/>
              <a:chExt cx="2768958" cy="2554001"/>
            </a:xfrm>
          </p:grpSpPr>
          <p:sp>
            <p:nvSpPr>
              <p:cNvPr id="138" name="椭圆 137"/>
              <p:cNvSpPr/>
              <p:nvPr/>
            </p:nvSpPr>
            <p:spPr>
              <a:xfrm>
                <a:off x="1600293" y="292609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1964213" y="292609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2328133" y="292609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2692054" y="292609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3055974" y="292609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419894" y="292609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3783814" y="292609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1236372" y="2910626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1236372" y="326354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1600292" y="326354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1964212" y="326354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2328133" y="326354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692053" y="326354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055973" y="326354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3419893" y="326354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783814" y="326354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1236372" y="360098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600292" y="360098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64212" y="360098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328133" y="360098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692053" y="360098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3055973" y="360098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3419893" y="360098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3783814" y="360098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236372" y="393843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1600292" y="393843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1964212" y="393843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2328133" y="393843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2692053" y="393843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3055973" y="393843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3419893" y="393843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3783814" y="393843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1236372" y="427587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600292" y="427587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1964212" y="427587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2328133" y="427587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>
                <a:off x="2692053" y="427587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3055973" y="427587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3419893" y="427587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3783814" y="427587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236372" y="461332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1600292" y="461332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64212" y="461332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2328133" y="461332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2692053" y="461332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3055973" y="461332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3419893" y="461332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3783814" y="4613324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236372" y="495076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1600292" y="495076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1964212" y="495076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328133" y="495076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2692053" y="495076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3055973" y="495076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419893" y="495076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3783814" y="4950769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1600293" y="2592545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1964213" y="2592545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2328133" y="2592545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2692054" y="2592545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055974" y="2592545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3419894" y="2592545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783814" y="2592545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1236372" y="2577072"/>
                <a:ext cx="221516" cy="18030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9" name="文本框 268"/>
            <p:cNvSpPr txBox="1"/>
            <p:nvPr/>
          </p:nvSpPr>
          <p:spPr>
            <a:xfrm>
              <a:off x="8152419" y="1337047"/>
              <a:ext cx="470000" cy="230832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=0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=1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=2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=3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=4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=5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=6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7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50853" y="445084"/>
            <a:ext cx="2421228" cy="61045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272" name="组合 271"/>
          <p:cNvGrpSpPr/>
          <p:nvPr/>
        </p:nvGrpSpPr>
        <p:grpSpPr>
          <a:xfrm>
            <a:off x="6067493" y="3653535"/>
            <a:ext cx="2057855" cy="2169261"/>
            <a:chOff x="1300766" y="2588654"/>
            <a:chExt cx="2253802" cy="2542419"/>
          </a:xfrm>
        </p:grpSpPr>
        <p:sp>
          <p:nvSpPr>
            <p:cNvPr id="273" name="椭圆 272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6026583" y="1298278"/>
            <a:ext cx="2089922" cy="2245000"/>
            <a:chOff x="6878654" y="2360214"/>
            <a:chExt cx="1382589" cy="1278388"/>
          </a:xfrm>
        </p:grpSpPr>
        <p:sp>
          <p:nvSpPr>
            <p:cNvPr id="338" name="椭圆 337"/>
            <p:cNvSpPr/>
            <p:nvPr/>
          </p:nvSpPr>
          <p:spPr>
            <a:xfrm>
              <a:off x="7067755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7248349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7428942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7609536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7790130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7970723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8151317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6887161" y="252573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7067755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7248349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7428942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7609536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7790130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7970723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8151317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6887161" y="23602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7059248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7239842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7420435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7601029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7781623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7962216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8142810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6878654" y="286875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7059248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7239842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7420435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7601029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7781623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7962216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8142810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6878654" y="270323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7059248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7239842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7420435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7601029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7781623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7962216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8142810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6878654" y="319894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7059248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7239842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7420435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7601029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7781623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7962216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8142810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6878654" y="3033418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7067755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7248349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7428942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7609536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7790130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7970723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8151317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6887161" y="354144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7067755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7248349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7428942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7609536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7790130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7970723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8151317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6887161" y="337592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5850853" y="3592784"/>
            <a:ext cx="2436057" cy="2310651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3130" y="14963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S=8</a:t>
            </a:r>
            <a:endParaRPr lang="zh-CN" altLang="en-US" dirty="0"/>
          </a:p>
        </p:txBody>
      </p:sp>
      <p:grpSp>
        <p:nvGrpSpPr>
          <p:cNvPr id="269" name="组合 268"/>
          <p:cNvGrpSpPr/>
          <p:nvPr/>
        </p:nvGrpSpPr>
        <p:grpSpPr>
          <a:xfrm>
            <a:off x="1370938" y="2057791"/>
            <a:ext cx="2057855" cy="2169261"/>
            <a:chOff x="1300766" y="2588654"/>
            <a:chExt cx="2253802" cy="2542419"/>
          </a:xfrm>
        </p:grpSpPr>
        <p:sp>
          <p:nvSpPr>
            <p:cNvPr id="271" name="椭圆 270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5" name="文本框 464"/>
          <p:cNvSpPr txBox="1"/>
          <p:nvPr/>
        </p:nvSpPr>
        <p:spPr>
          <a:xfrm>
            <a:off x="764050" y="1979226"/>
            <a:ext cx="470000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</a:p>
        </p:txBody>
      </p:sp>
      <p:cxnSp>
        <p:nvCxnSpPr>
          <p:cNvPr id="7" name="直接箭头连接符 6"/>
          <p:cNvCxnSpPr>
            <a:stCxn id="408" idx="6"/>
          </p:cNvCxnSpPr>
          <p:nvPr/>
        </p:nvCxnSpPr>
        <p:spPr>
          <a:xfrm>
            <a:off x="3428793" y="2134711"/>
            <a:ext cx="2399540" cy="159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16" idx="6"/>
          </p:cNvCxnSpPr>
          <p:nvPr/>
        </p:nvCxnSpPr>
        <p:spPr>
          <a:xfrm>
            <a:off x="3428793" y="2422628"/>
            <a:ext cx="2436057" cy="159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24" idx="6"/>
          </p:cNvCxnSpPr>
          <p:nvPr/>
        </p:nvCxnSpPr>
        <p:spPr>
          <a:xfrm>
            <a:off x="3428793" y="2710545"/>
            <a:ext cx="2399540" cy="157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07911" y="-123979"/>
            <a:ext cx="2421228" cy="610458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数据</a:t>
            </a:r>
          </a:p>
        </p:txBody>
      </p:sp>
      <p:grpSp>
        <p:nvGrpSpPr>
          <p:cNvPr id="272" name="组合 271"/>
          <p:cNvGrpSpPr/>
          <p:nvPr/>
        </p:nvGrpSpPr>
        <p:grpSpPr>
          <a:xfrm>
            <a:off x="6111299" y="2917128"/>
            <a:ext cx="2057855" cy="2169261"/>
            <a:chOff x="1300766" y="2588654"/>
            <a:chExt cx="2253802" cy="2542419"/>
          </a:xfrm>
        </p:grpSpPr>
        <p:sp>
          <p:nvSpPr>
            <p:cNvPr id="273" name="椭圆 272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6035426" y="465545"/>
            <a:ext cx="2089922" cy="2245000"/>
            <a:chOff x="6878654" y="2360214"/>
            <a:chExt cx="1382589" cy="1278388"/>
          </a:xfrm>
        </p:grpSpPr>
        <p:sp>
          <p:nvSpPr>
            <p:cNvPr id="338" name="椭圆 337"/>
            <p:cNvSpPr/>
            <p:nvPr/>
          </p:nvSpPr>
          <p:spPr>
            <a:xfrm>
              <a:off x="7067755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7248349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7428942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7609536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7790130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7970723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8151317" y="253341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6887161" y="252573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7067755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7248349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7428942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7609536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7790130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7970723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8151317" y="236789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6887161" y="236021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7059248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/>
            <p:nvPr/>
          </p:nvSpPr>
          <p:spPr>
            <a:xfrm>
              <a:off x="7239842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/>
            <p:cNvSpPr/>
            <p:nvPr/>
          </p:nvSpPr>
          <p:spPr>
            <a:xfrm>
              <a:off x="7420435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/>
            <p:cNvSpPr/>
            <p:nvPr/>
          </p:nvSpPr>
          <p:spPr>
            <a:xfrm>
              <a:off x="7601029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/>
            <p:cNvSpPr/>
            <p:nvPr/>
          </p:nvSpPr>
          <p:spPr>
            <a:xfrm>
              <a:off x="7781623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7962216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8142810" y="287643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6878654" y="286875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7059248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7239842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7420435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7601029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7781623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7962216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8142810" y="271091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6878654" y="270323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7059248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7239842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7420435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7601029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7781623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/>
            <p:cNvSpPr/>
            <p:nvPr/>
          </p:nvSpPr>
          <p:spPr>
            <a:xfrm>
              <a:off x="7962216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/>
            <p:cNvSpPr/>
            <p:nvPr/>
          </p:nvSpPr>
          <p:spPr>
            <a:xfrm>
              <a:off x="8142810" y="3206621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/>
            <p:cNvSpPr/>
            <p:nvPr/>
          </p:nvSpPr>
          <p:spPr>
            <a:xfrm>
              <a:off x="6878654" y="3198943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/>
            <p:cNvSpPr/>
            <p:nvPr/>
          </p:nvSpPr>
          <p:spPr>
            <a:xfrm>
              <a:off x="7059248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7239842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7420435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7601029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7781623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7962216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8142810" y="3041096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6878654" y="3033418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7067755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7248349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7428942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7609536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7790130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7970723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8151317" y="3549127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6887161" y="3541449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7067755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7248349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椭圆 395"/>
            <p:cNvSpPr/>
            <p:nvPr/>
          </p:nvSpPr>
          <p:spPr>
            <a:xfrm>
              <a:off x="7428942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椭圆 396"/>
            <p:cNvSpPr/>
            <p:nvPr/>
          </p:nvSpPr>
          <p:spPr>
            <a:xfrm>
              <a:off x="7609536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椭圆 397"/>
            <p:cNvSpPr/>
            <p:nvPr/>
          </p:nvSpPr>
          <p:spPr>
            <a:xfrm>
              <a:off x="7790130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椭圆 398"/>
            <p:cNvSpPr/>
            <p:nvPr/>
          </p:nvSpPr>
          <p:spPr>
            <a:xfrm>
              <a:off x="7970723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椭圆 399"/>
            <p:cNvSpPr/>
            <p:nvPr/>
          </p:nvSpPr>
          <p:spPr>
            <a:xfrm>
              <a:off x="8151317" y="3383602"/>
              <a:ext cx="109926" cy="89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6887161" y="3375924"/>
              <a:ext cx="109926" cy="8947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5893082" y="705909"/>
            <a:ext cx="2436057" cy="2427479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13130" y="14963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S=0</a:t>
            </a:r>
            <a:endParaRPr lang="zh-CN" altLang="en-US" dirty="0"/>
          </a:p>
        </p:txBody>
      </p:sp>
      <p:grpSp>
        <p:nvGrpSpPr>
          <p:cNvPr id="269" name="组合 268"/>
          <p:cNvGrpSpPr/>
          <p:nvPr/>
        </p:nvGrpSpPr>
        <p:grpSpPr>
          <a:xfrm>
            <a:off x="1370938" y="2057791"/>
            <a:ext cx="2057855" cy="2169261"/>
            <a:chOff x="1300766" y="2588654"/>
            <a:chExt cx="2253802" cy="2542419"/>
          </a:xfrm>
        </p:grpSpPr>
        <p:sp>
          <p:nvSpPr>
            <p:cNvPr id="271" name="椭圆 270"/>
            <p:cNvSpPr/>
            <p:nvPr/>
          </p:nvSpPr>
          <p:spPr>
            <a:xfrm>
              <a:off x="130076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159698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189319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2189408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2485622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2781836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3078050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3374264" y="258865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130076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159698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189319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2189408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2485622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2781836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3078050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3374264" y="292609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130076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159698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189319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0" name="椭圆 419"/>
            <p:cNvSpPr/>
            <p:nvPr/>
          </p:nvSpPr>
          <p:spPr>
            <a:xfrm>
              <a:off x="2189408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椭圆 420"/>
            <p:cNvSpPr/>
            <p:nvPr/>
          </p:nvSpPr>
          <p:spPr>
            <a:xfrm>
              <a:off x="2485622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椭圆 421"/>
            <p:cNvSpPr/>
            <p:nvPr/>
          </p:nvSpPr>
          <p:spPr>
            <a:xfrm>
              <a:off x="2781836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椭圆 422"/>
            <p:cNvSpPr/>
            <p:nvPr/>
          </p:nvSpPr>
          <p:spPr>
            <a:xfrm>
              <a:off x="3078050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椭圆 423"/>
            <p:cNvSpPr/>
            <p:nvPr/>
          </p:nvSpPr>
          <p:spPr>
            <a:xfrm>
              <a:off x="3374264" y="326354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椭圆 424"/>
            <p:cNvSpPr/>
            <p:nvPr/>
          </p:nvSpPr>
          <p:spPr>
            <a:xfrm>
              <a:off x="130076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椭圆 425"/>
            <p:cNvSpPr/>
            <p:nvPr/>
          </p:nvSpPr>
          <p:spPr>
            <a:xfrm>
              <a:off x="159698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189319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2189408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2485622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/>
            <p:cNvSpPr/>
            <p:nvPr/>
          </p:nvSpPr>
          <p:spPr>
            <a:xfrm>
              <a:off x="2781836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3078050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3374264" y="360098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130076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159698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189319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2189408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2485622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2781836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3078050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3374264" y="393843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130076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159698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189319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2189408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2485622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2781836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/>
            <p:cNvSpPr/>
            <p:nvPr/>
          </p:nvSpPr>
          <p:spPr>
            <a:xfrm>
              <a:off x="3078050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/>
            <p:cNvSpPr/>
            <p:nvPr/>
          </p:nvSpPr>
          <p:spPr>
            <a:xfrm>
              <a:off x="3374264" y="427587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/>
            <p:cNvSpPr/>
            <p:nvPr/>
          </p:nvSpPr>
          <p:spPr>
            <a:xfrm>
              <a:off x="130076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/>
            <p:cNvSpPr/>
            <p:nvPr/>
          </p:nvSpPr>
          <p:spPr>
            <a:xfrm>
              <a:off x="159698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/>
            <p:cNvSpPr/>
            <p:nvPr/>
          </p:nvSpPr>
          <p:spPr>
            <a:xfrm>
              <a:off x="189319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/>
            <p:cNvSpPr/>
            <p:nvPr/>
          </p:nvSpPr>
          <p:spPr>
            <a:xfrm>
              <a:off x="2189408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/>
            <p:cNvSpPr/>
            <p:nvPr/>
          </p:nvSpPr>
          <p:spPr>
            <a:xfrm>
              <a:off x="2485622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2781836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3078050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3374264" y="4613324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130076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159698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189319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2189408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2485622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2781836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椭圆 462"/>
            <p:cNvSpPr/>
            <p:nvPr/>
          </p:nvSpPr>
          <p:spPr>
            <a:xfrm>
              <a:off x="3078050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椭圆 463"/>
            <p:cNvSpPr/>
            <p:nvPr/>
          </p:nvSpPr>
          <p:spPr>
            <a:xfrm>
              <a:off x="3374264" y="4950769"/>
              <a:ext cx="180304" cy="1803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5" name="文本框 464"/>
          <p:cNvSpPr txBox="1"/>
          <p:nvPr/>
        </p:nvSpPr>
        <p:spPr>
          <a:xfrm>
            <a:off x="764050" y="1979226"/>
            <a:ext cx="470000" cy="230832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72172" y="2035420"/>
            <a:ext cx="2264120" cy="167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54091" y="2020082"/>
            <a:ext cx="123573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=N</a:t>
            </a:r>
          </a:p>
          <a:p>
            <a:pPr algn="ctr"/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6" name="矩形 465"/>
          <p:cNvSpPr/>
          <p:nvPr/>
        </p:nvSpPr>
        <p:spPr>
          <a:xfrm>
            <a:off x="2441416" y="2020082"/>
            <a:ext cx="32496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S+I</a:t>
            </a:r>
          </a:p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= N % 16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7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323</Words>
  <Application>Microsoft Office PowerPoint</Application>
  <PresentationFormat>宽屏</PresentationFormat>
  <Paragraphs>131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Wingdings</vt:lpstr>
      <vt:lpstr>Office 主题</vt:lpstr>
      <vt:lpstr>用LED显示文字-3</vt:lpstr>
      <vt:lpstr>动手一试A1</vt:lpstr>
      <vt:lpstr>PowerPoint 演示文稿</vt:lpstr>
      <vt:lpstr>保持状态/刷新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利用函数关系</vt:lpstr>
      <vt:lpstr>两步解决法</vt:lpstr>
      <vt:lpstr>帧内的实现</vt:lpstr>
      <vt:lpstr>动手一试A2   -</vt:lpstr>
      <vt:lpstr>PowerPoint 演示文稿</vt:lpstr>
      <vt:lpstr>动手一试B</vt:lpstr>
      <vt:lpstr>方法1 按照点位进行设置</vt:lpstr>
      <vt:lpstr>有一些时刻变量</vt:lpstr>
      <vt:lpstr>帧内的显示</vt:lpstr>
      <vt:lpstr>动手一试B2</vt:lpstr>
      <vt:lpstr>时刻 S   、 对应关系</vt:lpstr>
      <vt:lpstr>QA 串口、蓝牙 (Tx Rx)—字符串,                   引脚，配图 WIFI — 舵机 — 显示屏  Logo  —  绿黑LCD  ——JPG——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用LED显示文字-2</dc:title>
  <dc:creator>Jacques Lu</dc:creator>
  <cp:lastModifiedBy>Jacques Lu</cp:lastModifiedBy>
  <cp:revision>34</cp:revision>
  <cp:lastPrinted>2017-07-01T08:15:08Z</cp:lastPrinted>
  <dcterms:created xsi:type="dcterms:W3CDTF">2017-06-27T09:25:17Z</dcterms:created>
  <dcterms:modified xsi:type="dcterms:W3CDTF">2017-07-05T08:12:13Z</dcterms:modified>
</cp:coreProperties>
</file>