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71" r:id="rId7"/>
    <p:sldId id="272" r:id="rId8"/>
    <p:sldId id="264" r:id="rId9"/>
    <p:sldId id="260" r:id="rId10"/>
    <p:sldId id="273" r:id="rId11"/>
    <p:sldId id="274" r:id="rId12"/>
    <p:sldId id="268" r:id="rId13"/>
    <p:sldId id="269" r:id="rId14"/>
    <p:sldId id="261" r:id="rId15"/>
    <p:sldId id="266" r:id="rId16"/>
    <p:sldId id="267" r:id="rId17"/>
    <p:sldId id="275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2882B-D829-43CF-85FE-3D83B0DD4089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DCB0-C9B2-46EB-B971-E9C979CCC42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401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2882B-D829-43CF-85FE-3D83B0DD4089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DCB0-C9B2-46EB-B971-E9C979CCC4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90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2882B-D829-43CF-85FE-3D83B0DD4089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DCB0-C9B2-46EB-B971-E9C979CCC4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360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2882B-D829-43CF-85FE-3D83B0DD4089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DCB0-C9B2-46EB-B971-E9C979CCC4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598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2882B-D829-43CF-85FE-3D83B0DD4089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DCB0-C9B2-46EB-B971-E9C979CCC42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2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2882B-D829-43CF-85FE-3D83B0DD4089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DCB0-C9B2-46EB-B971-E9C979CCC4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503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2882B-D829-43CF-85FE-3D83B0DD4089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DCB0-C9B2-46EB-B971-E9C979CCC4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940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2882B-D829-43CF-85FE-3D83B0DD4089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DCB0-C9B2-46EB-B971-E9C979CCC4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09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2882B-D829-43CF-85FE-3D83B0DD4089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DCB0-C9B2-46EB-B971-E9C979CCC4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39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D2882B-D829-43CF-85FE-3D83B0DD4089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76DCB0-C9B2-46EB-B971-E9C979CCC4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364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2882B-D829-43CF-85FE-3D83B0DD4089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DCB0-C9B2-46EB-B971-E9C979CCC4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59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BD2882B-D829-43CF-85FE-3D83B0DD4089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876DCB0-C9B2-46EB-B971-E9C979CCC42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61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和电脑连接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2017/06/26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6224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方式</a:t>
            </a:r>
            <a:r>
              <a:rPr lang="en-US" altLang="zh-CN" dirty="0" smtClean="0"/>
              <a:t>1-</a:t>
            </a:r>
            <a:r>
              <a:rPr lang="zh-CN" altLang="en-US" dirty="0" smtClean="0"/>
              <a:t>两次发送 </a:t>
            </a:r>
            <a:r>
              <a:rPr lang="zh-CN" altLang="en-US" sz="2800" dirty="0" smtClean="0">
                <a:solidFill>
                  <a:schemeClr val="bg2">
                    <a:lumMod val="50000"/>
                  </a:schemeClr>
                </a:solidFill>
              </a:rPr>
              <a:t>测试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</a:rPr>
              <a:t>-2.mix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675" y="1846263"/>
            <a:ext cx="8856975" cy="4022725"/>
          </a:xfrm>
        </p:spPr>
      </p:pic>
    </p:spTree>
    <p:extLst>
      <p:ext uri="{BB962C8B-B14F-4D97-AF65-F5344CB8AC3E}">
        <p14:creationId xmlns:p14="http://schemas.microsoft.com/office/powerpoint/2010/main" val="3228806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方式</a:t>
            </a:r>
            <a:r>
              <a:rPr lang="en-US" altLang="zh-CN" dirty="0" smtClean="0"/>
              <a:t>2-</a:t>
            </a:r>
            <a:r>
              <a:rPr lang="zh-CN" altLang="en-US" dirty="0" smtClean="0"/>
              <a:t>拼合字符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35" y="2103086"/>
            <a:ext cx="10669489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84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数字</a:t>
            </a:r>
            <a:r>
              <a:rPr lang="zh-CN" altLang="en-US" dirty="0"/>
              <a:t>拼接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设想：</a:t>
            </a:r>
            <a:r>
              <a:rPr lang="en-US" altLang="zh-CN" sz="3200" dirty="0" smtClean="0"/>
              <a:t> </a:t>
            </a:r>
            <a:r>
              <a:rPr lang="zh-CN" altLang="en-US" sz="3200" dirty="0" smtClean="0"/>
              <a:t>“</a:t>
            </a:r>
            <a:r>
              <a:rPr lang="zh-CN" altLang="en-US" sz="3200" dirty="0"/>
              <a:t>前方障碍物距离：</a:t>
            </a:r>
            <a:r>
              <a:rPr lang="en-US" altLang="zh-CN" sz="3200" dirty="0"/>
              <a:t>30cm</a:t>
            </a:r>
            <a:r>
              <a:rPr lang="zh-CN" altLang="en-US" sz="3200" dirty="0" smtClean="0"/>
              <a:t>”</a:t>
            </a:r>
            <a:endParaRPr lang="en-US" altLang="zh-CN" sz="3200" dirty="0" smtClean="0"/>
          </a:p>
          <a:p>
            <a:endParaRPr lang="en-US" altLang="zh-CN" sz="4000" dirty="0" smtClean="0"/>
          </a:p>
          <a:p>
            <a:r>
              <a:rPr lang="zh-CN" altLang="en-US" sz="4000" dirty="0" smtClean="0"/>
              <a:t>“前方障碍物距离：”</a:t>
            </a:r>
            <a:r>
              <a:rPr lang="en-US" altLang="zh-CN" sz="4000" dirty="0" smtClean="0"/>
              <a:t>+  30  + </a:t>
            </a:r>
            <a:r>
              <a:rPr lang="zh-CN" altLang="en-US" sz="4000" dirty="0" smtClean="0"/>
              <a:t>“</a:t>
            </a:r>
            <a:r>
              <a:rPr lang="en-US" altLang="zh-CN" sz="4000" dirty="0" smtClean="0"/>
              <a:t>cm</a:t>
            </a:r>
            <a:r>
              <a:rPr lang="zh-CN" altLang="en-US" sz="4000" dirty="0" smtClean="0"/>
              <a:t>”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804055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实验实现</a:t>
            </a:r>
            <a:endParaRPr lang="zh-CN" altLang="en-US" dirty="0"/>
          </a:p>
        </p:txBody>
      </p:sp>
      <p:pic>
        <p:nvPicPr>
          <p:cNvPr id="8" name="内容占位符 7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47165"/>
            <a:ext cx="10091030" cy="3186004"/>
          </a:xfrm>
        </p:spPr>
      </p:pic>
    </p:spTree>
    <p:extLst>
      <p:ext uri="{BB962C8B-B14F-4D97-AF65-F5344CB8AC3E}">
        <p14:creationId xmlns:p14="http://schemas.microsoft.com/office/powerpoint/2010/main" val="2602794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动手一试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做一个温度记录仪，记录家中温度</a:t>
            </a:r>
            <a:endParaRPr lang="en-US" altLang="zh-CN" sz="3200" dirty="0" smtClean="0"/>
          </a:p>
          <a:p>
            <a:r>
              <a:rPr lang="zh-CN" altLang="en-US" sz="3200" dirty="0" smtClean="0"/>
              <a:t>要求：</a:t>
            </a:r>
            <a:r>
              <a:rPr lang="en-US" altLang="zh-CN" sz="3200" dirty="0" smtClean="0"/>
              <a:t>1.    </a:t>
            </a:r>
            <a:r>
              <a:rPr lang="zh-CN" altLang="en-US" sz="3200" dirty="0" smtClean="0"/>
              <a:t>每秒要测试一次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 smtClean="0"/>
              <a:t>                2.   </a:t>
            </a:r>
            <a:r>
              <a:rPr lang="zh-CN" altLang="en-US" sz="3200" dirty="0" smtClean="0"/>
              <a:t>电脑上绘制曲线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sz="3200" dirty="0"/>
              <a:t> </a:t>
            </a:r>
            <a:r>
              <a:rPr lang="en-US" altLang="zh-CN" sz="3200" dirty="0" smtClean="0"/>
              <a:t>               3.    </a:t>
            </a:r>
            <a:r>
              <a:rPr lang="zh-CN" altLang="en-US" sz="3200" dirty="0" smtClean="0"/>
              <a:t>监测</a:t>
            </a:r>
            <a:r>
              <a:rPr lang="en-US" altLang="zh-CN" sz="3200" dirty="0" smtClean="0"/>
              <a:t>10</a:t>
            </a:r>
            <a:r>
              <a:rPr lang="zh-CN" altLang="en-US" sz="3200" dirty="0" smtClean="0"/>
              <a:t>次统一发送，计算平均值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3924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数组记录数据</a:t>
            </a:r>
            <a:endParaRPr lang="zh-CN" altLang="en-US" dirty="0"/>
          </a:p>
        </p:txBody>
      </p:sp>
      <p:pic>
        <p:nvPicPr>
          <p:cNvPr id="6" name="内容占位符 5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54" y="0"/>
            <a:ext cx="11764685" cy="6096734"/>
          </a:xfrm>
        </p:spPr>
      </p:pic>
    </p:spTree>
    <p:extLst>
      <p:ext uri="{BB962C8B-B14F-4D97-AF65-F5344CB8AC3E}">
        <p14:creationId xmlns:p14="http://schemas.microsoft.com/office/powerpoint/2010/main" val="107955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最后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分钟  </a:t>
            </a:r>
            <a:r>
              <a:rPr lang="en-US" altLang="zh-CN" dirty="0" smtClean="0"/>
              <a:t>-  </a:t>
            </a:r>
            <a:r>
              <a:rPr lang="zh-CN" altLang="en-US" dirty="0" smtClean="0"/>
              <a:t>波特率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Bd</a:t>
            </a:r>
            <a:r>
              <a:rPr lang="en-US" altLang="zh-CN" dirty="0" smtClean="0"/>
              <a:t>/s)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dirty="0" smtClean="0"/>
              <a:t>单片机</a:t>
            </a:r>
            <a:r>
              <a:rPr lang="zh-CN" altLang="en-US" sz="2800" dirty="0"/>
              <a:t>或计算机在串口通信时的速率</a:t>
            </a:r>
            <a:r>
              <a:rPr lang="zh-CN" altLang="en-US" sz="2800" dirty="0" smtClean="0"/>
              <a:t>。  </a:t>
            </a:r>
            <a:endParaRPr lang="en-US" altLang="zh-CN" sz="2800" dirty="0"/>
          </a:p>
          <a:p>
            <a:r>
              <a:rPr lang="zh-CN" altLang="en-US" sz="2800" dirty="0" smtClean="0"/>
              <a:t>    </a:t>
            </a:r>
            <a:r>
              <a:rPr lang="en-US" altLang="zh-CN" sz="2800" dirty="0" smtClean="0"/>
              <a:t>----  </a:t>
            </a:r>
            <a:r>
              <a:rPr lang="zh-CN" altLang="en-US" sz="2800" dirty="0" smtClean="0"/>
              <a:t>二进制位的速率</a:t>
            </a:r>
            <a:r>
              <a:rPr lang="en-US" altLang="zh-CN" sz="2800" dirty="0" smtClean="0"/>
              <a:t>(1 </a:t>
            </a:r>
            <a:r>
              <a:rPr lang="zh-CN" altLang="en-US" sz="2800" dirty="0" smtClean="0"/>
              <a:t>个字节 </a:t>
            </a:r>
            <a:r>
              <a:rPr lang="en-US" altLang="zh-CN" sz="2800" dirty="0" smtClean="0"/>
              <a:t>= 8</a:t>
            </a:r>
            <a:r>
              <a:rPr lang="zh-CN" altLang="en-US" sz="2800" dirty="0" smtClean="0"/>
              <a:t>位</a:t>
            </a:r>
            <a:r>
              <a:rPr lang="en-US" altLang="zh-CN" sz="2800" dirty="0" smtClean="0"/>
              <a:t>)</a:t>
            </a:r>
          </a:p>
          <a:p>
            <a:r>
              <a:rPr lang="en-US" altLang="zh-CN" sz="2800" dirty="0"/>
              <a:t>300, 1200, 2400, 4800, 9600, 14400, 19200, 28800, 38400, 57600, </a:t>
            </a:r>
            <a:r>
              <a:rPr lang="zh-CN" altLang="en-US" sz="2800" dirty="0"/>
              <a:t>和 </a:t>
            </a:r>
            <a:r>
              <a:rPr lang="en-US" altLang="zh-CN" sz="2800" dirty="0"/>
              <a:t>115200</a:t>
            </a:r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Bd</a:t>
            </a:r>
            <a:r>
              <a:rPr lang="en-US" altLang="zh-CN" sz="2800" dirty="0" smtClean="0"/>
              <a:t>/s</a:t>
            </a:r>
          </a:p>
          <a:p>
            <a:endParaRPr lang="en-US" altLang="zh-CN" sz="2800" dirty="0"/>
          </a:p>
          <a:p>
            <a:r>
              <a:rPr lang="zh-CN" altLang="en-US" sz="2800" dirty="0" smtClean="0"/>
              <a:t>小提问： 以</a:t>
            </a:r>
            <a:r>
              <a:rPr lang="en-US" altLang="zh-CN" sz="2800" dirty="0" smtClean="0"/>
              <a:t>57600</a:t>
            </a:r>
            <a:r>
              <a:rPr lang="zh-CN" altLang="en-US" sz="2800" dirty="0" smtClean="0"/>
              <a:t>的波特率传输，</a:t>
            </a:r>
            <a:endParaRPr lang="en-US" altLang="zh-CN" sz="2800" dirty="0" smtClean="0"/>
          </a:p>
          <a:p>
            <a:r>
              <a:rPr lang="zh-CN" altLang="en-US" sz="2800" dirty="0" smtClean="0"/>
              <a:t>每秒中最多传输多少字节？</a:t>
            </a:r>
            <a:endParaRPr lang="en-US" altLang="zh-CN" sz="2800" dirty="0" smtClean="0"/>
          </a:p>
          <a:p>
            <a:r>
              <a:rPr lang="zh-CN" altLang="en-US" sz="2800" dirty="0"/>
              <a:t>多长</a:t>
            </a:r>
            <a:r>
              <a:rPr lang="zh-CN" altLang="en-US" sz="2800" dirty="0" smtClean="0"/>
              <a:t>时间能发送一张</a:t>
            </a:r>
            <a:r>
              <a:rPr lang="en-US" altLang="zh-CN" sz="2800" dirty="0" smtClean="0"/>
              <a:t>500KB</a:t>
            </a:r>
            <a:r>
              <a:rPr lang="zh-CN" altLang="en-US" sz="2800" dirty="0" smtClean="0"/>
              <a:t>的图片？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6583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手机和电脑</a:t>
            </a:r>
            <a:r>
              <a:rPr lang="en-US" altLang="zh-CN" dirty="0" smtClean="0"/>
              <a:t>USB</a:t>
            </a:r>
            <a:r>
              <a:rPr lang="zh-CN" altLang="en-US" dirty="0" smtClean="0"/>
              <a:t>传输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速率可达</a:t>
            </a:r>
            <a:r>
              <a:rPr lang="en-US" altLang="zh-CN" sz="3600" dirty="0" smtClean="0"/>
              <a:t>20MB/S</a:t>
            </a:r>
          </a:p>
          <a:p>
            <a:r>
              <a:rPr lang="zh-CN" altLang="en-US" sz="3600" dirty="0" smtClean="0"/>
              <a:t>则波特率呢？</a:t>
            </a:r>
            <a:endParaRPr lang="en-US" altLang="zh-CN" sz="3600" dirty="0" smtClean="0"/>
          </a:p>
          <a:p>
            <a:endParaRPr lang="en-US" altLang="zh-CN" sz="3600" dirty="0"/>
          </a:p>
          <a:p>
            <a:pPr lvl="1"/>
            <a:r>
              <a:rPr lang="en-US" altLang="zh-CN" sz="3400" dirty="0" smtClean="0"/>
              <a:t> 20 * 1,000,000 * 8 </a:t>
            </a:r>
            <a:r>
              <a:rPr lang="en-US" altLang="zh-CN" sz="3400" dirty="0" err="1" smtClean="0"/>
              <a:t>Bd</a:t>
            </a:r>
            <a:r>
              <a:rPr lang="en-US" altLang="zh-CN" sz="3400" dirty="0" smtClean="0"/>
              <a:t>/S</a:t>
            </a:r>
          </a:p>
          <a:p>
            <a:pPr lvl="1"/>
            <a:r>
              <a:rPr lang="en-US" altLang="zh-CN" sz="3400" dirty="0" smtClean="0"/>
              <a:t> = 160,000,000 </a:t>
            </a:r>
            <a:r>
              <a:rPr lang="en-US" altLang="zh-CN" sz="3400" dirty="0" err="1" smtClean="0"/>
              <a:t>Bd</a:t>
            </a:r>
            <a:r>
              <a:rPr lang="en-US" altLang="zh-CN" sz="3400" dirty="0" smtClean="0"/>
              <a:t>/s</a:t>
            </a:r>
            <a:endParaRPr lang="zh-CN" altLang="en-US" sz="3400" dirty="0"/>
          </a:p>
        </p:txBody>
      </p:sp>
    </p:spTree>
    <p:extLst>
      <p:ext uri="{BB962C8B-B14F-4D97-AF65-F5344CB8AC3E}">
        <p14:creationId xmlns:p14="http://schemas.microsoft.com/office/powerpoint/2010/main" val="374008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中断</a:t>
            </a:r>
            <a:endParaRPr lang="en-US" altLang="zh-CN" sz="4000" dirty="0" smtClean="0"/>
          </a:p>
          <a:p>
            <a:r>
              <a:rPr lang="zh-CN" altLang="en-US" sz="4000" dirty="0" smtClean="0"/>
              <a:t>字符串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500270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设想：和电脑连接的小车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1. </a:t>
            </a:r>
            <a:r>
              <a:rPr lang="zh-CN" altLang="en-US" sz="3600" dirty="0" smtClean="0"/>
              <a:t>报告前方障碍物的距离</a:t>
            </a:r>
            <a:endParaRPr lang="en-US" altLang="zh-CN" sz="3600" dirty="0" smtClean="0"/>
          </a:p>
          <a:p>
            <a:r>
              <a:rPr lang="en-US" altLang="zh-CN" sz="3600" dirty="0" smtClean="0"/>
              <a:t>2. </a:t>
            </a:r>
            <a:r>
              <a:rPr lang="zh-CN" altLang="en-US" sz="3600" dirty="0" smtClean="0"/>
              <a:t>报告行进的状态（走</a:t>
            </a:r>
            <a:r>
              <a:rPr lang="en-US" altLang="zh-CN" sz="3600" dirty="0" smtClean="0"/>
              <a:t>/</a:t>
            </a:r>
            <a:r>
              <a:rPr lang="zh-CN" altLang="en-US" sz="3600" dirty="0" smtClean="0"/>
              <a:t>停）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2694354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在程序的循环中不断探测数据</a:t>
            </a:r>
            <a:endParaRPr lang="en-US" altLang="zh-CN" sz="3600" dirty="0" smtClean="0"/>
          </a:p>
          <a:p>
            <a:r>
              <a:rPr lang="zh-CN" altLang="en-US" sz="3600" dirty="0" smtClean="0"/>
              <a:t>通过串口发送给电脑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97277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实现核心</a:t>
            </a:r>
            <a:endParaRPr lang="zh-CN" altLang="en-US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926" y="2228611"/>
            <a:ext cx="7566668" cy="286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890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实现核心</a:t>
            </a:r>
            <a:endParaRPr lang="zh-CN" altLang="en-US" dirty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18"/>
          <a:stretch/>
        </p:blipFill>
        <p:spPr>
          <a:xfrm>
            <a:off x="1585356" y="2049607"/>
            <a:ext cx="9082248" cy="370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538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运行以下代码： </a:t>
            </a:r>
            <a:r>
              <a:rPr lang="zh-CN" altLang="en-US" sz="3200" dirty="0" smtClean="0">
                <a:solidFill>
                  <a:schemeClr val="bg2">
                    <a:lumMod val="50000"/>
                  </a:schemeClr>
                </a:solidFill>
              </a:rPr>
              <a:t>测试</a:t>
            </a:r>
            <a:r>
              <a:rPr lang="en-US" altLang="zh-CN" sz="3200" dirty="0" smtClean="0">
                <a:solidFill>
                  <a:schemeClr val="bg2">
                    <a:lumMod val="50000"/>
                  </a:schemeClr>
                </a:solidFill>
              </a:rPr>
              <a:t>-1.mix</a:t>
            </a:r>
          </a:p>
          <a:p>
            <a:endParaRPr lang="zh-CN" altLang="en-US" sz="3200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900" y="2458028"/>
            <a:ext cx="6218349" cy="376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855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报告状态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1178" y="1974831"/>
            <a:ext cx="10058400" cy="4023360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要求显示：</a:t>
            </a:r>
            <a:endParaRPr lang="en-US" altLang="zh-CN" sz="2800" dirty="0" smtClean="0"/>
          </a:p>
          <a:p>
            <a:endParaRPr lang="en-US" altLang="zh-CN" sz="4400" dirty="0"/>
          </a:p>
          <a:p>
            <a:r>
              <a:rPr lang="zh-CN" altLang="en-US" sz="4400" dirty="0" smtClean="0"/>
              <a:t>“现在的状态：</a:t>
            </a:r>
            <a:r>
              <a:rPr lang="en-US" altLang="zh-CN" sz="4400" dirty="0" smtClean="0"/>
              <a:t>XX</a:t>
            </a:r>
            <a:r>
              <a:rPr lang="zh-CN" altLang="en-US" sz="4400" dirty="0" smtClean="0"/>
              <a:t>！”   </a:t>
            </a:r>
            <a:r>
              <a:rPr lang="en-US" altLang="zh-CN" sz="4400" dirty="0" smtClean="0"/>
              <a:t>XX=</a:t>
            </a:r>
            <a:r>
              <a:rPr lang="zh-CN" altLang="en-US" sz="4400" dirty="0" smtClean="0"/>
              <a:t>前进、停止</a:t>
            </a:r>
            <a:endParaRPr lang="en-US" altLang="zh-CN" sz="4400" dirty="0" smtClean="0"/>
          </a:p>
          <a:p>
            <a:r>
              <a:rPr lang="en-US" altLang="zh-CN" sz="4400" dirty="0"/>
              <a:t> </a:t>
            </a:r>
            <a:r>
              <a:rPr lang="en-US" altLang="zh-CN" sz="4400" dirty="0" smtClean="0"/>
              <a:t>                                                  </a:t>
            </a:r>
            <a:r>
              <a:rPr lang="zh-CN" altLang="en-US" sz="4400" dirty="0" smtClean="0"/>
              <a:t>原地旋转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054565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字符串操作：拼接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设想：</a:t>
            </a:r>
            <a:endParaRPr lang="en-US" altLang="zh-CN" sz="3600" dirty="0" smtClean="0"/>
          </a:p>
          <a:p>
            <a:r>
              <a:rPr lang="zh-CN" altLang="en-US" sz="3600" dirty="0" smtClean="0"/>
              <a:t>“现在的状态：” </a:t>
            </a:r>
            <a:r>
              <a:rPr lang="en-US" altLang="zh-CN" sz="3600" dirty="0" smtClean="0"/>
              <a:t>+ </a:t>
            </a:r>
            <a:r>
              <a:rPr lang="zh-CN" altLang="en-US" sz="3600" dirty="0" smtClean="0"/>
              <a:t>“前进”</a:t>
            </a:r>
            <a:r>
              <a:rPr lang="en-US" altLang="zh-CN" sz="3600" dirty="0" smtClean="0"/>
              <a:t>+</a:t>
            </a:r>
            <a:r>
              <a:rPr lang="zh-CN" altLang="en-US" sz="3600" dirty="0" smtClean="0"/>
              <a:t>“！”</a:t>
            </a:r>
            <a:endParaRPr lang="en-US" altLang="zh-CN" sz="3600" dirty="0" smtClean="0"/>
          </a:p>
          <a:p>
            <a:endParaRPr lang="en-US" altLang="zh-CN" sz="3600" dirty="0"/>
          </a:p>
          <a:p>
            <a:r>
              <a:rPr lang="zh-CN" altLang="en-US" sz="3600" dirty="0" smtClean="0"/>
              <a:t>“现在的状态：” </a:t>
            </a:r>
            <a:r>
              <a:rPr lang="en-US" altLang="zh-CN" sz="3600" dirty="0" smtClean="0"/>
              <a:t>+ </a:t>
            </a:r>
            <a:r>
              <a:rPr lang="zh-CN" altLang="en-US" sz="3600" dirty="0" smtClean="0"/>
              <a:t>“停止”</a:t>
            </a:r>
            <a:r>
              <a:rPr lang="en-US" altLang="zh-CN" sz="3600" dirty="0"/>
              <a:t> +</a:t>
            </a:r>
            <a:r>
              <a:rPr lang="zh-CN" altLang="en-US" sz="3600" dirty="0"/>
              <a:t>“！”</a:t>
            </a:r>
            <a:endParaRPr lang="en-US" altLang="zh-CN" sz="3600" dirty="0" smtClean="0"/>
          </a:p>
          <a:p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261991560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66</TotalTime>
  <Words>294</Words>
  <Application>Microsoft Office PowerPoint</Application>
  <PresentationFormat>宽屏</PresentationFormat>
  <Paragraphs>52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宋体</vt:lpstr>
      <vt:lpstr>Calibri</vt:lpstr>
      <vt:lpstr>Calibri Light</vt:lpstr>
      <vt:lpstr>回顾</vt:lpstr>
      <vt:lpstr>和电脑连接-1</vt:lpstr>
      <vt:lpstr>回顾</vt:lpstr>
      <vt:lpstr>设想：和电脑连接的小车</vt:lpstr>
      <vt:lpstr>流程设计</vt:lpstr>
      <vt:lpstr>实现核心</vt:lpstr>
      <vt:lpstr>实现核心</vt:lpstr>
      <vt:lpstr>小实验</vt:lpstr>
      <vt:lpstr>报告状态</vt:lpstr>
      <vt:lpstr>字符串操作：拼接</vt:lpstr>
      <vt:lpstr>方式1-两次发送 测试-2.mix</vt:lpstr>
      <vt:lpstr>方式2-拼合字符</vt:lpstr>
      <vt:lpstr>数字拼接</vt:lpstr>
      <vt:lpstr>实验实现</vt:lpstr>
      <vt:lpstr>动手一试</vt:lpstr>
      <vt:lpstr>数组记录数据</vt:lpstr>
      <vt:lpstr>最后5分钟  -  波特率(Bd/s)</vt:lpstr>
      <vt:lpstr>手机和电脑USB传输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IV – 和电脑连接的小车</dc:title>
  <dc:creator>Jacques Lu</dc:creator>
  <cp:lastModifiedBy>Jacques Lu</cp:lastModifiedBy>
  <cp:revision>8</cp:revision>
  <dcterms:created xsi:type="dcterms:W3CDTF">2017-06-26T02:27:44Z</dcterms:created>
  <dcterms:modified xsi:type="dcterms:W3CDTF">2017-06-26T12:31:14Z</dcterms:modified>
</cp:coreProperties>
</file>