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6" r:id="rId5"/>
    <p:sldId id="267" r:id="rId6"/>
    <p:sldId id="269" r:id="rId7"/>
    <p:sldId id="268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0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8040-07DC-4971-A0E6-1CEEFC94B182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066" flipH="1">
            <a:off x="625491" y="5335977"/>
            <a:ext cx="939879" cy="86731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70845" y="6176963"/>
            <a:ext cx="1649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lugtjack009</a:t>
            </a:r>
            <a:endParaRPr lang="zh-CN" alt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6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pjrc.com/teens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显示文字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2017/06/29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814416" cy="5469388"/>
          </a:xfrm>
        </p:spPr>
      </p:pic>
    </p:spTree>
    <p:extLst>
      <p:ext uri="{BB962C8B-B14F-4D97-AF65-F5344CB8AC3E}">
        <p14:creationId xmlns:p14="http://schemas.microsoft.com/office/powerpoint/2010/main" val="41221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702" y="782914"/>
            <a:ext cx="10515600" cy="5740235"/>
          </a:xfrm>
        </p:spPr>
        <p:txBody>
          <a:bodyPr/>
          <a:lstStyle/>
          <a:p>
            <a:r>
              <a:rPr lang="en-US" altLang="zh-CN" dirty="0"/>
              <a:t>byte e[8]=     {0x7C,0x7C,0x60,0x7C,0x7C,0x60,0x7C,0x7C};  //E  </a:t>
            </a:r>
          </a:p>
          <a:p>
            <a:r>
              <a:rPr lang="en-US" altLang="zh-CN" dirty="0"/>
              <a:t>byte d[8]=     {0x78,0x7C,0x66,0x66,0x66,0x66,0x7C,0x78};  //D  </a:t>
            </a:r>
          </a:p>
          <a:p>
            <a:r>
              <a:rPr lang="en-US" altLang="zh-CN" dirty="0"/>
              <a:t>byte u[8]=     {0x66,0x66,0x66,0x66,0x66,0x66,0x7E,0x7E};  //U  </a:t>
            </a:r>
          </a:p>
          <a:p>
            <a:r>
              <a:rPr lang="en-US" altLang="zh-CN" dirty="0"/>
              <a:t>byte c[8]=     {0x7E,0x7E,0x60,0x60,0x60,0x60,0x7E,0x7E};  //C  </a:t>
            </a:r>
          </a:p>
          <a:p>
            <a:r>
              <a:rPr lang="en-US" altLang="zh-CN" dirty="0"/>
              <a:t>byte eight[8]= {0x7E,0x7E,0x66,0x7E,0x7E,0x66,0x7E,0x7E};  //8  </a:t>
            </a:r>
          </a:p>
          <a:p>
            <a:r>
              <a:rPr lang="en-US" altLang="zh-CN" dirty="0"/>
              <a:t>byte s[8]=     {0x7E,0x7C,0x60,0x7C,0x3E,0x06,0x3E,0x7E};  //S  </a:t>
            </a:r>
          </a:p>
          <a:p>
            <a:r>
              <a:rPr lang="en-US" altLang="zh-CN" dirty="0"/>
              <a:t>byte dot[8]=   {0x00,0x00,0x00,0x00,0x00,0x00,0x18,0x18};  //.  </a:t>
            </a:r>
          </a:p>
          <a:p>
            <a:r>
              <a:rPr lang="en-US" altLang="zh-CN" dirty="0"/>
              <a:t>byte o[8]=     {0x7E,0x7E,0x66,0x66,0x66,0x66,0x7E,0x7E};  //O  </a:t>
            </a:r>
          </a:p>
          <a:p>
            <a:r>
              <a:rPr lang="en-US" altLang="zh-CN" dirty="0"/>
              <a:t>byte m[8]=     {0xE7,0xFF,0xFF,0xDB,0xDB,0xDB,0xC3,0xC3};  //M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52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5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 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点阵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066" cy="4351338"/>
          </a:xfrm>
        </p:spPr>
        <p:txBody>
          <a:bodyPr/>
          <a:lstStyle/>
          <a:p>
            <a:r>
              <a:rPr lang="zh-CN" altLang="en-US" dirty="0" smtClean="0"/>
              <a:t>点阵是多个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组合而成，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需要模块协助控制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库</a:t>
            </a:r>
            <a:r>
              <a:rPr lang="en-US" altLang="zh-CN" dirty="0" smtClean="0"/>
              <a:t> – </a:t>
            </a:r>
            <a:r>
              <a:rPr lang="en-US" altLang="zh-CN" b="1" dirty="0" err="1" smtClean="0"/>
              <a:t>LedControl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适用于</a:t>
            </a:r>
            <a:r>
              <a:rPr lang="en-US" altLang="zh-CN" dirty="0" smtClean="0"/>
              <a:t> MAX7219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MAX7221 Led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 </a:t>
            </a:r>
            <a:r>
              <a:rPr lang="en-US" altLang="zh-CN" dirty="0" smtClean="0">
                <a:hlinkClick r:id="rId2"/>
              </a:rPr>
              <a:t>Teensy (3.1)</a:t>
            </a:r>
            <a:endParaRPr lang="en-US" altLang="zh-CN" dirty="0" smtClean="0"/>
          </a:p>
          <a:p>
            <a:r>
              <a:rPr lang="zh-CN" altLang="en-US" dirty="0" smtClean="0"/>
              <a:t>使用的是标准的</a:t>
            </a:r>
            <a:r>
              <a:rPr lang="en-US" altLang="zh-CN" dirty="0" smtClean="0"/>
              <a:t>SPI</a:t>
            </a:r>
            <a:r>
              <a:rPr lang="zh-CN" altLang="en-US" dirty="0" smtClean="0"/>
              <a:t>通讯协议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09" y="1309687"/>
            <a:ext cx="4953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初始化使用库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48" y="1840812"/>
            <a:ext cx="9059303" cy="4218793"/>
          </a:xfrm>
        </p:spPr>
      </p:pic>
    </p:spTree>
    <p:extLst>
      <p:ext uri="{BB962C8B-B14F-4D97-AF65-F5344CB8AC3E}">
        <p14:creationId xmlns:p14="http://schemas.microsoft.com/office/powerpoint/2010/main" val="16733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引入库部分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LedControl.h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6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 </a:t>
            </a:r>
            <a:r>
              <a:rPr lang="en-US" altLang="zh-CN" dirty="0" err="1" smtClean="0"/>
              <a:t>LedControl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 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 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组件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 Pin 12 -  DATA 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 Pin 11 - CLK-pin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 Pin 10 - LOAD(/CS)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 1 – 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点阵块的数量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LedControl</a:t>
            </a:r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LedControl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(12,11,10,1);</a:t>
            </a:r>
          </a:p>
          <a:p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6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使用对象的操作（方法）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串口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()   </a:t>
            </a: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  <a:r>
              <a:rPr lang="en-US" altLang="zh-CN" dirty="0" err="1" smtClean="0">
                <a:sym typeface="Wingdings" panose="05000000000000000000" pitchFamily="2" charset="2"/>
              </a:rPr>
              <a:t>Serial.print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	      e.g. “</a:t>
            </a:r>
            <a:r>
              <a:rPr lang="zh-CN" altLang="en-US" dirty="0" smtClean="0">
                <a:sym typeface="Wingdings" panose="05000000000000000000" pitchFamily="2" charset="2"/>
              </a:rPr>
              <a:t>这个字符串</a:t>
            </a:r>
            <a:r>
              <a:rPr lang="en-US" altLang="zh-CN" dirty="0" smtClean="0">
                <a:sym typeface="Wingdings" panose="05000000000000000000" pitchFamily="2" charset="2"/>
              </a:rPr>
              <a:t>”.</a:t>
            </a:r>
            <a:r>
              <a:rPr lang="zh-CN" altLang="en-US" dirty="0" smtClean="0">
                <a:sym typeface="Wingdings" panose="05000000000000000000" pitchFamily="2" charset="2"/>
              </a:rPr>
              <a:t>长度 </a:t>
            </a:r>
            <a:r>
              <a:rPr lang="en-US" altLang="zh-CN" dirty="0" smtClean="0">
                <a:sym typeface="Wingdings" panose="05000000000000000000" pitchFamily="2" charset="2"/>
              </a:rPr>
              <a:t> “</a:t>
            </a:r>
            <a:r>
              <a:rPr lang="en-US" altLang="zh-CN" dirty="0" err="1" smtClean="0">
                <a:sym typeface="Wingdings" panose="05000000000000000000" pitchFamily="2" charset="2"/>
              </a:rPr>
              <a:t>xxxxx</a:t>
            </a:r>
            <a:r>
              <a:rPr lang="en-US" altLang="zh-CN" dirty="0" smtClean="0">
                <a:sym typeface="Wingdings" panose="05000000000000000000" pitchFamily="2" charset="2"/>
              </a:rPr>
              <a:t>”.length()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                         e.g. </a:t>
            </a:r>
            <a:r>
              <a:rPr lang="zh-CN" altLang="en-US" dirty="0" smtClean="0">
                <a:sym typeface="Wingdings" panose="05000000000000000000" pitchFamily="2" charset="2"/>
              </a:rPr>
              <a:t>舵机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  <a:r>
              <a:rPr lang="zh-CN" altLang="en-US" dirty="0" smtClean="0">
                <a:sym typeface="Wingdings" panose="05000000000000000000" pitchFamily="2" charset="2"/>
              </a:rPr>
              <a:t>绑定   </a:t>
            </a:r>
            <a:r>
              <a:rPr lang="en-US" altLang="zh-CN" dirty="0" err="1" smtClean="0">
                <a:sym typeface="Wingdings" panose="05000000000000000000" pitchFamily="2" charset="2"/>
              </a:rPr>
              <a:t>Servo.attach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32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对象操作：方法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8663" y="62616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启动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点阵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(0,false);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设定亮度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setIntensity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(0,8);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清空屏幕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clearDisplay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设置一横排的点（第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块，第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行）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灭灭灭灭亮亮亮亮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lcd1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setRow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(0,2,B00001111);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6373" y="29688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代码实验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903" y="1750332"/>
            <a:ext cx="4197825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库文件 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>
                <a:solidFill>
                  <a:srgbClr val="0070C0"/>
                </a:solidFill>
              </a:rPr>
              <a:t>https://github.com/wayoda/LedControl/releases/download/1.0.6/LedControl-1.0.6.zip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范例</a:t>
            </a:r>
            <a:r>
              <a:rPr lang="en-US" altLang="zh-CN" dirty="0" smtClean="0"/>
              <a:t>: sketch-jun27c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范例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LCDemoMatrix</a:t>
            </a:r>
            <a:r>
              <a:rPr lang="en-US" altLang="zh-CN" dirty="0" smtClean="0"/>
              <a:t>(T)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4230" t="1446" r="15455" b="9934"/>
          <a:stretch/>
        </p:blipFill>
        <p:spPr>
          <a:xfrm>
            <a:off x="6053919" y="169001"/>
            <a:ext cx="4236493" cy="642286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606722" y="4817660"/>
            <a:ext cx="3575714" cy="16513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1704" cy="4351338"/>
          </a:xfrm>
        </p:spPr>
        <p:txBody>
          <a:bodyPr/>
          <a:lstStyle/>
          <a:p>
            <a:r>
              <a:rPr lang="zh-CN" altLang="en-US" dirty="0" smtClean="0"/>
              <a:t>字形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数组数据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显示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取模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/>
              <a:t>byte </a:t>
            </a:r>
            <a:r>
              <a:rPr lang="en-US" altLang="zh-CN" dirty="0" smtClean="0"/>
              <a:t>smile[8]  =</a:t>
            </a:r>
            <a:r>
              <a:rPr lang="en-US" altLang="zh-CN" dirty="0"/>
              <a:t>   {0x3C,0x42,0xA5,0x81,0xA5,0x99,0x42,0x3C</a:t>
            </a:r>
            <a:r>
              <a:rPr lang="en-US" altLang="zh-CN" dirty="0" smtClean="0"/>
              <a:t>};  //</a:t>
            </a:r>
            <a:r>
              <a:rPr lang="zh-CN" altLang="en-US" dirty="0" smtClean="0"/>
              <a:t>笑脸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5" y="3308472"/>
            <a:ext cx="11032829" cy="1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用LED显示文字-2</vt:lpstr>
      <vt:lpstr>LED 模块 – 点阵</vt:lpstr>
      <vt:lpstr>初始化使用库</vt:lpstr>
      <vt:lpstr>引入库部分</vt:lpstr>
      <vt:lpstr>创建 LedControl 对象</vt:lpstr>
      <vt:lpstr>对象</vt:lpstr>
      <vt:lpstr>对象操作：方法</vt:lpstr>
      <vt:lpstr>代码实验</vt:lpstr>
      <vt:lpstr>显示方式</vt:lpstr>
      <vt:lpstr>PowerPoint 演示文稿</vt:lpstr>
      <vt:lpstr>PowerPoint 演示文稿</vt:lpstr>
      <vt:lpstr>按位运算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用LED显示文字-2</dc:title>
  <dc:creator>Jacques Lu</dc:creator>
  <cp:lastModifiedBy>Jacques Lu</cp:lastModifiedBy>
  <cp:revision>3</cp:revision>
  <dcterms:created xsi:type="dcterms:W3CDTF">2017-06-27T09:25:17Z</dcterms:created>
  <dcterms:modified xsi:type="dcterms:W3CDTF">2017-06-29T12:37:00Z</dcterms:modified>
</cp:coreProperties>
</file>