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5117-B2D9-44CE-94B1-469A03C3F05A}" type="datetimeFigureOut">
              <a:rPr lang="es-CO" smtClean="0"/>
              <a:t>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E822-51DD-481B-9A18-1CA8E598B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122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5117-B2D9-44CE-94B1-469A03C3F05A}" type="datetimeFigureOut">
              <a:rPr lang="es-CO" smtClean="0"/>
              <a:t>1/05/2019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2E822-51DD-481B-9A18-1CA8E598B1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69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4787" y="2844799"/>
            <a:ext cx="11782425" cy="2593975"/>
          </a:xfrm>
        </p:spPr>
        <p:txBody>
          <a:bodyPr>
            <a:normAutofit fontScale="90000"/>
          </a:bodyPr>
          <a:lstStyle/>
          <a:p>
            <a:r>
              <a:rPr lang="es-CO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TypeScript</a:t>
            </a: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El lenguaje </a:t>
            </a:r>
            <a:b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 Angular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Docente: </a:t>
            </a:r>
            <a:r>
              <a:rPr lang="es-CO" sz="4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Andrés Felipe Gonzalez Orozco</a:t>
            </a:r>
            <a:endPara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81252"/>
          </a:xfrm>
        </p:spPr>
        <p:txBody>
          <a:bodyPr>
            <a:normAutofit fontScale="90000"/>
          </a:bodyPr>
          <a:lstStyle/>
          <a:p>
            <a:r>
              <a:rPr lang="es-MX" dirty="0"/>
              <a:t>¿Qué son los tipos de datos</a:t>
            </a:r>
            <a:r>
              <a:rPr lang="es-MX" dirty="0" smtClean="0"/>
              <a:t>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76451"/>
            <a:ext cx="9144000" cy="2481349"/>
          </a:xfrm>
        </p:spPr>
        <p:txBody>
          <a:bodyPr/>
          <a:lstStyle/>
          <a:p>
            <a:r>
              <a:rPr lang="es-MX" dirty="0"/>
              <a:t>T</a:t>
            </a:r>
            <a:r>
              <a:rPr lang="es-MX" dirty="0" smtClean="0"/>
              <a:t>ipo </a:t>
            </a:r>
            <a:r>
              <a:rPr lang="es-MX" dirty="0"/>
              <a:t>de dato informático o simplemente tipo, es un atributo de los datos que indica al ordenador sobre la clase de datos que se va a manejar. Esto incluye imponer restricciones en los datos, como qué valores pueden tomar y qué operaciones se pueden realizar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0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06828"/>
            <a:ext cx="9144000" cy="1356967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¿Con que tipos de datos se puede trabajar en </a:t>
            </a:r>
            <a:r>
              <a:rPr lang="es-CO" dirty="0" err="1" smtClean="0"/>
              <a:t>TypeScript</a:t>
            </a:r>
            <a:r>
              <a:rPr lang="es-CO" dirty="0" smtClean="0"/>
              <a:t>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460567"/>
            <a:ext cx="4220095" cy="279723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s-CO" dirty="0" smtClean="0"/>
              <a:t>Booleanos</a:t>
            </a:r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Numbers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Strings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Array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Tuplas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Enum</a:t>
            </a:r>
            <a:endParaRPr lang="en-U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5744095" y="2460566"/>
            <a:ext cx="4220095" cy="2797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s-CO" dirty="0" err="1" smtClean="0"/>
              <a:t>Void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Null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Undefined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Never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Custom</a:t>
            </a:r>
            <a:r>
              <a:rPr lang="es-CO" dirty="0" smtClean="0"/>
              <a:t> </a:t>
            </a:r>
            <a:r>
              <a:rPr lang="es-CO" dirty="0" err="1" smtClean="0"/>
              <a:t>Type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r>
              <a:rPr lang="es-CO" dirty="0" err="1" smtClean="0"/>
              <a:t>Any</a:t>
            </a:r>
            <a:endParaRPr lang="es-CO" dirty="0" smtClean="0"/>
          </a:p>
          <a:p>
            <a:pPr marL="342900" indent="-342900" algn="l">
              <a:buFontTx/>
              <a:buChar char="-"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9267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23208"/>
            <a:ext cx="9144000" cy="87482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598036"/>
            <a:ext cx="9144000" cy="36597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18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85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TypeScript: El lenguaje  de Angular  Docente:  Andrés Felipe Gonzalez Orozco</vt:lpstr>
      <vt:lpstr>¿Qué son los tipos de datos?</vt:lpstr>
      <vt:lpstr>¿Con que tipos de datos se puede trabajar en TypeScript?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Liceth Catalina Cano Gonzalez</dc:creator>
  <cp:lastModifiedBy>Usuario de Windows</cp:lastModifiedBy>
  <cp:revision>326</cp:revision>
  <dcterms:created xsi:type="dcterms:W3CDTF">2018-05-18T21:33:10Z</dcterms:created>
  <dcterms:modified xsi:type="dcterms:W3CDTF">2019-05-02T03:31:45Z</dcterms:modified>
</cp:coreProperties>
</file>