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8B4E18-590F-46D7-93CE-797D19517848}">
  <a:tblStyle styleId="{1D8B4E18-590F-46D7-93CE-797D19517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ecc6cbc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ecc6cbc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578f875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e578f875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e578f875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e578f875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578f8758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e578f8758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578f875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e578f875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e578f8758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e578f8758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e578f875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e578f875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e578f875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e578f875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ee3917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ee3917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e578f875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e578f875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578f87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578f87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ee3917d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ee3917d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e57abd0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e57abd0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57abd0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57abd0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e57abd0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e57abd0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57abd0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57abd0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578f87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578f87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cc6cb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cc6cb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e578f87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e578f87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590"/>
              <a:t>Breast Cancer Prediction</a:t>
            </a:r>
            <a:endParaRPr sz="459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3700"/>
            <a:ext cx="85206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IST 718 Final Project Report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Group 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Mike DeMaria, Lu Guo, Haotian Shen, Casey Walsh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352" y="0"/>
            <a:ext cx="46612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311700" y="1333775"/>
            <a:ext cx="1018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</a:t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17917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30329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42741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1415438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2656650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3897850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888" y="2393600"/>
            <a:ext cx="4535726" cy="15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862575" y="2917350"/>
            <a:ext cx="2775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Select all mean features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11700" y="1333775"/>
            <a:ext cx="1018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7917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30329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42741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415438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2656650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3897850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862575" y="2917350"/>
            <a:ext cx="2775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Select all standard error features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150" y="2431562"/>
            <a:ext cx="4252899" cy="14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311700" y="1333775"/>
            <a:ext cx="1018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7917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30329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4274100" y="1017725"/>
            <a:ext cx="780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1415438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2656650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3897850" y="1541075"/>
            <a:ext cx="2913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862575" y="2917350"/>
            <a:ext cx="2775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Select all worst features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50" y="2427425"/>
            <a:ext cx="4288025" cy="14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127000" y="1333775"/>
            <a:ext cx="879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321355" y="1017725"/>
            <a:ext cx="5322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168101" y="1017725"/>
            <a:ext cx="5322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014847" y="1017725"/>
            <a:ext cx="5322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1064669" y="1541075"/>
            <a:ext cx="1989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911424" y="1541075"/>
            <a:ext cx="1989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758170" y="1541075"/>
            <a:ext cx="1989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184500" y="4314350"/>
            <a:ext cx="27750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Select all features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4453987" y="1333775"/>
            <a:ext cx="93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728493" y="1017725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7606824" y="1017725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8485155" y="1017725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6462232" y="1541075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7340572" y="1541075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8218903" y="1541075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5780231" y="1017725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5513970" y="1541075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75" y="2571750"/>
            <a:ext cx="3657599" cy="13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600" y="2571748"/>
            <a:ext cx="3657600" cy="123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154100" y="2518200"/>
            <a:ext cx="27750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Drop 'fractal_dimension_mean', 'texture_se', 'smoothness_se', 'symmetry_se', 'fractal_dimension_se'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154112" y="1424500"/>
            <a:ext cx="93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2428618" y="1108450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3306949" y="1108450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4185280" y="1108450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162357" y="1631800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040697" y="1631800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919028" y="1631800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480356" y="1108450"/>
            <a:ext cx="552000" cy="12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1214095" y="1631800"/>
            <a:ext cx="206100" cy="15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350" y="2518200"/>
            <a:ext cx="4435733" cy="1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graphicFrame>
        <p:nvGraphicFramePr>
          <p:cNvPr id="205" name="Google Shape;205;p28"/>
          <p:cNvGraphicFramePr/>
          <p:nvPr/>
        </p:nvGraphicFramePr>
        <p:xfrm>
          <a:off x="1177000" y="129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{1D8B4E18-590F-46D7-93CE-797D19517848}</a:tableStyleId>
              </a:tblPr>
              <a:tblGrid>
                <a:gridCol w="2372100"/>
                <a:gridCol w="1194275"/>
                <a:gridCol w="956500"/>
                <a:gridCol w="986175"/>
                <a:gridCol w="1280925"/>
              </a:tblGrid>
              <a:tr h="29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mean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standard error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All worst features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0.9371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9371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9371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9371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features(large)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features+Drop(large)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Models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8593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{1D8B4E18-590F-46D7-93CE-797D19517848}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Used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(seconds)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</a:t>
                      </a:r>
                      <a:r>
                        <a:rPr lang="en"/>
                        <a:t>Worst” Cells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 (Increased iterations)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Mean/S</a:t>
                      </a:r>
                      <a:r>
                        <a:rPr lang="en"/>
                        <a:t>td Dev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GBT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Mean/Std Dev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LinearSVC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99.7%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</a:t>
            </a:r>
            <a:r>
              <a:rPr lang="en"/>
              <a:t> Models Bottom/Top Coefficients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63" y="1511625"/>
            <a:ext cx="24288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550" y="3539300"/>
            <a:ext cx="242887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970950" y="1072250"/>
            <a:ext cx="23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Logistic Regression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425" y="3539300"/>
            <a:ext cx="24288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350" y="1527188"/>
            <a:ext cx="2437059" cy="17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4982650" y="1072250"/>
            <a:ext cx="24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LinearSVC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3363850" y="1909200"/>
            <a:ext cx="16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0"/>
          <p:cNvCxnSpPr/>
          <p:nvPr/>
        </p:nvCxnSpPr>
        <p:spPr>
          <a:xfrm>
            <a:off x="3355550" y="2224950"/>
            <a:ext cx="16536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0"/>
          <p:cNvCxnSpPr/>
          <p:nvPr/>
        </p:nvCxnSpPr>
        <p:spPr>
          <a:xfrm flipH="1" rot="10800000">
            <a:off x="3380475" y="2208250"/>
            <a:ext cx="1611900" cy="6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3347250" y="3945000"/>
            <a:ext cx="1662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>
            <a:endCxn id="220" idx="1"/>
          </p:cNvCxnSpPr>
          <p:nvPr/>
        </p:nvCxnSpPr>
        <p:spPr>
          <a:xfrm flipH="1" rot="10800000">
            <a:off x="3347125" y="4277488"/>
            <a:ext cx="16443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 flipH="1" rot="10800000">
            <a:off x="3330625" y="4825900"/>
            <a:ext cx="1611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0"/>
          <p:cNvCxnSpPr/>
          <p:nvPr/>
        </p:nvCxnSpPr>
        <p:spPr>
          <a:xfrm>
            <a:off x="3369075" y="3131250"/>
            <a:ext cx="16239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Models Quality</a:t>
            </a:r>
            <a:endParaRPr/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911100" y="11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{1D8B4E18-590F-46D7-93CE-797D19517848}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LinearSVC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 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28.3 seconds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F-measure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a tumor is detected, it needs to be assessed if it’s benign or malignant.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Nowadays, Machine Learning has been </a:t>
            </a:r>
            <a:r>
              <a:rPr lang="en" sz="1400"/>
              <a:t>widely</a:t>
            </a:r>
            <a:r>
              <a:rPr lang="en" sz="1400"/>
              <a:t> used to help detect tumors.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want to know that given the output of the image analysis, can we predict malignancy?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325" y="2760713"/>
            <a:ext cx="34861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801675"/>
            <a:ext cx="85206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/>
              <a:t>Thanks!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obtain breast cancer data</a:t>
            </a:r>
            <a:r>
              <a:rPr lang="en"/>
              <a:t> from Kaggle: https://www.kaggle.com/datasets/uciml/breast-cancer-wisconsin-data/data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569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32 columns: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patient ID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1 binary output variable (benign or malignant)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30 numerical variables of cancer cells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categories: radius, texture, perimeter, area, smoothness, compactness, concavity, concave points, symmetry, and fractal dimension.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values for each feature: the </a:t>
            </a:r>
            <a:r>
              <a:rPr b="1" lang="en"/>
              <a:t>mean</a:t>
            </a:r>
            <a:r>
              <a:rPr lang="en"/>
              <a:t>, the </a:t>
            </a:r>
            <a:r>
              <a:rPr b="1" lang="en"/>
              <a:t>standard error</a:t>
            </a:r>
            <a:r>
              <a:rPr lang="en"/>
              <a:t>, and the mean of the three </a:t>
            </a:r>
            <a:r>
              <a:rPr b="1" lang="en"/>
              <a:t>worst</a:t>
            </a:r>
            <a:r>
              <a:rPr lang="en"/>
              <a:t> (largest) cells.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00" y="1167250"/>
            <a:ext cx="4448224" cy="34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4419602" cy="22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725" y="1273850"/>
            <a:ext cx="4519077" cy="221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325" y="3803375"/>
            <a:ext cx="4831026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270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15200" y="1499675"/>
            <a:ext cx="663600" cy="1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5200" y="3009900"/>
            <a:ext cx="663600" cy="1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5200" y="1809275"/>
            <a:ext cx="663600" cy="1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5200" y="2829925"/>
            <a:ext cx="663600" cy="1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5200" y="2241000"/>
            <a:ext cx="663600" cy="1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954475" y="790050"/>
            <a:ext cx="41895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below columns have very low correlation to diagnosis: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fractal_dimension_mean,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texture_se,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smoothness_se,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symmetry_se,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fractal_dimension_se.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doing feature engineering, maybe we can try to remove these columns.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Model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3 of the thirty available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Texture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Smoothness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subsets chosen for compute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Model achieved 97%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replicate this model achieved 92%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04"/>
            <a:ext cx="9143999" cy="492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Recreating the Original Model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Model trained with the same three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in under 10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accuracy of 92%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Retrained model with three features and hyperparameter </a:t>
            </a:r>
            <a:r>
              <a:rPr lang="en"/>
              <a:t>grid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120 models in approximately 10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model parameters: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Depth 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15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accuracy of 96%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