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Blinker SemiBold"/>
      <p:regular r:id="rId24"/>
      <p:bold r:id="rId25"/>
    </p:embeddedFont>
    <p:embeddedFont>
      <p:font typeface="Roboto"/>
      <p:regular r:id="rId26"/>
      <p:bold r:id="rId27"/>
      <p:italic r:id="rId28"/>
      <p:boldItalic r:id="rId29"/>
    </p:embeddedFont>
    <p:embeddedFont>
      <p:font typeface="Fira Sans Condensed Medium"/>
      <p:regular r:id="rId30"/>
      <p:bold r:id="rId31"/>
      <p:italic r:id="rId32"/>
      <p:boldItalic r:id="rId33"/>
    </p:embeddedFont>
    <p:embeddedFont>
      <p:font typeface="Blinker"/>
      <p:regular r:id="rId34"/>
      <p:bold r:id="rId35"/>
    </p:embeddedFont>
    <p:embeddedFont>
      <p:font typeface="Cinzel"/>
      <p:regular r:id="rId36"/>
      <p:bold r:id="rId37"/>
    </p:embeddedFont>
    <p:embeddedFont>
      <p:font typeface="Big Shoulders Text"/>
      <p:regular r:id="rId38"/>
      <p:bold r:id="rId39"/>
    </p:embeddedFont>
    <p:embeddedFont>
      <p:font typeface="Big Shoulders Text Light"/>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 uri="http://customooxmlschemas.google.com/">
      <go:slidesCustomData xmlns:go="http://customooxmlschemas.google.com/" r:id="rId42" roundtripDataSignature="AMtx7mgaSh9+43SZvzfLIrXbAOrvPPh1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70354A-143B-4662-8CE2-0B736EEA9A31}">
  <a:tblStyle styleId="{8270354A-143B-4662-8CE2-0B736EEA9A31}"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igShouldersTextLight-regular.fntdata"/><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font" Target="fonts/BigShouldersTextLight-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BlinkerSemiBold-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BlinkerSemiBold-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raSansCondensedMedium-bold.fntdata"/><Relationship Id="rId30" Type="http://schemas.openxmlformats.org/officeDocument/2006/relationships/font" Target="fonts/FiraSansCondensedMedium-regular.fntdata"/><Relationship Id="rId11" Type="http://schemas.openxmlformats.org/officeDocument/2006/relationships/slide" Target="slides/slide5.xml"/><Relationship Id="rId33" Type="http://schemas.openxmlformats.org/officeDocument/2006/relationships/font" Target="fonts/FiraSansCondensedMedium-boldItalic.fntdata"/><Relationship Id="rId10" Type="http://schemas.openxmlformats.org/officeDocument/2006/relationships/slide" Target="slides/slide4.xml"/><Relationship Id="rId32" Type="http://schemas.openxmlformats.org/officeDocument/2006/relationships/font" Target="fonts/FiraSansCondensedMedium-italic.fntdata"/><Relationship Id="rId13" Type="http://schemas.openxmlformats.org/officeDocument/2006/relationships/slide" Target="slides/slide7.xml"/><Relationship Id="rId35" Type="http://schemas.openxmlformats.org/officeDocument/2006/relationships/font" Target="fonts/Blinker-bold.fntdata"/><Relationship Id="rId12" Type="http://schemas.openxmlformats.org/officeDocument/2006/relationships/slide" Target="slides/slide6.xml"/><Relationship Id="rId34" Type="http://schemas.openxmlformats.org/officeDocument/2006/relationships/font" Target="fonts/Blinker-regular.fntdata"/><Relationship Id="rId15" Type="http://schemas.openxmlformats.org/officeDocument/2006/relationships/slide" Target="slides/slide9.xml"/><Relationship Id="rId37" Type="http://schemas.openxmlformats.org/officeDocument/2006/relationships/font" Target="fonts/Cinzel-bold.fntdata"/><Relationship Id="rId14" Type="http://schemas.openxmlformats.org/officeDocument/2006/relationships/slide" Target="slides/slide8.xml"/><Relationship Id="rId36" Type="http://schemas.openxmlformats.org/officeDocument/2006/relationships/font" Target="fonts/Cinzel-regular.fntdata"/><Relationship Id="rId17" Type="http://schemas.openxmlformats.org/officeDocument/2006/relationships/slide" Target="slides/slide11.xml"/><Relationship Id="rId39" Type="http://schemas.openxmlformats.org/officeDocument/2006/relationships/font" Target="fonts/BigShouldersText-bold.fntdata"/><Relationship Id="rId16" Type="http://schemas.openxmlformats.org/officeDocument/2006/relationships/slide" Target="slides/slide10.xml"/><Relationship Id="rId38" Type="http://schemas.openxmlformats.org/officeDocument/2006/relationships/font" Target="fonts/BigShouldersTex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0" name="Google Shape;7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2131b7ee3f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9" name="Google Shape;809;g2131b7ee3f6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1accc466e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7" name="Google Shape;817;g11accc466e7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1cbd38a620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4" name="Google Shape;824;g1cbd38a620a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2131b7ee3f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1" name="Google Shape;831;g2131b7ee3f6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2131b7ee3f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8" name="Google Shape;838;g2131b7ee3f6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2131b7ee3f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5" name="Google Shape;845;g2131b7ee3f6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2131b7ee3f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2" name="Google Shape;852;g2131b7ee3f6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1cd197a9f7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9" name="Google Shape;859;g1cd197a9f75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16e8512a7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6" name="Google Shape;746;g116e8512a7e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2131b7ee3f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4" name="Google Shape;754;g2131b7ee3f6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131b7ee3f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2" name="Google Shape;762;g2131b7ee3f6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2131b7ee3f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0" name="Google Shape;770;g2131b7ee3f6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2131b7ee3f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8" name="Google Shape;778;g2131b7ee3f6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131b7ee3f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5" name="Google Shape;785;g2131b7ee3f6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2131b7ee3f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3" name="Google Shape;793;g2131b7ee3f6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2131b7ee3f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1" name="Google Shape;801;g2131b7ee3f6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5"/>
          <p:cNvSpPr txBox="1"/>
          <p:nvPr>
            <p:ph type="ctrTitle"/>
          </p:nvPr>
        </p:nvSpPr>
        <p:spPr>
          <a:xfrm>
            <a:off x="2338500" y="1274925"/>
            <a:ext cx="4467000" cy="195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b="1" sz="7200">
                <a:latin typeface="Blinker"/>
                <a:ea typeface="Blinker"/>
                <a:cs typeface="Blinker"/>
                <a:sym typeface="Blinker"/>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5"/>
          <p:cNvSpPr txBox="1"/>
          <p:nvPr>
            <p:ph idx="1" type="subTitle"/>
          </p:nvPr>
        </p:nvSpPr>
        <p:spPr>
          <a:xfrm>
            <a:off x="1841100" y="3460575"/>
            <a:ext cx="5461800" cy="408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15"/>
          <p:cNvGrpSpPr/>
          <p:nvPr/>
        </p:nvGrpSpPr>
        <p:grpSpPr>
          <a:xfrm>
            <a:off x="-1637229" y="2573585"/>
            <a:ext cx="4466850" cy="4466943"/>
            <a:chOff x="4826271" y="-586640"/>
            <a:chExt cx="4466850" cy="4466943"/>
          </a:xfrm>
        </p:grpSpPr>
        <p:sp>
          <p:nvSpPr>
            <p:cNvPr id="13" name="Google Shape;13;p15"/>
            <p:cNvSpPr/>
            <p:nvPr/>
          </p:nvSpPr>
          <p:spPr>
            <a:xfrm rot="3192930">
              <a:off x="5463920" y="51285"/>
              <a:ext cx="3191553" cy="3191094"/>
            </a:xfrm>
            <a:custGeom>
              <a:rect b="b" l="l" r="r" t="t"/>
              <a:pathLst>
                <a:path extrusionOk="0" fill="none" h="125158" w="125176">
                  <a:moveTo>
                    <a:pt x="1" y="33536"/>
                  </a:moveTo>
                  <a:lnTo>
                    <a:pt x="125176" y="1"/>
                  </a:lnTo>
                  <a:lnTo>
                    <a:pt x="91623" y="125158"/>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5"/>
            <p:cNvSpPr/>
            <p:nvPr/>
          </p:nvSpPr>
          <p:spPr>
            <a:xfrm rot="3192930">
              <a:off x="5606430" y="170765"/>
              <a:ext cx="2960223" cy="2960249"/>
            </a:xfrm>
            <a:custGeom>
              <a:rect b="b" l="l" r="r" t="t"/>
              <a:pathLst>
                <a:path extrusionOk="0" fill="none" h="116104" w="116103">
                  <a:moveTo>
                    <a:pt x="1" y="31107"/>
                  </a:moveTo>
                  <a:lnTo>
                    <a:pt x="116103" y="1"/>
                  </a:lnTo>
                  <a:lnTo>
                    <a:pt x="84978" y="116103"/>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5"/>
            <p:cNvSpPr/>
            <p:nvPr/>
          </p:nvSpPr>
          <p:spPr>
            <a:xfrm rot="3192930">
              <a:off x="5748583" y="290066"/>
              <a:ext cx="2729352" cy="2729378"/>
            </a:xfrm>
            <a:custGeom>
              <a:rect b="b" l="l" r="r" t="t"/>
              <a:pathLst>
                <a:path extrusionOk="0" fill="none" h="107049" w="107048">
                  <a:moveTo>
                    <a:pt x="0" y="28679"/>
                  </a:moveTo>
                  <a:lnTo>
                    <a:pt x="107048" y="1"/>
                  </a:lnTo>
                  <a:lnTo>
                    <a:pt x="78351" y="107048"/>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5"/>
            <p:cNvSpPr/>
            <p:nvPr/>
          </p:nvSpPr>
          <p:spPr>
            <a:xfrm rot="3192930">
              <a:off x="5890915" y="409010"/>
              <a:ext cx="2498507" cy="2498966"/>
            </a:xfrm>
            <a:custGeom>
              <a:rect b="b" l="l" r="r" t="t"/>
              <a:pathLst>
                <a:path extrusionOk="0" fill="none" h="98012" w="97994">
                  <a:moveTo>
                    <a:pt x="0" y="26269"/>
                  </a:moveTo>
                  <a:lnTo>
                    <a:pt x="97993" y="0"/>
                  </a:lnTo>
                  <a:lnTo>
                    <a:pt x="71724" y="98012"/>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5"/>
            <p:cNvSpPr/>
            <p:nvPr/>
          </p:nvSpPr>
          <p:spPr>
            <a:xfrm rot="3192930">
              <a:off x="6033241" y="528373"/>
              <a:ext cx="2267661" cy="2267661"/>
            </a:xfrm>
            <a:custGeom>
              <a:rect b="b" l="l" r="r" t="t"/>
              <a:pathLst>
                <a:path extrusionOk="0" fill="none" h="88940" w="88940">
                  <a:moveTo>
                    <a:pt x="1" y="23842"/>
                  </a:moveTo>
                  <a:lnTo>
                    <a:pt x="88939" y="1"/>
                  </a:lnTo>
                  <a:lnTo>
                    <a:pt x="65098" y="88940"/>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5"/>
            <p:cNvSpPr/>
            <p:nvPr/>
          </p:nvSpPr>
          <p:spPr>
            <a:xfrm rot="3192930">
              <a:off x="6175394" y="647674"/>
              <a:ext cx="2036790" cy="2036790"/>
            </a:xfrm>
            <a:custGeom>
              <a:rect b="b" l="l" r="r" t="t"/>
              <a:pathLst>
                <a:path extrusionOk="0" fill="none" h="79885" w="79885">
                  <a:moveTo>
                    <a:pt x="0" y="21414"/>
                  </a:moveTo>
                  <a:lnTo>
                    <a:pt x="79885" y="1"/>
                  </a:lnTo>
                  <a:lnTo>
                    <a:pt x="58471" y="79885"/>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5"/>
            <p:cNvSpPr/>
            <p:nvPr/>
          </p:nvSpPr>
          <p:spPr>
            <a:xfrm rot="3192930">
              <a:off x="6317537" y="766970"/>
              <a:ext cx="1805919" cy="1805945"/>
            </a:xfrm>
            <a:custGeom>
              <a:rect b="b" l="l" r="r" t="t"/>
              <a:pathLst>
                <a:path extrusionOk="0" fill="none" h="70831" w="70830">
                  <a:moveTo>
                    <a:pt x="0" y="18986"/>
                  </a:moveTo>
                  <a:lnTo>
                    <a:pt x="70830" y="1"/>
                  </a:lnTo>
                  <a:lnTo>
                    <a:pt x="51845" y="70830"/>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5"/>
            <p:cNvSpPr/>
            <p:nvPr/>
          </p:nvSpPr>
          <p:spPr>
            <a:xfrm rot="3192930">
              <a:off x="6459669" y="886261"/>
              <a:ext cx="1575074" cy="1575074"/>
            </a:xfrm>
            <a:custGeom>
              <a:rect b="b" l="l" r="r" t="t"/>
              <a:pathLst>
                <a:path extrusionOk="0" fill="none" h="61776" w="61776">
                  <a:moveTo>
                    <a:pt x="1" y="16558"/>
                  </a:moveTo>
                  <a:lnTo>
                    <a:pt x="61776" y="0"/>
                  </a:lnTo>
                  <a:lnTo>
                    <a:pt x="45219" y="61775"/>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5"/>
            <p:cNvSpPr/>
            <p:nvPr/>
          </p:nvSpPr>
          <p:spPr>
            <a:xfrm rot="3192930">
              <a:off x="6601817" y="1005572"/>
              <a:ext cx="1344228" cy="1344202"/>
            </a:xfrm>
            <a:custGeom>
              <a:rect b="b" l="l" r="r" t="t"/>
              <a:pathLst>
                <a:path extrusionOk="0" fill="none" h="52721" w="52722">
                  <a:moveTo>
                    <a:pt x="1" y="14130"/>
                  </a:moveTo>
                  <a:lnTo>
                    <a:pt x="52721" y="0"/>
                  </a:lnTo>
                  <a:lnTo>
                    <a:pt x="38592" y="52721"/>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5"/>
            <p:cNvSpPr/>
            <p:nvPr/>
          </p:nvSpPr>
          <p:spPr>
            <a:xfrm rot="3192930">
              <a:off x="6744337" y="1125032"/>
              <a:ext cx="1112898" cy="1113382"/>
            </a:xfrm>
            <a:custGeom>
              <a:rect b="b" l="l" r="r" t="t"/>
              <a:pathLst>
                <a:path extrusionOk="0" fill="none" h="43668" w="43649">
                  <a:moveTo>
                    <a:pt x="1" y="11702"/>
                  </a:moveTo>
                  <a:lnTo>
                    <a:pt x="43648" y="1"/>
                  </a:lnTo>
                  <a:lnTo>
                    <a:pt x="31947" y="43667"/>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5"/>
            <p:cNvSpPr/>
            <p:nvPr/>
          </p:nvSpPr>
          <p:spPr>
            <a:xfrm rot="3192930">
              <a:off x="6886490" y="1244333"/>
              <a:ext cx="882027" cy="882511"/>
            </a:xfrm>
            <a:custGeom>
              <a:rect b="b" l="l" r="r" t="t"/>
              <a:pathLst>
                <a:path extrusionOk="0" fill="none" h="34613" w="34594">
                  <a:moveTo>
                    <a:pt x="0" y="9274"/>
                  </a:moveTo>
                  <a:lnTo>
                    <a:pt x="34594" y="1"/>
                  </a:lnTo>
                  <a:lnTo>
                    <a:pt x="25320" y="34612"/>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5"/>
            <p:cNvSpPr/>
            <p:nvPr/>
          </p:nvSpPr>
          <p:spPr>
            <a:xfrm rot="3192930">
              <a:off x="7028827" y="1363726"/>
              <a:ext cx="651156" cy="651181"/>
            </a:xfrm>
            <a:custGeom>
              <a:rect b="b" l="l" r="r" t="t"/>
              <a:pathLst>
                <a:path extrusionOk="0" fill="none" h="25540" w="25539">
                  <a:moveTo>
                    <a:pt x="0" y="6846"/>
                  </a:moveTo>
                  <a:lnTo>
                    <a:pt x="25539" y="1"/>
                  </a:lnTo>
                  <a:lnTo>
                    <a:pt x="18693" y="25539"/>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5"/>
            <p:cNvSpPr/>
            <p:nvPr/>
          </p:nvSpPr>
          <p:spPr>
            <a:xfrm rot="3192930">
              <a:off x="7170954" y="1483027"/>
              <a:ext cx="420336" cy="420310"/>
            </a:xfrm>
            <a:custGeom>
              <a:rect b="b" l="l" r="r" t="t"/>
              <a:pathLst>
                <a:path extrusionOk="0" fill="none" h="16485" w="16486">
                  <a:moveTo>
                    <a:pt x="1" y="4418"/>
                  </a:moveTo>
                  <a:lnTo>
                    <a:pt x="16485" y="0"/>
                  </a:lnTo>
                  <a:lnTo>
                    <a:pt x="12067" y="16485"/>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15"/>
          <p:cNvGrpSpPr/>
          <p:nvPr/>
        </p:nvGrpSpPr>
        <p:grpSpPr>
          <a:xfrm>
            <a:off x="5488461" y="-1838315"/>
            <a:ext cx="5195283" cy="5194829"/>
            <a:chOff x="2939461" y="-1097015"/>
            <a:chExt cx="5195283" cy="5194829"/>
          </a:xfrm>
        </p:grpSpPr>
        <p:sp>
          <p:nvSpPr>
            <p:cNvPr id="27" name="Google Shape;27;p15"/>
            <p:cNvSpPr/>
            <p:nvPr/>
          </p:nvSpPr>
          <p:spPr>
            <a:xfrm rot="821724">
              <a:off x="3387261" y="-649133"/>
              <a:ext cx="4299684" cy="4299066"/>
            </a:xfrm>
            <a:custGeom>
              <a:rect b="b" l="l" r="r" t="t"/>
              <a:pathLst>
                <a:path extrusionOk="0" fill="none" h="125158" w="125176">
                  <a:moveTo>
                    <a:pt x="1" y="33536"/>
                  </a:moveTo>
                  <a:lnTo>
                    <a:pt x="125176" y="1"/>
                  </a:lnTo>
                  <a:lnTo>
                    <a:pt x="91623" y="125158"/>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5"/>
            <p:cNvSpPr/>
            <p:nvPr/>
          </p:nvSpPr>
          <p:spPr>
            <a:xfrm rot="821724">
              <a:off x="3574447" y="-512444"/>
              <a:ext cx="3988035" cy="3988069"/>
            </a:xfrm>
            <a:custGeom>
              <a:rect b="b" l="l" r="r" t="t"/>
              <a:pathLst>
                <a:path extrusionOk="0" fill="none" h="116104" w="116103">
                  <a:moveTo>
                    <a:pt x="1" y="31107"/>
                  </a:moveTo>
                  <a:lnTo>
                    <a:pt x="116103" y="1"/>
                  </a:lnTo>
                  <a:lnTo>
                    <a:pt x="84978" y="116103"/>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5"/>
            <p:cNvSpPr/>
            <p:nvPr/>
          </p:nvSpPr>
          <p:spPr>
            <a:xfrm rot="821724">
              <a:off x="3761028" y="-375828"/>
              <a:ext cx="3677003" cy="3677038"/>
            </a:xfrm>
            <a:custGeom>
              <a:rect b="b" l="l" r="r" t="t"/>
              <a:pathLst>
                <a:path extrusionOk="0" fill="none" h="107049" w="107048">
                  <a:moveTo>
                    <a:pt x="0" y="28679"/>
                  </a:moveTo>
                  <a:lnTo>
                    <a:pt x="107048" y="1"/>
                  </a:lnTo>
                  <a:lnTo>
                    <a:pt x="78351" y="107048"/>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5"/>
            <p:cNvSpPr/>
            <p:nvPr/>
          </p:nvSpPr>
          <p:spPr>
            <a:xfrm rot="821724">
              <a:off x="3947681" y="-239817"/>
              <a:ext cx="3366007" cy="3366625"/>
            </a:xfrm>
            <a:custGeom>
              <a:rect b="b" l="l" r="r" t="t"/>
              <a:pathLst>
                <a:path extrusionOk="0" fill="none" h="98012" w="97994">
                  <a:moveTo>
                    <a:pt x="0" y="26269"/>
                  </a:moveTo>
                  <a:lnTo>
                    <a:pt x="97993" y="0"/>
                  </a:lnTo>
                  <a:lnTo>
                    <a:pt x="71724" y="98012"/>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5"/>
            <p:cNvSpPr/>
            <p:nvPr/>
          </p:nvSpPr>
          <p:spPr>
            <a:xfrm rot="821724">
              <a:off x="4134306" y="-103230"/>
              <a:ext cx="3055010" cy="3055010"/>
            </a:xfrm>
            <a:custGeom>
              <a:rect b="b" l="l" r="r" t="t"/>
              <a:pathLst>
                <a:path extrusionOk="0" fill="none" h="88940" w="88940">
                  <a:moveTo>
                    <a:pt x="1" y="23842"/>
                  </a:moveTo>
                  <a:lnTo>
                    <a:pt x="88939" y="1"/>
                  </a:lnTo>
                  <a:lnTo>
                    <a:pt x="65098" y="88940"/>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5"/>
            <p:cNvSpPr/>
            <p:nvPr/>
          </p:nvSpPr>
          <p:spPr>
            <a:xfrm rot="821724">
              <a:off x="4320887" y="33386"/>
              <a:ext cx="2743979" cy="2743979"/>
            </a:xfrm>
            <a:custGeom>
              <a:rect b="b" l="l" r="r" t="t"/>
              <a:pathLst>
                <a:path extrusionOk="0" fill="none" h="79885" w="79885">
                  <a:moveTo>
                    <a:pt x="0" y="21414"/>
                  </a:moveTo>
                  <a:lnTo>
                    <a:pt x="79885" y="1"/>
                  </a:lnTo>
                  <a:lnTo>
                    <a:pt x="58471" y="79885"/>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5"/>
            <p:cNvSpPr/>
            <p:nvPr/>
          </p:nvSpPr>
          <p:spPr>
            <a:xfrm rot="821724">
              <a:off x="4507463" y="170001"/>
              <a:ext cx="2432947" cy="2432982"/>
            </a:xfrm>
            <a:custGeom>
              <a:rect b="b" l="l" r="r" t="t"/>
              <a:pathLst>
                <a:path extrusionOk="0" fill="none" h="70831" w="70830">
                  <a:moveTo>
                    <a:pt x="0" y="18986"/>
                  </a:moveTo>
                  <a:lnTo>
                    <a:pt x="70830" y="1"/>
                  </a:lnTo>
                  <a:lnTo>
                    <a:pt x="51845" y="70830"/>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5"/>
            <p:cNvSpPr/>
            <p:nvPr/>
          </p:nvSpPr>
          <p:spPr>
            <a:xfrm rot="821724">
              <a:off x="4694010" y="306614"/>
              <a:ext cx="2121951" cy="2121951"/>
            </a:xfrm>
            <a:custGeom>
              <a:rect b="b" l="l" r="r" t="t"/>
              <a:pathLst>
                <a:path extrusionOk="0" fill="none" h="61776" w="61776">
                  <a:moveTo>
                    <a:pt x="1" y="16558"/>
                  </a:moveTo>
                  <a:lnTo>
                    <a:pt x="61776" y="0"/>
                  </a:lnTo>
                  <a:lnTo>
                    <a:pt x="45219" y="61775"/>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5"/>
            <p:cNvSpPr/>
            <p:nvPr/>
          </p:nvSpPr>
          <p:spPr>
            <a:xfrm rot="821724">
              <a:off x="4880591" y="443234"/>
              <a:ext cx="1810954" cy="1810919"/>
            </a:xfrm>
            <a:custGeom>
              <a:rect b="b" l="l" r="r" t="t"/>
              <a:pathLst>
                <a:path extrusionOk="0" fill="none" h="52721" w="52722">
                  <a:moveTo>
                    <a:pt x="1" y="14130"/>
                  </a:moveTo>
                  <a:lnTo>
                    <a:pt x="52721" y="0"/>
                  </a:lnTo>
                  <a:lnTo>
                    <a:pt x="38592" y="52721"/>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5"/>
            <p:cNvSpPr/>
            <p:nvPr/>
          </p:nvSpPr>
          <p:spPr>
            <a:xfrm rot="821724">
              <a:off x="5067781" y="579889"/>
              <a:ext cx="1499304" cy="1499957"/>
            </a:xfrm>
            <a:custGeom>
              <a:rect b="b" l="l" r="r" t="t"/>
              <a:pathLst>
                <a:path extrusionOk="0" fill="none" h="43668" w="43649">
                  <a:moveTo>
                    <a:pt x="1" y="11702"/>
                  </a:moveTo>
                  <a:lnTo>
                    <a:pt x="43648" y="1"/>
                  </a:lnTo>
                  <a:lnTo>
                    <a:pt x="31947" y="43667"/>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5"/>
            <p:cNvSpPr/>
            <p:nvPr/>
          </p:nvSpPr>
          <p:spPr>
            <a:xfrm rot="821724">
              <a:off x="5254362" y="716505"/>
              <a:ext cx="1188273" cy="1188926"/>
            </a:xfrm>
            <a:custGeom>
              <a:rect b="b" l="l" r="r" t="t"/>
              <a:pathLst>
                <a:path extrusionOk="0" fill="none" h="34613" w="34594">
                  <a:moveTo>
                    <a:pt x="0" y="9274"/>
                  </a:moveTo>
                  <a:lnTo>
                    <a:pt x="34594" y="1"/>
                  </a:lnTo>
                  <a:lnTo>
                    <a:pt x="25320" y="34612"/>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5"/>
            <p:cNvSpPr/>
            <p:nvPr/>
          </p:nvSpPr>
          <p:spPr>
            <a:xfrm rot="821724">
              <a:off x="5441016" y="853130"/>
              <a:ext cx="877242" cy="877276"/>
            </a:xfrm>
            <a:custGeom>
              <a:rect b="b" l="l" r="r" t="t"/>
              <a:pathLst>
                <a:path extrusionOk="0" fill="none" h="25540" w="25539">
                  <a:moveTo>
                    <a:pt x="0" y="6846"/>
                  </a:moveTo>
                  <a:lnTo>
                    <a:pt x="25539" y="1"/>
                  </a:lnTo>
                  <a:lnTo>
                    <a:pt x="18693" y="25539"/>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5"/>
            <p:cNvSpPr/>
            <p:nvPr/>
          </p:nvSpPr>
          <p:spPr>
            <a:xfrm rot="821724">
              <a:off x="5627563" y="989746"/>
              <a:ext cx="566279" cy="566245"/>
            </a:xfrm>
            <a:custGeom>
              <a:rect b="b" l="l" r="r" t="t"/>
              <a:pathLst>
                <a:path extrusionOk="0" fill="none" h="16485" w="16486">
                  <a:moveTo>
                    <a:pt x="1" y="4418"/>
                  </a:moveTo>
                  <a:lnTo>
                    <a:pt x="16485" y="0"/>
                  </a:lnTo>
                  <a:lnTo>
                    <a:pt x="12067" y="16485"/>
                  </a:lnTo>
                  <a:close/>
                </a:path>
              </a:pathLst>
            </a:custGeom>
            <a:noFill/>
            <a:ln cap="flat" cmpd="sng" w="19050">
              <a:solidFill>
                <a:schemeClr val="lt1"/>
              </a:solidFill>
              <a:prstDash val="solid"/>
              <a:miter lim="18255"/>
              <a:headEnd len="sm" w="sm" type="none"/>
              <a:tailEnd len="sm" w="sm" type="none"/>
            </a:ln>
            <a:effectLst>
              <a:outerShdw blurRad="42863" rotWithShape="0" algn="bl" dir="4920000" dist="19050">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 name="Google Shape;40;p15"/>
          <p:cNvGrpSpPr/>
          <p:nvPr/>
        </p:nvGrpSpPr>
        <p:grpSpPr>
          <a:xfrm>
            <a:off x="-2527143" y="-2355382"/>
            <a:ext cx="4783996" cy="4995679"/>
            <a:chOff x="-11503756" y="-7170832"/>
            <a:chExt cx="4783996" cy="4995679"/>
          </a:xfrm>
        </p:grpSpPr>
        <p:sp>
          <p:nvSpPr>
            <p:cNvPr id="41" name="Google Shape;41;p15"/>
            <p:cNvSpPr/>
            <p:nvPr/>
          </p:nvSpPr>
          <p:spPr>
            <a:xfrm rot="-4010284">
              <a:off x="-10014305" y="-5215960"/>
              <a:ext cx="3022972" cy="1606907"/>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5"/>
            <p:cNvSpPr/>
            <p:nvPr/>
          </p:nvSpPr>
          <p:spPr>
            <a:xfrm rot="-4010284">
              <a:off x="-10255911" y="-5319321"/>
              <a:ext cx="3022972" cy="1606907"/>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5"/>
            <p:cNvSpPr/>
            <p:nvPr/>
          </p:nvSpPr>
          <p:spPr>
            <a:xfrm rot="-4010284">
              <a:off x="-10490515" y="-5419695"/>
              <a:ext cx="3022972" cy="1606922"/>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5"/>
            <p:cNvSpPr/>
            <p:nvPr/>
          </p:nvSpPr>
          <p:spPr>
            <a:xfrm rot="-4010284">
              <a:off x="-10711138" y="-5514079"/>
              <a:ext cx="3022972" cy="1606922"/>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5"/>
            <p:cNvSpPr/>
            <p:nvPr/>
          </p:nvSpPr>
          <p:spPr>
            <a:xfrm rot="-4010284">
              <a:off x="-10945750" y="-5614448"/>
              <a:ext cx="3022972" cy="1606922"/>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5"/>
            <p:cNvSpPr/>
            <p:nvPr/>
          </p:nvSpPr>
          <p:spPr>
            <a:xfrm rot="-4010284">
              <a:off x="-11187349" y="-5717799"/>
              <a:ext cx="3022972" cy="1606907"/>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5"/>
            <p:cNvSpPr/>
            <p:nvPr/>
          </p:nvSpPr>
          <p:spPr>
            <a:xfrm rot="-4010284">
              <a:off x="-10414254" y="-5433774"/>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5"/>
            <p:cNvSpPr/>
            <p:nvPr/>
          </p:nvSpPr>
          <p:spPr>
            <a:xfrm rot="-4010284">
              <a:off x="-10544542" y="-5489512"/>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5"/>
            <p:cNvSpPr/>
            <p:nvPr/>
          </p:nvSpPr>
          <p:spPr>
            <a:xfrm rot="-4010284">
              <a:off x="-10816820" y="-5605995"/>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5"/>
            <p:cNvSpPr/>
            <p:nvPr/>
          </p:nvSpPr>
          <p:spPr>
            <a:xfrm rot="-4010284">
              <a:off x="-11043719" y="-5703065"/>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5"/>
            <p:cNvSpPr/>
            <p:nvPr/>
          </p:nvSpPr>
          <p:spPr>
            <a:xfrm rot="-4010284">
              <a:off x="-11278183" y="-5803371"/>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5"/>
            <p:cNvSpPr/>
            <p:nvPr/>
          </p:nvSpPr>
          <p:spPr>
            <a:xfrm rot="-4010284">
              <a:off x="-11496583" y="-5896804"/>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5"/>
            <p:cNvSpPr/>
            <p:nvPr/>
          </p:nvSpPr>
          <p:spPr>
            <a:xfrm rot="-4010284">
              <a:off x="-11735409" y="-5998976"/>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Google Shape;54;p15"/>
          <p:cNvGrpSpPr/>
          <p:nvPr/>
        </p:nvGrpSpPr>
        <p:grpSpPr>
          <a:xfrm>
            <a:off x="6805507" y="2573568"/>
            <a:ext cx="4783996" cy="4995679"/>
            <a:chOff x="-13842256" y="-7832082"/>
            <a:chExt cx="4783996" cy="4995679"/>
          </a:xfrm>
        </p:grpSpPr>
        <p:sp>
          <p:nvSpPr>
            <p:cNvPr id="55" name="Google Shape;55;p15"/>
            <p:cNvSpPr/>
            <p:nvPr/>
          </p:nvSpPr>
          <p:spPr>
            <a:xfrm rot="6789716">
              <a:off x="-13570683" y="-6398182"/>
              <a:ext cx="3022972" cy="1606907"/>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5"/>
            <p:cNvSpPr/>
            <p:nvPr/>
          </p:nvSpPr>
          <p:spPr>
            <a:xfrm rot="6789716">
              <a:off x="-13329077" y="-6294821"/>
              <a:ext cx="3022972" cy="1606907"/>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5"/>
            <p:cNvSpPr/>
            <p:nvPr/>
          </p:nvSpPr>
          <p:spPr>
            <a:xfrm rot="6789716">
              <a:off x="-13094472" y="-6194462"/>
              <a:ext cx="3022972" cy="1606922"/>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5"/>
            <p:cNvSpPr/>
            <p:nvPr/>
          </p:nvSpPr>
          <p:spPr>
            <a:xfrm rot="6789716">
              <a:off x="-12873849" y="-6100078"/>
              <a:ext cx="3022972" cy="1606922"/>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5"/>
            <p:cNvSpPr/>
            <p:nvPr/>
          </p:nvSpPr>
          <p:spPr>
            <a:xfrm rot="6789716">
              <a:off x="-12639238" y="-5999709"/>
              <a:ext cx="3022972" cy="1606922"/>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p:nvPr/>
          </p:nvSpPr>
          <p:spPr>
            <a:xfrm rot="6789716">
              <a:off x="-12397639" y="-5896343"/>
              <a:ext cx="3022972" cy="1606907"/>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p:nvPr/>
          </p:nvSpPr>
          <p:spPr>
            <a:xfrm rot="6789716">
              <a:off x="-14073909" y="-6660226"/>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5"/>
            <p:cNvSpPr/>
            <p:nvPr/>
          </p:nvSpPr>
          <p:spPr>
            <a:xfrm rot="6789716">
              <a:off x="-13943621" y="-6604488"/>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5"/>
            <p:cNvSpPr/>
            <p:nvPr/>
          </p:nvSpPr>
          <p:spPr>
            <a:xfrm rot="6789716">
              <a:off x="-13671342" y="-6488005"/>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5"/>
            <p:cNvSpPr/>
            <p:nvPr/>
          </p:nvSpPr>
          <p:spPr>
            <a:xfrm rot="6789716">
              <a:off x="-13444444" y="-6390935"/>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5"/>
            <p:cNvSpPr/>
            <p:nvPr/>
          </p:nvSpPr>
          <p:spPr>
            <a:xfrm rot="6789716">
              <a:off x="-13209980" y="-6290629"/>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5"/>
            <p:cNvSpPr/>
            <p:nvPr/>
          </p:nvSpPr>
          <p:spPr>
            <a:xfrm rot="6789716">
              <a:off x="-12991579" y="-6197196"/>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5"/>
            <p:cNvSpPr/>
            <p:nvPr/>
          </p:nvSpPr>
          <p:spPr>
            <a:xfrm rot="6789716">
              <a:off x="-12752754" y="-6095024"/>
              <a:ext cx="3926147" cy="2086765"/>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9" name="Shape 269"/>
        <p:cNvGrpSpPr/>
        <p:nvPr/>
      </p:nvGrpSpPr>
      <p:grpSpPr>
        <a:xfrm>
          <a:off x="0" y="0"/>
          <a:ext cx="0" cy="0"/>
          <a:chOff x="0" y="0"/>
          <a:chExt cx="0" cy="0"/>
        </a:xfrm>
      </p:grpSpPr>
      <p:sp>
        <p:nvSpPr>
          <p:cNvPr id="270" name="Google Shape;270;p24"/>
          <p:cNvSpPr txBox="1"/>
          <p:nvPr>
            <p:ph type="title"/>
          </p:nvPr>
        </p:nvSpPr>
        <p:spPr>
          <a:xfrm>
            <a:off x="2299525" y="1542025"/>
            <a:ext cx="4545000" cy="190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solidFill>
                  <a:schemeClr val="l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271" name="Google Shape;271;p24"/>
          <p:cNvGrpSpPr/>
          <p:nvPr/>
        </p:nvGrpSpPr>
        <p:grpSpPr>
          <a:xfrm>
            <a:off x="-2086600" y="1312514"/>
            <a:ext cx="4385964" cy="4505512"/>
            <a:chOff x="-2086588" y="1304889"/>
            <a:chExt cx="4385964" cy="4505512"/>
          </a:xfrm>
        </p:grpSpPr>
        <p:sp>
          <p:nvSpPr>
            <p:cNvPr id="272" name="Google Shape;272;p24"/>
            <p:cNvSpPr/>
            <p:nvPr/>
          </p:nvSpPr>
          <p:spPr>
            <a:xfrm rot="-5400000">
              <a:off x="-803746" y="2557580"/>
              <a:ext cx="3469059" cy="2000086"/>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4"/>
            <p:cNvSpPr/>
            <p:nvPr/>
          </p:nvSpPr>
          <p:spPr>
            <a:xfrm rot="-5400000">
              <a:off x="-1130836" y="2557580"/>
              <a:ext cx="3469059" cy="2000086"/>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4"/>
            <p:cNvSpPr/>
            <p:nvPr/>
          </p:nvSpPr>
          <p:spPr>
            <a:xfrm rot="-5400000">
              <a:off x="-1448449" y="2557571"/>
              <a:ext cx="3469059" cy="2000104"/>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4"/>
            <p:cNvSpPr/>
            <p:nvPr/>
          </p:nvSpPr>
          <p:spPr>
            <a:xfrm rot="-5400000">
              <a:off x="-1747133" y="2557571"/>
              <a:ext cx="3469059" cy="2000104"/>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4"/>
            <p:cNvSpPr/>
            <p:nvPr/>
          </p:nvSpPr>
          <p:spPr>
            <a:xfrm rot="-5400000">
              <a:off x="-2064756" y="2557571"/>
              <a:ext cx="3469059" cy="2000104"/>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4"/>
            <p:cNvSpPr/>
            <p:nvPr/>
          </p:nvSpPr>
          <p:spPr>
            <a:xfrm rot="-5400000">
              <a:off x="-2391837" y="2557580"/>
              <a:ext cx="3469059" cy="2000086"/>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4"/>
            <p:cNvSpPr/>
            <p:nvPr/>
          </p:nvSpPr>
          <p:spPr>
            <a:xfrm rot="-5400000">
              <a:off x="-1252058" y="2258967"/>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4"/>
            <p:cNvSpPr/>
            <p:nvPr/>
          </p:nvSpPr>
          <p:spPr>
            <a:xfrm rot="-5400000">
              <a:off x="-1428445" y="2258967"/>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4"/>
            <p:cNvSpPr/>
            <p:nvPr/>
          </p:nvSpPr>
          <p:spPr>
            <a:xfrm rot="-5400000">
              <a:off x="-1797061" y="2258967"/>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4"/>
            <p:cNvSpPr/>
            <p:nvPr/>
          </p:nvSpPr>
          <p:spPr>
            <a:xfrm rot="-5400000">
              <a:off x="-2104241" y="2258967"/>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4"/>
            <p:cNvSpPr/>
            <p:nvPr/>
          </p:nvSpPr>
          <p:spPr>
            <a:xfrm rot="-5400000">
              <a:off x="-2421664" y="2258967"/>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4"/>
            <p:cNvSpPr/>
            <p:nvPr/>
          </p:nvSpPr>
          <p:spPr>
            <a:xfrm rot="-5400000">
              <a:off x="-2717339" y="2258967"/>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4"/>
            <p:cNvSpPr/>
            <p:nvPr/>
          </p:nvSpPr>
          <p:spPr>
            <a:xfrm rot="-5400000">
              <a:off x="-3040666" y="2258967"/>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5" name="Google Shape;285;p24"/>
          <p:cNvGrpSpPr/>
          <p:nvPr/>
        </p:nvGrpSpPr>
        <p:grpSpPr>
          <a:xfrm>
            <a:off x="6844525" y="-904286"/>
            <a:ext cx="4385964" cy="4505512"/>
            <a:chOff x="-3146138" y="2178414"/>
            <a:chExt cx="4385964" cy="4505512"/>
          </a:xfrm>
        </p:grpSpPr>
        <p:sp>
          <p:nvSpPr>
            <p:cNvPr id="286" name="Google Shape;286;p24"/>
            <p:cNvSpPr/>
            <p:nvPr/>
          </p:nvSpPr>
          <p:spPr>
            <a:xfrm flipH="1" rot="5400000">
              <a:off x="-3512076" y="3431105"/>
              <a:ext cx="3469059" cy="2000086"/>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4"/>
            <p:cNvSpPr/>
            <p:nvPr/>
          </p:nvSpPr>
          <p:spPr>
            <a:xfrm flipH="1" rot="5400000">
              <a:off x="-3184985" y="3431105"/>
              <a:ext cx="3469059" cy="2000086"/>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4"/>
            <p:cNvSpPr/>
            <p:nvPr/>
          </p:nvSpPr>
          <p:spPr>
            <a:xfrm flipH="1" rot="5400000">
              <a:off x="-2867372" y="3431096"/>
              <a:ext cx="3469059" cy="2000104"/>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4"/>
            <p:cNvSpPr/>
            <p:nvPr/>
          </p:nvSpPr>
          <p:spPr>
            <a:xfrm flipH="1" rot="5400000">
              <a:off x="-2568688" y="3431096"/>
              <a:ext cx="3469059" cy="2000104"/>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4"/>
            <p:cNvSpPr/>
            <p:nvPr/>
          </p:nvSpPr>
          <p:spPr>
            <a:xfrm flipH="1" rot="5400000">
              <a:off x="-2251066" y="3431096"/>
              <a:ext cx="3469059" cy="2000104"/>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4"/>
            <p:cNvSpPr/>
            <p:nvPr/>
          </p:nvSpPr>
          <p:spPr>
            <a:xfrm flipH="1" rot="5400000">
              <a:off x="-1923984" y="3431105"/>
              <a:ext cx="3469059" cy="2000086"/>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4"/>
            <p:cNvSpPr/>
            <p:nvPr/>
          </p:nvSpPr>
          <p:spPr>
            <a:xfrm flipH="1" rot="5400000">
              <a:off x="-4100216" y="3132492"/>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4"/>
            <p:cNvSpPr/>
            <p:nvPr/>
          </p:nvSpPr>
          <p:spPr>
            <a:xfrm flipH="1" rot="5400000">
              <a:off x="-3923829" y="3132492"/>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4"/>
            <p:cNvSpPr/>
            <p:nvPr/>
          </p:nvSpPr>
          <p:spPr>
            <a:xfrm flipH="1" rot="5400000">
              <a:off x="-3555213" y="3132492"/>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4"/>
            <p:cNvSpPr/>
            <p:nvPr/>
          </p:nvSpPr>
          <p:spPr>
            <a:xfrm flipH="1" rot="5400000">
              <a:off x="-3248033" y="3132492"/>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4"/>
            <p:cNvSpPr/>
            <p:nvPr/>
          </p:nvSpPr>
          <p:spPr>
            <a:xfrm flipH="1" rot="5400000">
              <a:off x="-2930610" y="3132492"/>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4"/>
            <p:cNvSpPr/>
            <p:nvPr/>
          </p:nvSpPr>
          <p:spPr>
            <a:xfrm flipH="1" rot="5400000">
              <a:off x="-2634935" y="3132492"/>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4"/>
            <p:cNvSpPr/>
            <p:nvPr/>
          </p:nvSpPr>
          <p:spPr>
            <a:xfrm flipH="1" rot="5400000">
              <a:off x="-2311608" y="3132492"/>
              <a:ext cx="4505512" cy="2597356"/>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9" name="Shape 299"/>
        <p:cNvGrpSpPr/>
        <p:nvPr/>
      </p:nvGrpSpPr>
      <p:grpSpPr>
        <a:xfrm>
          <a:off x="0" y="0"/>
          <a:ext cx="0" cy="0"/>
          <a:chOff x="0" y="0"/>
          <a:chExt cx="0" cy="0"/>
        </a:xfrm>
      </p:grpSpPr>
      <p:grpSp>
        <p:nvGrpSpPr>
          <p:cNvPr id="300" name="Google Shape;300;p25"/>
          <p:cNvGrpSpPr/>
          <p:nvPr/>
        </p:nvGrpSpPr>
        <p:grpSpPr>
          <a:xfrm>
            <a:off x="-1808412" y="97700"/>
            <a:ext cx="6405925" cy="7396775"/>
            <a:chOff x="-1808412" y="97700"/>
            <a:chExt cx="6405925" cy="7396775"/>
          </a:xfrm>
        </p:grpSpPr>
        <p:sp>
          <p:nvSpPr>
            <p:cNvPr id="301" name="Google Shape;301;p25"/>
            <p:cNvSpPr/>
            <p:nvPr/>
          </p:nvSpPr>
          <p:spPr>
            <a:xfrm>
              <a:off x="727363" y="3025550"/>
              <a:ext cx="1334375" cy="1541075"/>
            </a:xfrm>
            <a:custGeom>
              <a:rect b="b" l="l" r="r" t="t"/>
              <a:pathLst>
                <a:path extrusionOk="0" fill="none" h="61643" w="53375">
                  <a:moveTo>
                    <a:pt x="53375" y="46232"/>
                  </a:moveTo>
                  <a:lnTo>
                    <a:pt x="53375" y="15411"/>
                  </a:lnTo>
                  <a:lnTo>
                    <a:pt x="26687" y="0"/>
                  </a:lnTo>
                  <a:lnTo>
                    <a:pt x="0" y="15411"/>
                  </a:lnTo>
                  <a:lnTo>
                    <a:pt x="0" y="46232"/>
                  </a:lnTo>
                  <a:lnTo>
                    <a:pt x="26687" y="6164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5"/>
            <p:cNvSpPr/>
            <p:nvPr/>
          </p:nvSpPr>
          <p:spPr>
            <a:xfrm>
              <a:off x="645288" y="2931325"/>
              <a:ext cx="1498525" cy="1729525"/>
            </a:xfrm>
            <a:custGeom>
              <a:rect b="b" l="l" r="r" t="t"/>
              <a:pathLst>
                <a:path extrusionOk="0" fill="none" h="69181" w="59941">
                  <a:moveTo>
                    <a:pt x="59941" y="51886"/>
                  </a:moveTo>
                  <a:lnTo>
                    <a:pt x="59941" y="17295"/>
                  </a:lnTo>
                  <a:lnTo>
                    <a:pt x="29970" y="0"/>
                  </a:lnTo>
                  <a:lnTo>
                    <a:pt x="0" y="17295"/>
                  </a:lnTo>
                  <a:lnTo>
                    <a:pt x="0" y="51886"/>
                  </a:lnTo>
                  <a:lnTo>
                    <a:pt x="29970" y="6918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5"/>
            <p:cNvSpPr/>
            <p:nvPr/>
          </p:nvSpPr>
          <p:spPr>
            <a:xfrm>
              <a:off x="563213" y="2836325"/>
              <a:ext cx="1661900" cy="1919525"/>
            </a:xfrm>
            <a:custGeom>
              <a:rect b="b" l="l" r="r" t="t"/>
              <a:pathLst>
                <a:path extrusionOk="0" fill="none" h="76781" w="66476">
                  <a:moveTo>
                    <a:pt x="66476" y="57570"/>
                  </a:moveTo>
                  <a:lnTo>
                    <a:pt x="66476" y="19211"/>
                  </a:lnTo>
                  <a:lnTo>
                    <a:pt x="33253" y="1"/>
                  </a:lnTo>
                  <a:lnTo>
                    <a:pt x="1" y="19211"/>
                  </a:lnTo>
                  <a:lnTo>
                    <a:pt x="1" y="57570"/>
                  </a:lnTo>
                  <a:lnTo>
                    <a:pt x="33253" y="76780"/>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5"/>
            <p:cNvSpPr/>
            <p:nvPr/>
          </p:nvSpPr>
          <p:spPr>
            <a:xfrm>
              <a:off x="481913" y="2742100"/>
              <a:ext cx="1825275" cy="2107975"/>
            </a:xfrm>
            <a:custGeom>
              <a:rect b="b" l="l" r="r" t="t"/>
              <a:pathLst>
                <a:path extrusionOk="0" fill="none" h="84319" w="73011">
                  <a:moveTo>
                    <a:pt x="73011" y="63224"/>
                  </a:moveTo>
                  <a:lnTo>
                    <a:pt x="73011" y="21095"/>
                  </a:lnTo>
                  <a:lnTo>
                    <a:pt x="36505" y="1"/>
                  </a:lnTo>
                  <a:lnTo>
                    <a:pt x="0" y="21095"/>
                  </a:lnTo>
                  <a:lnTo>
                    <a:pt x="0" y="63224"/>
                  </a:lnTo>
                  <a:lnTo>
                    <a:pt x="36505" y="8431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5"/>
            <p:cNvSpPr/>
            <p:nvPr/>
          </p:nvSpPr>
          <p:spPr>
            <a:xfrm>
              <a:off x="399838" y="2647875"/>
              <a:ext cx="1989425" cy="2296425"/>
            </a:xfrm>
            <a:custGeom>
              <a:rect b="b" l="l" r="r" t="t"/>
              <a:pathLst>
                <a:path extrusionOk="0" fill="none" h="91857" w="79577">
                  <a:moveTo>
                    <a:pt x="79576" y="68908"/>
                  </a:moveTo>
                  <a:lnTo>
                    <a:pt x="79576" y="22949"/>
                  </a:lnTo>
                  <a:lnTo>
                    <a:pt x="39788" y="1"/>
                  </a:lnTo>
                  <a:lnTo>
                    <a:pt x="0" y="22949"/>
                  </a:lnTo>
                  <a:lnTo>
                    <a:pt x="0" y="68908"/>
                  </a:lnTo>
                  <a:lnTo>
                    <a:pt x="39788" y="9185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5"/>
            <p:cNvSpPr/>
            <p:nvPr/>
          </p:nvSpPr>
          <p:spPr>
            <a:xfrm>
              <a:off x="317763" y="2553650"/>
              <a:ext cx="2152800" cy="2484875"/>
            </a:xfrm>
            <a:custGeom>
              <a:rect b="b" l="l" r="r" t="t"/>
              <a:pathLst>
                <a:path extrusionOk="0" fill="none" h="99395" w="86112">
                  <a:moveTo>
                    <a:pt x="86112" y="74561"/>
                  </a:moveTo>
                  <a:lnTo>
                    <a:pt x="86112" y="24834"/>
                  </a:lnTo>
                  <a:lnTo>
                    <a:pt x="43071" y="1"/>
                  </a:lnTo>
                  <a:lnTo>
                    <a:pt x="1" y="24834"/>
                  </a:lnTo>
                  <a:lnTo>
                    <a:pt x="1" y="74561"/>
                  </a:lnTo>
                  <a:lnTo>
                    <a:pt x="43071" y="99394"/>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5"/>
            <p:cNvSpPr/>
            <p:nvPr/>
          </p:nvSpPr>
          <p:spPr>
            <a:xfrm>
              <a:off x="236463" y="2458675"/>
              <a:ext cx="2316175" cy="2674825"/>
            </a:xfrm>
            <a:custGeom>
              <a:rect b="b" l="l" r="r" t="t"/>
              <a:pathLst>
                <a:path extrusionOk="0" fill="none" h="106993" w="92647">
                  <a:moveTo>
                    <a:pt x="92646" y="80245"/>
                  </a:moveTo>
                  <a:lnTo>
                    <a:pt x="92646" y="26748"/>
                  </a:lnTo>
                  <a:lnTo>
                    <a:pt x="46323" y="0"/>
                  </a:lnTo>
                  <a:lnTo>
                    <a:pt x="0" y="26748"/>
                  </a:lnTo>
                  <a:lnTo>
                    <a:pt x="0" y="80245"/>
                  </a:lnTo>
                  <a:lnTo>
                    <a:pt x="46323" y="10699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5"/>
            <p:cNvSpPr/>
            <p:nvPr/>
          </p:nvSpPr>
          <p:spPr>
            <a:xfrm>
              <a:off x="154388" y="2364450"/>
              <a:ext cx="2480325" cy="2863275"/>
            </a:xfrm>
            <a:custGeom>
              <a:rect b="b" l="l" r="r" t="t"/>
              <a:pathLst>
                <a:path extrusionOk="0" fill="none" h="114531" w="99213">
                  <a:moveTo>
                    <a:pt x="99212" y="85898"/>
                  </a:moveTo>
                  <a:lnTo>
                    <a:pt x="99212" y="28633"/>
                  </a:lnTo>
                  <a:lnTo>
                    <a:pt x="49606" y="0"/>
                  </a:lnTo>
                  <a:lnTo>
                    <a:pt x="1" y="28633"/>
                  </a:lnTo>
                  <a:lnTo>
                    <a:pt x="1" y="85898"/>
                  </a:lnTo>
                  <a:lnTo>
                    <a:pt x="49606" y="11453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5"/>
            <p:cNvSpPr/>
            <p:nvPr/>
          </p:nvSpPr>
          <p:spPr>
            <a:xfrm>
              <a:off x="73088" y="2270225"/>
              <a:ext cx="2642925" cy="3051725"/>
            </a:xfrm>
            <a:custGeom>
              <a:rect b="b" l="l" r="r" t="t"/>
              <a:pathLst>
                <a:path extrusionOk="0" fill="none" h="122069" w="105717">
                  <a:moveTo>
                    <a:pt x="105717" y="91552"/>
                  </a:moveTo>
                  <a:lnTo>
                    <a:pt x="105717" y="30517"/>
                  </a:lnTo>
                  <a:lnTo>
                    <a:pt x="52858" y="0"/>
                  </a:lnTo>
                  <a:lnTo>
                    <a:pt x="0" y="30517"/>
                  </a:lnTo>
                  <a:lnTo>
                    <a:pt x="0" y="91552"/>
                  </a:lnTo>
                  <a:lnTo>
                    <a:pt x="52858" y="122069"/>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5"/>
            <p:cNvSpPr/>
            <p:nvPr/>
          </p:nvSpPr>
          <p:spPr>
            <a:xfrm>
              <a:off x="-8987" y="2175225"/>
              <a:ext cx="2807075" cy="3241725"/>
            </a:xfrm>
            <a:custGeom>
              <a:rect b="b" l="l" r="r" t="t"/>
              <a:pathLst>
                <a:path extrusionOk="0" fill="none" h="129669" w="112283">
                  <a:moveTo>
                    <a:pt x="112282" y="97236"/>
                  </a:moveTo>
                  <a:lnTo>
                    <a:pt x="112282" y="32433"/>
                  </a:lnTo>
                  <a:lnTo>
                    <a:pt x="56141" y="1"/>
                  </a:lnTo>
                  <a:lnTo>
                    <a:pt x="1" y="32433"/>
                  </a:lnTo>
                  <a:lnTo>
                    <a:pt x="1" y="97236"/>
                  </a:lnTo>
                  <a:lnTo>
                    <a:pt x="56141" y="12966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5"/>
            <p:cNvSpPr/>
            <p:nvPr/>
          </p:nvSpPr>
          <p:spPr>
            <a:xfrm>
              <a:off x="-91062" y="2081000"/>
              <a:ext cx="2970450" cy="3430175"/>
            </a:xfrm>
            <a:custGeom>
              <a:rect b="b" l="l" r="r" t="t"/>
              <a:pathLst>
                <a:path extrusionOk="0" fill="none" h="137207" w="118818">
                  <a:moveTo>
                    <a:pt x="118818" y="102890"/>
                  </a:moveTo>
                  <a:lnTo>
                    <a:pt x="118818" y="34317"/>
                  </a:lnTo>
                  <a:lnTo>
                    <a:pt x="59424" y="1"/>
                  </a:lnTo>
                  <a:lnTo>
                    <a:pt x="1" y="34317"/>
                  </a:lnTo>
                  <a:lnTo>
                    <a:pt x="1" y="102890"/>
                  </a:lnTo>
                  <a:lnTo>
                    <a:pt x="59424" y="13720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5"/>
            <p:cNvSpPr/>
            <p:nvPr/>
          </p:nvSpPr>
          <p:spPr>
            <a:xfrm>
              <a:off x="-172362" y="1986775"/>
              <a:ext cx="3133825" cy="3618625"/>
            </a:xfrm>
            <a:custGeom>
              <a:rect b="b" l="l" r="r" t="t"/>
              <a:pathLst>
                <a:path extrusionOk="0" fill="none" h="144745" w="125353">
                  <a:moveTo>
                    <a:pt x="125352" y="108574"/>
                  </a:moveTo>
                  <a:lnTo>
                    <a:pt x="125352" y="36171"/>
                  </a:lnTo>
                  <a:lnTo>
                    <a:pt x="62676" y="1"/>
                  </a:lnTo>
                  <a:lnTo>
                    <a:pt x="0" y="36171"/>
                  </a:lnTo>
                  <a:lnTo>
                    <a:pt x="0" y="108574"/>
                  </a:lnTo>
                  <a:lnTo>
                    <a:pt x="62676" y="144744"/>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5"/>
            <p:cNvSpPr/>
            <p:nvPr/>
          </p:nvSpPr>
          <p:spPr>
            <a:xfrm>
              <a:off x="-254437" y="1891800"/>
              <a:ext cx="3297975" cy="3808575"/>
            </a:xfrm>
            <a:custGeom>
              <a:rect b="b" l="l" r="r" t="t"/>
              <a:pathLst>
                <a:path extrusionOk="0" fill="none" h="152343" w="131919">
                  <a:moveTo>
                    <a:pt x="131918" y="114257"/>
                  </a:moveTo>
                  <a:lnTo>
                    <a:pt x="131918" y="38086"/>
                  </a:lnTo>
                  <a:lnTo>
                    <a:pt x="65959" y="0"/>
                  </a:lnTo>
                  <a:lnTo>
                    <a:pt x="1" y="38086"/>
                  </a:lnTo>
                  <a:lnTo>
                    <a:pt x="1" y="114257"/>
                  </a:lnTo>
                  <a:lnTo>
                    <a:pt x="65959" y="15234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5"/>
            <p:cNvSpPr/>
            <p:nvPr/>
          </p:nvSpPr>
          <p:spPr>
            <a:xfrm>
              <a:off x="-336487" y="1797575"/>
              <a:ext cx="3461325" cy="3997025"/>
            </a:xfrm>
            <a:custGeom>
              <a:rect b="b" l="l" r="r" t="t"/>
              <a:pathLst>
                <a:path extrusionOk="0" fill="none" h="159881" w="138453">
                  <a:moveTo>
                    <a:pt x="138452" y="119911"/>
                  </a:moveTo>
                  <a:lnTo>
                    <a:pt x="138452" y="39970"/>
                  </a:lnTo>
                  <a:lnTo>
                    <a:pt x="69241" y="0"/>
                  </a:lnTo>
                  <a:lnTo>
                    <a:pt x="0" y="39970"/>
                  </a:lnTo>
                  <a:lnTo>
                    <a:pt x="0" y="119911"/>
                  </a:lnTo>
                  <a:lnTo>
                    <a:pt x="69241" y="15988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5"/>
            <p:cNvSpPr/>
            <p:nvPr/>
          </p:nvSpPr>
          <p:spPr>
            <a:xfrm>
              <a:off x="-417812" y="1703350"/>
              <a:ext cx="3624725" cy="4185475"/>
            </a:xfrm>
            <a:custGeom>
              <a:rect b="b" l="l" r="r" t="t"/>
              <a:pathLst>
                <a:path extrusionOk="0" fill="none" h="167419" w="144989">
                  <a:moveTo>
                    <a:pt x="144988" y="125564"/>
                  </a:moveTo>
                  <a:lnTo>
                    <a:pt x="144988" y="41855"/>
                  </a:lnTo>
                  <a:lnTo>
                    <a:pt x="72494" y="0"/>
                  </a:lnTo>
                  <a:lnTo>
                    <a:pt x="1" y="41855"/>
                  </a:lnTo>
                  <a:lnTo>
                    <a:pt x="1" y="125564"/>
                  </a:lnTo>
                  <a:lnTo>
                    <a:pt x="72494" y="167419"/>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5"/>
            <p:cNvSpPr/>
            <p:nvPr/>
          </p:nvSpPr>
          <p:spPr>
            <a:xfrm>
              <a:off x="-499887" y="1609125"/>
              <a:ext cx="3788850" cy="4373925"/>
            </a:xfrm>
            <a:custGeom>
              <a:rect b="b" l="l" r="r" t="t"/>
              <a:pathLst>
                <a:path extrusionOk="0" fill="none" h="174957" w="151554">
                  <a:moveTo>
                    <a:pt x="151554" y="131218"/>
                  </a:moveTo>
                  <a:lnTo>
                    <a:pt x="151554" y="43739"/>
                  </a:lnTo>
                  <a:lnTo>
                    <a:pt x="75777" y="0"/>
                  </a:lnTo>
                  <a:lnTo>
                    <a:pt x="1" y="43739"/>
                  </a:lnTo>
                  <a:lnTo>
                    <a:pt x="1" y="131218"/>
                  </a:lnTo>
                  <a:lnTo>
                    <a:pt x="75777" y="174957"/>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5"/>
            <p:cNvSpPr/>
            <p:nvPr/>
          </p:nvSpPr>
          <p:spPr>
            <a:xfrm>
              <a:off x="-581937" y="1514125"/>
              <a:ext cx="3952225" cy="4563925"/>
            </a:xfrm>
            <a:custGeom>
              <a:rect b="b" l="l" r="r" t="t"/>
              <a:pathLst>
                <a:path extrusionOk="0" fill="none" h="182557" w="158089">
                  <a:moveTo>
                    <a:pt x="158088" y="136902"/>
                  </a:moveTo>
                  <a:lnTo>
                    <a:pt x="158088" y="45655"/>
                  </a:lnTo>
                  <a:lnTo>
                    <a:pt x="79059" y="1"/>
                  </a:lnTo>
                  <a:lnTo>
                    <a:pt x="0" y="45655"/>
                  </a:lnTo>
                  <a:lnTo>
                    <a:pt x="0" y="136902"/>
                  </a:lnTo>
                  <a:lnTo>
                    <a:pt x="79059" y="18255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5"/>
            <p:cNvSpPr/>
            <p:nvPr/>
          </p:nvSpPr>
          <p:spPr>
            <a:xfrm>
              <a:off x="-663262" y="1419900"/>
              <a:ext cx="4115600" cy="4752375"/>
            </a:xfrm>
            <a:custGeom>
              <a:rect b="b" l="l" r="r" t="t"/>
              <a:pathLst>
                <a:path extrusionOk="0" fill="none" h="190095" w="164624">
                  <a:moveTo>
                    <a:pt x="164624" y="142586"/>
                  </a:moveTo>
                  <a:lnTo>
                    <a:pt x="164624" y="47509"/>
                  </a:lnTo>
                  <a:lnTo>
                    <a:pt x="82312" y="1"/>
                  </a:lnTo>
                  <a:lnTo>
                    <a:pt x="1" y="47509"/>
                  </a:lnTo>
                  <a:lnTo>
                    <a:pt x="1" y="142586"/>
                  </a:lnTo>
                  <a:lnTo>
                    <a:pt x="82312" y="190094"/>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5"/>
            <p:cNvSpPr/>
            <p:nvPr/>
          </p:nvSpPr>
          <p:spPr>
            <a:xfrm>
              <a:off x="-745312" y="1325675"/>
              <a:ext cx="4279725" cy="4940825"/>
            </a:xfrm>
            <a:custGeom>
              <a:rect b="b" l="l" r="r" t="t"/>
              <a:pathLst>
                <a:path extrusionOk="0" fill="none" h="197633" w="171189">
                  <a:moveTo>
                    <a:pt x="171189" y="148240"/>
                  </a:moveTo>
                  <a:lnTo>
                    <a:pt x="171189" y="49393"/>
                  </a:lnTo>
                  <a:lnTo>
                    <a:pt x="85594" y="0"/>
                  </a:lnTo>
                  <a:lnTo>
                    <a:pt x="0" y="49393"/>
                  </a:lnTo>
                  <a:lnTo>
                    <a:pt x="0" y="148240"/>
                  </a:lnTo>
                  <a:lnTo>
                    <a:pt x="85594" y="19763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5"/>
            <p:cNvSpPr/>
            <p:nvPr/>
          </p:nvSpPr>
          <p:spPr>
            <a:xfrm>
              <a:off x="-827387" y="1230700"/>
              <a:ext cx="4443125" cy="5130775"/>
            </a:xfrm>
            <a:custGeom>
              <a:rect b="b" l="l" r="r" t="t"/>
              <a:pathLst>
                <a:path extrusionOk="0" fill="none" h="205231" w="177725">
                  <a:moveTo>
                    <a:pt x="177724" y="153923"/>
                  </a:moveTo>
                  <a:lnTo>
                    <a:pt x="177724" y="51308"/>
                  </a:lnTo>
                  <a:lnTo>
                    <a:pt x="88877" y="0"/>
                  </a:lnTo>
                  <a:lnTo>
                    <a:pt x="0" y="51308"/>
                  </a:lnTo>
                  <a:lnTo>
                    <a:pt x="0" y="153923"/>
                  </a:lnTo>
                  <a:lnTo>
                    <a:pt x="88877" y="20523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5"/>
            <p:cNvSpPr/>
            <p:nvPr/>
          </p:nvSpPr>
          <p:spPr>
            <a:xfrm>
              <a:off x="-908687" y="1136450"/>
              <a:ext cx="4606475" cy="5319275"/>
            </a:xfrm>
            <a:custGeom>
              <a:rect b="b" l="l" r="r" t="t"/>
              <a:pathLst>
                <a:path extrusionOk="0" fill="none" h="212771" w="184259">
                  <a:moveTo>
                    <a:pt x="184259" y="159578"/>
                  </a:moveTo>
                  <a:lnTo>
                    <a:pt x="184259" y="53193"/>
                  </a:lnTo>
                  <a:lnTo>
                    <a:pt x="92129" y="1"/>
                  </a:lnTo>
                  <a:lnTo>
                    <a:pt x="0" y="53193"/>
                  </a:lnTo>
                  <a:lnTo>
                    <a:pt x="0" y="159578"/>
                  </a:lnTo>
                  <a:lnTo>
                    <a:pt x="92129" y="212770"/>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5"/>
            <p:cNvSpPr/>
            <p:nvPr/>
          </p:nvSpPr>
          <p:spPr>
            <a:xfrm>
              <a:off x="-990762" y="1042225"/>
              <a:ext cx="4770625" cy="5507725"/>
            </a:xfrm>
            <a:custGeom>
              <a:rect b="b" l="l" r="r" t="t"/>
              <a:pathLst>
                <a:path extrusionOk="0" fill="none" h="220309" w="190825">
                  <a:moveTo>
                    <a:pt x="190825" y="165231"/>
                  </a:moveTo>
                  <a:lnTo>
                    <a:pt x="190825" y="55078"/>
                  </a:lnTo>
                  <a:lnTo>
                    <a:pt x="95412" y="1"/>
                  </a:lnTo>
                  <a:lnTo>
                    <a:pt x="0" y="55078"/>
                  </a:lnTo>
                  <a:lnTo>
                    <a:pt x="0" y="165231"/>
                  </a:lnTo>
                  <a:lnTo>
                    <a:pt x="95412" y="22030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5"/>
            <p:cNvSpPr/>
            <p:nvPr/>
          </p:nvSpPr>
          <p:spPr>
            <a:xfrm>
              <a:off x="-1072837" y="947250"/>
              <a:ext cx="4934000" cy="5697675"/>
            </a:xfrm>
            <a:custGeom>
              <a:rect b="b" l="l" r="r" t="t"/>
              <a:pathLst>
                <a:path extrusionOk="0" fill="none" h="227907" w="197360">
                  <a:moveTo>
                    <a:pt x="197360" y="170915"/>
                  </a:moveTo>
                  <a:lnTo>
                    <a:pt x="197360" y="56992"/>
                  </a:lnTo>
                  <a:lnTo>
                    <a:pt x="98695" y="0"/>
                  </a:lnTo>
                  <a:lnTo>
                    <a:pt x="1" y="56992"/>
                  </a:lnTo>
                  <a:lnTo>
                    <a:pt x="1" y="170915"/>
                  </a:lnTo>
                  <a:lnTo>
                    <a:pt x="98695" y="227907"/>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5"/>
            <p:cNvSpPr/>
            <p:nvPr/>
          </p:nvSpPr>
          <p:spPr>
            <a:xfrm>
              <a:off x="-1154137" y="853025"/>
              <a:ext cx="5097375" cy="5886125"/>
            </a:xfrm>
            <a:custGeom>
              <a:rect b="b" l="l" r="r" t="t"/>
              <a:pathLst>
                <a:path extrusionOk="0" fill="none" h="235445" w="203895">
                  <a:moveTo>
                    <a:pt x="203895" y="176568"/>
                  </a:moveTo>
                  <a:lnTo>
                    <a:pt x="203895" y="58877"/>
                  </a:lnTo>
                  <a:lnTo>
                    <a:pt x="101947" y="0"/>
                  </a:lnTo>
                  <a:lnTo>
                    <a:pt x="0" y="58877"/>
                  </a:lnTo>
                  <a:lnTo>
                    <a:pt x="0" y="176568"/>
                  </a:lnTo>
                  <a:lnTo>
                    <a:pt x="101947" y="235445"/>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5"/>
            <p:cNvSpPr/>
            <p:nvPr/>
          </p:nvSpPr>
          <p:spPr>
            <a:xfrm>
              <a:off x="-1236212" y="758800"/>
              <a:ext cx="5261525" cy="6074575"/>
            </a:xfrm>
            <a:custGeom>
              <a:rect b="b" l="l" r="r" t="t"/>
              <a:pathLst>
                <a:path extrusionOk="0" fill="none" h="242983" w="210461">
                  <a:moveTo>
                    <a:pt x="210460" y="182252"/>
                  </a:moveTo>
                  <a:lnTo>
                    <a:pt x="210460" y="60731"/>
                  </a:lnTo>
                  <a:lnTo>
                    <a:pt x="105230" y="0"/>
                  </a:lnTo>
                  <a:lnTo>
                    <a:pt x="1" y="60731"/>
                  </a:lnTo>
                  <a:lnTo>
                    <a:pt x="1" y="182252"/>
                  </a:lnTo>
                  <a:lnTo>
                    <a:pt x="105230" y="24298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5"/>
            <p:cNvSpPr/>
            <p:nvPr/>
          </p:nvSpPr>
          <p:spPr>
            <a:xfrm>
              <a:off x="-1317512" y="663800"/>
              <a:ext cx="5424125" cy="6264575"/>
            </a:xfrm>
            <a:custGeom>
              <a:rect b="b" l="l" r="r" t="t"/>
              <a:pathLst>
                <a:path extrusionOk="0" fill="none" h="250583" w="216965">
                  <a:moveTo>
                    <a:pt x="216965" y="187937"/>
                  </a:moveTo>
                  <a:lnTo>
                    <a:pt x="216965" y="62646"/>
                  </a:lnTo>
                  <a:lnTo>
                    <a:pt x="108482" y="1"/>
                  </a:lnTo>
                  <a:lnTo>
                    <a:pt x="0" y="62646"/>
                  </a:lnTo>
                  <a:lnTo>
                    <a:pt x="0" y="187937"/>
                  </a:lnTo>
                  <a:lnTo>
                    <a:pt x="108482" y="250582"/>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5"/>
            <p:cNvSpPr/>
            <p:nvPr/>
          </p:nvSpPr>
          <p:spPr>
            <a:xfrm>
              <a:off x="-1399587" y="569575"/>
              <a:ext cx="5588275" cy="6453025"/>
            </a:xfrm>
            <a:custGeom>
              <a:rect b="b" l="l" r="r" t="t"/>
              <a:pathLst>
                <a:path extrusionOk="0" fill="none" h="258121" w="223531">
                  <a:moveTo>
                    <a:pt x="223530" y="193590"/>
                  </a:moveTo>
                  <a:lnTo>
                    <a:pt x="223530" y="64531"/>
                  </a:lnTo>
                  <a:lnTo>
                    <a:pt x="111765" y="1"/>
                  </a:lnTo>
                  <a:lnTo>
                    <a:pt x="0" y="64531"/>
                  </a:lnTo>
                  <a:lnTo>
                    <a:pt x="0" y="193590"/>
                  </a:lnTo>
                  <a:lnTo>
                    <a:pt x="111765" y="258120"/>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5"/>
            <p:cNvSpPr/>
            <p:nvPr/>
          </p:nvSpPr>
          <p:spPr>
            <a:xfrm>
              <a:off x="-1481662" y="475350"/>
              <a:ext cx="5751650" cy="6641475"/>
            </a:xfrm>
            <a:custGeom>
              <a:rect b="b" l="l" r="r" t="t"/>
              <a:pathLst>
                <a:path extrusionOk="0" fill="none" h="265659" w="230066">
                  <a:moveTo>
                    <a:pt x="230066" y="199244"/>
                  </a:moveTo>
                  <a:lnTo>
                    <a:pt x="230066" y="66415"/>
                  </a:lnTo>
                  <a:lnTo>
                    <a:pt x="115048" y="1"/>
                  </a:lnTo>
                  <a:lnTo>
                    <a:pt x="1" y="66415"/>
                  </a:lnTo>
                  <a:lnTo>
                    <a:pt x="1" y="199244"/>
                  </a:lnTo>
                  <a:lnTo>
                    <a:pt x="115048" y="26565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5"/>
            <p:cNvSpPr/>
            <p:nvPr/>
          </p:nvSpPr>
          <p:spPr>
            <a:xfrm>
              <a:off x="-1562962" y="381125"/>
              <a:ext cx="5915025" cy="6829925"/>
            </a:xfrm>
            <a:custGeom>
              <a:rect b="b" l="l" r="r" t="t"/>
              <a:pathLst>
                <a:path extrusionOk="0" fill="none" h="273197" w="236601">
                  <a:moveTo>
                    <a:pt x="236601" y="204897"/>
                  </a:moveTo>
                  <a:lnTo>
                    <a:pt x="236601" y="68300"/>
                  </a:lnTo>
                  <a:lnTo>
                    <a:pt x="118300" y="1"/>
                  </a:lnTo>
                  <a:lnTo>
                    <a:pt x="0" y="68300"/>
                  </a:lnTo>
                  <a:lnTo>
                    <a:pt x="0" y="204897"/>
                  </a:lnTo>
                  <a:lnTo>
                    <a:pt x="118300" y="27319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5"/>
            <p:cNvSpPr/>
            <p:nvPr/>
          </p:nvSpPr>
          <p:spPr>
            <a:xfrm>
              <a:off x="-1645037" y="286150"/>
              <a:ext cx="6079175" cy="7019875"/>
            </a:xfrm>
            <a:custGeom>
              <a:rect b="b" l="l" r="r" t="t"/>
              <a:pathLst>
                <a:path extrusionOk="0" fill="none" h="280795" w="243167">
                  <a:moveTo>
                    <a:pt x="243166" y="210581"/>
                  </a:moveTo>
                  <a:lnTo>
                    <a:pt x="243166" y="70214"/>
                  </a:lnTo>
                  <a:lnTo>
                    <a:pt x="121583" y="0"/>
                  </a:lnTo>
                  <a:lnTo>
                    <a:pt x="1" y="70214"/>
                  </a:lnTo>
                  <a:lnTo>
                    <a:pt x="1" y="210581"/>
                  </a:lnTo>
                  <a:lnTo>
                    <a:pt x="121583" y="280795"/>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5"/>
            <p:cNvSpPr/>
            <p:nvPr/>
          </p:nvSpPr>
          <p:spPr>
            <a:xfrm>
              <a:off x="-1727112" y="191925"/>
              <a:ext cx="6242550" cy="7208325"/>
            </a:xfrm>
            <a:custGeom>
              <a:rect b="b" l="l" r="r" t="t"/>
              <a:pathLst>
                <a:path extrusionOk="0" fill="none" h="288333" w="249702">
                  <a:moveTo>
                    <a:pt x="249702" y="216265"/>
                  </a:moveTo>
                  <a:lnTo>
                    <a:pt x="249702" y="72068"/>
                  </a:lnTo>
                  <a:lnTo>
                    <a:pt x="124866" y="0"/>
                  </a:lnTo>
                  <a:lnTo>
                    <a:pt x="1" y="72068"/>
                  </a:lnTo>
                  <a:lnTo>
                    <a:pt x="1" y="216265"/>
                  </a:lnTo>
                  <a:lnTo>
                    <a:pt x="124866" y="28833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5"/>
            <p:cNvSpPr/>
            <p:nvPr/>
          </p:nvSpPr>
          <p:spPr>
            <a:xfrm>
              <a:off x="-1808412" y="97700"/>
              <a:ext cx="6405925" cy="7396775"/>
            </a:xfrm>
            <a:custGeom>
              <a:rect b="b" l="l" r="r" t="t"/>
              <a:pathLst>
                <a:path extrusionOk="0" fill="none" h="295871" w="256237">
                  <a:moveTo>
                    <a:pt x="256236" y="221918"/>
                  </a:moveTo>
                  <a:lnTo>
                    <a:pt x="256236" y="73953"/>
                  </a:lnTo>
                  <a:lnTo>
                    <a:pt x="128118" y="0"/>
                  </a:lnTo>
                  <a:lnTo>
                    <a:pt x="1" y="73953"/>
                  </a:lnTo>
                  <a:lnTo>
                    <a:pt x="1" y="221918"/>
                  </a:lnTo>
                  <a:lnTo>
                    <a:pt x="128118" y="29587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3" name="Google Shape;333;p25"/>
          <p:cNvSpPr txBox="1"/>
          <p:nvPr>
            <p:ph type="title"/>
          </p:nvPr>
        </p:nvSpPr>
        <p:spPr>
          <a:xfrm>
            <a:off x="4792600" y="2914875"/>
            <a:ext cx="36384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sz="4000">
                <a:solidFill>
                  <a:schemeClr val="lt1"/>
                </a:solidFill>
              </a:defRPr>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334" name="Google Shape;334;p25"/>
          <p:cNvSpPr txBox="1"/>
          <p:nvPr>
            <p:ph idx="2" type="title"/>
          </p:nvPr>
        </p:nvSpPr>
        <p:spPr>
          <a:xfrm>
            <a:off x="520888" y="3175088"/>
            <a:ext cx="1610400" cy="12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88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335" name="Google Shape;335;p25"/>
          <p:cNvSpPr txBox="1"/>
          <p:nvPr>
            <p:ph idx="1" type="subTitle"/>
          </p:nvPr>
        </p:nvSpPr>
        <p:spPr>
          <a:xfrm>
            <a:off x="4792600" y="3886475"/>
            <a:ext cx="3638400" cy="722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8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6" name="Shape 336"/>
        <p:cNvGrpSpPr/>
        <p:nvPr/>
      </p:nvGrpSpPr>
      <p:grpSpPr>
        <a:xfrm>
          <a:off x="0" y="0"/>
          <a:ext cx="0" cy="0"/>
          <a:chOff x="0" y="0"/>
          <a:chExt cx="0" cy="0"/>
        </a:xfrm>
      </p:grpSpPr>
      <p:sp>
        <p:nvSpPr>
          <p:cNvPr id="337" name="Google Shape;337;p26"/>
          <p:cNvSpPr txBox="1"/>
          <p:nvPr>
            <p:ph type="title"/>
          </p:nvPr>
        </p:nvSpPr>
        <p:spPr>
          <a:xfrm>
            <a:off x="5766557" y="844300"/>
            <a:ext cx="2918100" cy="925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2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38" name="Shape 338"/>
        <p:cNvGrpSpPr/>
        <p:nvPr/>
      </p:nvGrpSpPr>
      <p:grpSpPr>
        <a:xfrm>
          <a:off x="0" y="0"/>
          <a:ext cx="0" cy="0"/>
          <a:chOff x="0" y="0"/>
          <a:chExt cx="0" cy="0"/>
        </a:xfrm>
      </p:grpSpPr>
      <p:sp>
        <p:nvSpPr>
          <p:cNvPr id="339" name="Google Shape;339;p27"/>
          <p:cNvSpPr txBox="1"/>
          <p:nvPr>
            <p:ph hasCustomPrompt="1" type="title"/>
          </p:nvPr>
        </p:nvSpPr>
        <p:spPr>
          <a:xfrm>
            <a:off x="713225" y="1721875"/>
            <a:ext cx="7717500" cy="12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96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40" name="Google Shape;340;p27"/>
          <p:cNvSpPr txBox="1"/>
          <p:nvPr>
            <p:ph idx="1" type="body"/>
          </p:nvPr>
        </p:nvSpPr>
        <p:spPr>
          <a:xfrm>
            <a:off x="2747625" y="3035813"/>
            <a:ext cx="3648600" cy="385800"/>
          </a:xfrm>
          <a:prstGeom prst="rect">
            <a:avLst/>
          </a:prstGeom>
          <a:noFill/>
          <a:ln>
            <a:noFill/>
          </a:ln>
        </p:spPr>
        <p:txBody>
          <a:bodyPr anchorCtr="0" anchor="t" bIns="91425" lIns="91425" spcFirstLastPara="1" rIns="91425" wrap="square" tIns="91425">
            <a:noAutofit/>
          </a:bodyPr>
          <a:lstStyle>
            <a:lvl1pPr indent="-330200" lvl="0" marL="457200" algn="ctr">
              <a:lnSpc>
                <a:spcPct val="115000"/>
              </a:lnSpc>
              <a:spcBef>
                <a:spcPts val="0"/>
              </a:spcBef>
              <a:spcAft>
                <a:spcPts val="0"/>
              </a:spcAft>
              <a:buSzPts val="1600"/>
              <a:buChar char="●"/>
              <a:defRPr/>
            </a:lvl1pPr>
            <a:lvl2pPr indent="-330200" lvl="1" marL="914400" algn="ctr">
              <a:lnSpc>
                <a:spcPct val="115000"/>
              </a:lnSpc>
              <a:spcBef>
                <a:spcPts val="1600"/>
              </a:spcBef>
              <a:spcAft>
                <a:spcPts val="0"/>
              </a:spcAft>
              <a:buSzPts val="1600"/>
              <a:buChar char="○"/>
              <a:defRPr/>
            </a:lvl2pPr>
            <a:lvl3pPr indent="-330200" lvl="2" marL="1371600" algn="ctr">
              <a:lnSpc>
                <a:spcPct val="115000"/>
              </a:lnSpc>
              <a:spcBef>
                <a:spcPts val="1600"/>
              </a:spcBef>
              <a:spcAft>
                <a:spcPts val="0"/>
              </a:spcAft>
              <a:buSzPts val="1600"/>
              <a:buChar char="■"/>
              <a:defRPr/>
            </a:lvl3pPr>
            <a:lvl4pPr indent="-330200" lvl="3" marL="1828800" algn="ctr">
              <a:lnSpc>
                <a:spcPct val="115000"/>
              </a:lnSpc>
              <a:spcBef>
                <a:spcPts val="1600"/>
              </a:spcBef>
              <a:spcAft>
                <a:spcPts val="0"/>
              </a:spcAft>
              <a:buSzPts val="1600"/>
              <a:buChar char="●"/>
              <a:defRPr/>
            </a:lvl4pPr>
            <a:lvl5pPr indent="-330200" lvl="4" marL="2286000" algn="ctr">
              <a:lnSpc>
                <a:spcPct val="115000"/>
              </a:lnSpc>
              <a:spcBef>
                <a:spcPts val="1600"/>
              </a:spcBef>
              <a:spcAft>
                <a:spcPts val="0"/>
              </a:spcAft>
              <a:buSzPts val="1600"/>
              <a:buChar char="○"/>
              <a:defRPr/>
            </a:lvl5pPr>
            <a:lvl6pPr indent="-330200" lvl="5" marL="2743200" algn="ctr">
              <a:lnSpc>
                <a:spcPct val="115000"/>
              </a:lnSpc>
              <a:spcBef>
                <a:spcPts val="1600"/>
              </a:spcBef>
              <a:spcAft>
                <a:spcPts val="0"/>
              </a:spcAft>
              <a:buSzPts val="1600"/>
              <a:buChar char="■"/>
              <a:defRPr/>
            </a:lvl6pPr>
            <a:lvl7pPr indent="-330200" lvl="6" marL="3200400" algn="ctr">
              <a:lnSpc>
                <a:spcPct val="115000"/>
              </a:lnSpc>
              <a:spcBef>
                <a:spcPts val="1600"/>
              </a:spcBef>
              <a:spcAft>
                <a:spcPts val="0"/>
              </a:spcAft>
              <a:buSzPts val="1600"/>
              <a:buChar char="●"/>
              <a:defRPr/>
            </a:lvl7pPr>
            <a:lvl8pPr indent="-330200" lvl="7" marL="3657600" algn="ctr">
              <a:lnSpc>
                <a:spcPct val="115000"/>
              </a:lnSpc>
              <a:spcBef>
                <a:spcPts val="1600"/>
              </a:spcBef>
              <a:spcAft>
                <a:spcPts val="0"/>
              </a:spcAft>
              <a:buSzPts val="1600"/>
              <a:buChar char="○"/>
              <a:defRPr/>
            </a:lvl8pPr>
            <a:lvl9pPr indent="-330200" lvl="8" marL="4114800" algn="ctr">
              <a:lnSpc>
                <a:spcPct val="115000"/>
              </a:lnSpc>
              <a:spcBef>
                <a:spcPts val="1600"/>
              </a:spcBef>
              <a:spcAft>
                <a:spcPts val="1600"/>
              </a:spcAft>
              <a:buSzPts val="1600"/>
              <a:buChar char="■"/>
              <a:defRPr/>
            </a:lvl9pPr>
          </a:lstStyle>
          <a:p/>
        </p:txBody>
      </p:sp>
      <p:grpSp>
        <p:nvGrpSpPr>
          <p:cNvPr id="341" name="Google Shape;341;p27"/>
          <p:cNvGrpSpPr/>
          <p:nvPr/>
        </p:nvGrpSpPr>
        <p:grpSpPr>
          <a:xfrm>
            <a:off x="-3793964" y="-4669315"/>
            <a:ext cx="8432789" cy="8221149"/>
            <a:chOff x="2712361" y="-1192990"/>
            <a:chExt cx="8432789" cy="8221149"/>
          </a:xfrm>
        </p:grpSpPr>
        <p:sp>
          <p:nvSpPr>
            <p:cNvPr id="342" name="Google Shape;342;p27"/>
            <p:cNvSpPr/>
            <p:nvPr/>
          </p:nvSpPr>
          <p:spPr>
            <a:xfrm rot="1157744">
              <a:off x="3575146" y="-263506"/>
              <a:ext cx="6707218" cy="6362180"/>
            </a:xfrm>
            <a:custGeom>
              <a:rect b="b" l="l" r="r" t="t"/>
              <a:pathLst>
                <a:path extrusionOk="0" fill="none" h="256418" w="256449">
                  <a:moveTo>
                    <a:pt x="0" y="128209"/>
                  </a:moveTo>
                  <a:lnTo>
                    <a:pt x="128209" y="0"/>
                  </a:lnTo>
                  <a:lnTo>
                    <a:pt x="256449" y="128209"/>
                  </a:lnTo>
                  <a:lnTo>
                    <a:pt x="128209" y="256417"/>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7"/>
            <p:cNvSpPr/>
            <p:nvPr/>
          </p:nvSpPr>
          <p:spPr>
            <a:xfrm rot="1157744">
              <a:off x="3765127" y="-84021"/>
              <a:ext cx="6327250" cy="6003204"/>
            </a:xfrm>
            <a:custGeom>
              <a:rect b="b" l="l" r="r" t="t"/>
              <a:pathLst>
                <a:path extrusionOk="0" fill="none" h="241950" w="241921">
                  <a:moveTo>
                    <a:pt x="1" y="120975"/>
                  </a:moveTo>
                  <a:lnTo>
                    <a:pt x="120976" y="0"/>
                  </a:lnTo>
                  <a:lnTo>
                    <a:pt x="241920" y="120975"/>
                  </a:lnTo>
                  <a:lnTo>
                    <a:pt x="120976" y="241949"/>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7"/>
            <p:cNvSpPr/>
            <p:nvPr/>
          </p:nvSpPr>
          <p:spPr>
            <a:xfrm rot="1157744">
              <a:off x="3954733" y="96209"/>
              <a:ext cx="5948040" cy="5642714"/>
            </a:xfrm>
            <a:custGeom>
              <a:rect b="b" l="l" r="r" t="t"/>
              <a:pathLst>
                <a:path extrusionOk="0" fill="none" h="227421" w="227422">
                  <a:moveTo>
                    <a:pt x="1" y="113711"/>
                  </a:moveTo>
                  <a:lnTo>
                    <a:pt x="113711" y="1"/>
                  </a:lnTo>
                  <a:lnTo>
                    <a:pt x="227421" y="113711"/>
                  </a:lnTo>
                  <a:lnTo>
                    <a:pt x="113711" y="227421"/>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7"/>
            <p:cNvSpPr/>
            <p:nvPr/>
          </p:nvSpPr>
          <p:spPr>
            <a:xfrm rot="1157744">
              <a:off x="4144192" y="276436"/>
              <a:ext cx="5568830" cy="5282968"/>
            </a:xfrm>
            <a:custGeom>
              <a:rect b="b" l="l" r="r" t="t"/>
              <a:pathLst>
                <a:path extrusionOk="0" fill="none" h="212922" w="212923">
                  <a:moveTo>
                    <a:pt x="1" y="106446"/>
                  </a:moveTo>
                  <a:lnTo>
                    <a:pt x="106477" y="0"/>
                  </a:lnTo>
                  <a:lnTo>
                    <a:pt x="212923" y="106446"/>
                  </a:lnTo>
                  <a:lnTo>
                    <a:pt x="106477" y="212921"/>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7"/>
            <p:cNvSpPr/>
            <p:nvPr/>
          </p:nvSpPr>
          <p:spPr>
            <a:xfrm rot="1157744">
              <a:off x="4333937" y="455949"/>
              <a:ext cx="5189620" cy="4923223"/>
            </a:xfrm>
            <a:custGeom>
              <a:rect b="b" l="l" r="r" t="t"/>
              <a:pathLst>
                <a:path extrusionOk="0" fill="none" h="198423" w="198424">
                  <a:moveTo>
                    <a:pt x="1" y="99212"/>
                  </a:moveTo>
                  <a:lnTo>
                    <a:pt x="99212" y="1"/>
                  </a:lnTo>
                  <a:lnTo>
                    <a:pt x="198424" y="99212"/>
                  </a:lnTo>
                  <a:lnTo>
                    <a:pt x="99212" y="198423"/>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7"/>
            <p:cNvSpPr/>
            <p:nvPr/>
          </p:nvSpPr>
          <p:spPr>
            <a:xfrm rot="1157744">
              <a:off x="4523927" y="636202"/>
              <a:ext cx="4809626" cy="4562733"/>
            </a:xfrm>
            <a:custGeom>
              <a:rect b="b" l="l" r="r" t="t"/>
              <a:pathLst>
                <a:path extrusionOk="0" fill="none" h="183894" w="183895">
                  <a:moveTo>
                    <a:pt x="0" y="91947"/>
                  </a:moveTo>
                  <a:lnTo>
                    <a:pt x="91947" y="0"/>
                  </a:lnTo>
                  <a:lnTo>
                    <a:pt x="183894" y="91947"/>
                  </a:lnTo>
                  <a:lnTo>
                    <a:pt x="91947" y="183893"/>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7"/>
            <p:cNvSpPr/>
            <p:nvPr/>
          </p:nvSpPr>
          <p:spPr>
            <a:xfrm rot="1157744">
              <a:off x="4713515" y="815687"/>
              <a:ext cx="4430443" cy="4203756"/>
            </a:xfrm>
            <a:custGeom>
              <a:rect b="b" l="l" r="r" t="t"/>
              <a:pathLst>
                <a:path extrusionOk="0" fill="none" h="169426" w="169397">
                  <a:moveTo>
                    <a:pt x="1" y="84713"/>
                  </a:moveTo>
                  <a:lnTo>
                    <a:pt x="84683" y="0"/>
                  </a:lnTo>
                  <a:lnTo>
                    <a:pt x="169396" y="84713"/>
                  </a:lnTo>
                  <a:lnTo>
                    <a:pt x="84683" y="169425"/>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7"/>
            <p:cNvSpPr/>
            <p:nvPr/>
          </p:nvSpPr>
          <p:spPr>
            <a:xfrm rot="1157744">
              <a:off x="4903122" y="995918"/>
              <a:ext cx="4051233" cy="3843266"/>
            </a:xfrm>
            <a:custGeom>
              <a:rect b="b" l="l" r="r" t="t"/>
              <a:pathLst>
                <a:path extrusionOk="0" fill="none" h="154897" w="154898">
                  <a:moveTo>
                    <a:pt x="1" y="77449"/>
                  </a:moveTo>
                  <a:lnTo>
                    <a:pt x="77449" y="1"/>
                  </a:lnTo>
                  <a:lnTo>
                    <a:pt x="154897" y="77449"/>
                  </a:lnTo>
                  <a:lnTo>
                    <a:pt x="77449" y="154897"/>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7"/>
            <p:cNvSpPr/>
            <p:nvPr/>
          </p:nvSpPr>
          <p:spPr>
            <a:xfrm rot="1157744">
              <a:off x="5092580" y="1176144"/>
              <a:ext cx="3672023" cy="3483521"/>
            </a:xfrm>
            <a:custGeom>
              <a:rect b="b" l="l" r="r" t="t"/>
              <a:pathLst>
                <a:path extrusionOk="0" fill="none" h="140398" w="140399">
                  <a:moveTo>
                    <a:pt x="1" y="70184"/>
                  </a:moveTo>
                  <a:lnTo>
                    <a:pt x="70215" y="0"/>
                  </a:lnTo>
                  <a:lnTo>
                    <a:pt x="140399" y="70184"/>
                  </a:lnTo>
                  <a:lnTo>
                    <a:pt x="70215" y="140398"/>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7"/>
            <p:cNvSpPr/>
            <p:nvPr/>
          </p:nvSpPr>
          <p:spPr>
            <a:xfrm rot="1157744">
              <a:off x="5282326" y="1355657"/>
              <a:ext cx="3292813" cy="3123775"/>
            </a:xfrm>
            <a:custGeom>
              <a:rect b="b" l="l" r="r" t="t"/>
              <a:pathLst>
                <a:path extrusionOk="0" fill="none" h="125899" w="125900">
                  <a:moveTo>
                    <a:pt x="1" y="62950"/>
                  </a:moveTo>
                  <a:lnTo>
                    <a:pt x="62950" y="1"/>
                  </a:lnTo>
                  <a:lnTo>
                    <a:pt x="125900" y="62950"/>
                  </a:lnTo>
                  <a:lnTo>
                    <a:pt x="62950" y="125899"/>
                  </a:lnTo>
                  <a:close/>
                </a:path>
              </a:pathLst>
            </a:custGeom>
            <a:noFill/>
            <a:ln cap="flat" cmpd="sng" w="19000">
              <a:solidFill>
                <a:schemeClr val="accent5"/>
              </a:solidFill>
              <a:prstDash val="solid"/>
              <a:miter lim="30395"/>
              <a:headEnd len="sm" w="sm" type="none"/>
              <a:tailEnd len="sm" w="sm" type="none"/>
            </a:ln>
            <a:effectLst>
              <a:outerShdw blurRad="85725"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2" name="Google Shape;352;p27"/>
          <p:cNvGrpSpPr/>
          <p:nvPr/>
        </p:nvGrpSpPr>
        <p:grpSpPr>
          <a:xfrm>
            <a:off x="4638948" y="1629310"/>
            <a:ext cx="8432789" cy="8221149"/>
            <a:chOff x="-704052" y="-873140"/>
            <a:chExt cx="8432789" cy="8221149"/>
          </a:xfrm>
        </p:grpSpPr>
        <p:sp>
          <p:nvSpPr>
            <p:cNvPr id="353" name="Google Shape;353;p27"/>
            <p:cNvSpPr/>
            <p:nvPr/>
          </p:nvSpPr>
          <p:spPr>
            <a:xfrm rot="1157744">
              <a:off x="158733" y="56344"/>
              <a:ext cx="6707218" cy="6362180"/>
            </a:xfrm>
            <a:custGeom>
              <a:rect b="b" l="l" r="r" t="t"/>
              <a:pathLst>
                <a:path extrusionOk="0" fill="none" h="256418" w="256449">
                  <a:moveTo>
                    <a:pt x="0" y="128209"/>
                  </a:moveTo>
                  <a:lnTo>
                    <a:pt x="128209" y="0"/>
                  </a:lnTo>
                  <a:lnTo>
                    <a:pt x="256449" y="128209"/>
                  </a:lnTo>
                  <a:lnTo>
                    <a:pt x="128209" y="256417"/>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7"/>
            <p:cNvSpPr/>
            <p:nvPr/>
          </p:nvSpPr>
          <p:spPr>
            <a:xfrm rot="1157744">
              <a:off x="348717" y="235836"/>
              <a:ext cx="6327250" cy="6003204"/>
            </a:xfrm>
            <a:custGeom>
              <a:rect b="b" l="l" r="r" t="t"/>
              <a:pathLst>
                <a:path extrusionOk="0" fill="none" h="241950" w="241921">
                  <a:moveTo>
                    <a:pt x="1" y="120975"/>
                  </a:moveTo>
                  <a:lnTo>
                    <a:pt x="120976" y="0"/>
                  </a:lnTo>
                  <a:lnTo>
                    <a:pt x="241920" y="120975"/>
                  </a:lnTo>
                  <a:lnTo>
                    <a:pt x="120976" y="241949"/>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7"/>
            <p:cNvSpPr/>
            <p:nvPr/>
          </p:nvSpPr>
          <p:spPr>
            <a:xfrm rot="1157744">
              <a:off x="538328" y="416073"/>
              <a:ext cx="5948040" cy="5642714"/>
            </a:xfrm>
            <a:custGeom>
              <a:rect b="b" l="l" r="r" t="t"/>
              <a:pathLst>
                <a:path extrusionOk="0" fill="none" h="227421" w="227422">
                  <a:moveTo>
                    <a:pt x="1" y="113711"/>
                  </a:moveTo>
                  <a:lnTo>
                    <a:pt x="113711" y="1"/>
                  </a:lnTo>
                  <a:lnTo>
                    <a:pt x="227421" y="113711"/>
                  </a:lnTo>
                  <a:lnTo>
                    <a:pt x="113711" y="227421"/>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7"/>
            <p:cNvSpPr/>
            <p:nvPr/>
          </p:nvSpPr>
          <p:spPr>
            <a:xfrm rot="1157744">
              <a:off x="727789" y="596307"/>
              <a:ext cx="5568830" cy="5282968"/>
            </a:xfrm>
            <a:custGeom>
              <a:rect b="b" l="l" r="r" t="t"/>
              <a:pathLst>
                <a:path extrusionOk="0" fill="none" h="212922" w="212923">
                  <a:moveTo>
                    <a:pt x="1" y="106446"/>
                  </a:moveTo>
                  <a:lnTo>
                    <a:pt x="106477" y="0"/>
                  </a:lnTo>
                  <a:lnTo>
                    <a:pt x="212923" y="106446"/>
                  </a:lnTo>
                  <a:lnTo>
                    <a:pt x="106477" y="212921"/>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7"/>
            <p:cNvSpPr/>
            <p:nvPr/>
          </p:nvSpPr>
          <p:spPr>
            <a:xfrm rot="1157744">
              <a:off x="917539" y="775827"/>
              <a:ext cx="5189620" cy="4923223"/>
            </a:xfrm>
            <a:custGeom>
              <a:rect b="b" l="l" r="r" t="t"/>
              <a:pathLst>
                <a:path extrusionOk="0" fill="none" h="198423" w="198424">
                  <a:moveTo>
                    <a:pt x="1" y="99212"/>
                  </a:moveTo>
                  <a:lnTo>
                    <a:pt x="99212" y="1"/>
                  </a:lnTo>
                  <a:lnTo>
                    <a:pt x="198424" y="99212"/>
                  </a:lnTo>
                  <a:lnTo>
                    <a:pt x="99212" y="198423"/>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7"/>
            <p:cNvSpPr/>
            <p:nvPr/>
          </p:nvSpPr>
          <p:spPr>
            <a:xfrm rot="1157744">
              <a:off x="1107532" y="956087"/>
              <a:ext cx="4809626" cy="4562733"/>
            </a:xfrm>
            <a:custGeom>
              <a:rect b="b" l="l" r="r" t="t"/>
              <a:pathLst>
                <a:path extrusionOk="0" fill="none" h="183894" w="183895">
                  <a:moveTo>
                    <a:pt x="0" y="91947"/>
                  </a:moveTo>
                  <a:lnTo>
                    <a:pt x="91947" y="0"/>
                  </a:lnTo>
                  <a:lnTo>
                    <a:pt x="183894" y="91947"/>
                  </a:lnTo>
                  <a:lnTo>
                    <a:pt x="91947" y="183893"/>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7"/>
            <p:cNvSpPr/>
            <p:nvPr/>
          </p:nvSpPr>
          <p:spPr>
            <a:xfrm rot="1157744">
              <a:off x="1297124" y="1135579"/>
              <a:ext cx="4430443" cy="4203756"/>
            </a:xfrm>
            <a:custGeom>
              <a:rect b="b" l="l" r="r" t="t"/>
              <a:pathLst>
                <a:path extrusionOk="0" fill="none" h="169426" w="169397">
                  <a:moveTo>
                    <a:pt x="1" y="84713"/>
                  </a:moveTo>
                  <a:lnTo>
                    <a:pt x="84683" y="0"/>
                  </a:lnTo>
                  <a:lnTo>
                    <a:pt x="169396" y="84713"/>
                  </a:lnTo>
                  <a:lnTo>
                    <a:pt x="84683" y="169425"/>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7"/>
            <p:cNvSpPr/>
            <p:nvPr/>
          </p:nvSpPr>
          <p:spPr>
            <a:xfrm rot="1157744">
              <a:off x="1486734" y="1315816"/>
              <a:ext cx="4051233" cy="3843266"/>
            </a:xfrm>
            <a:custGeom>
              <a:rect b="b" l="l" r="r" t="t"/>
              <a:pathLst>
                <a:path extrusionOk="0" fill="none" h="154897" w="154898">
                  <a:moveTo>
                    <a:pt x="1" y="77449"/>
                  </a:moveTo>
                  <a:lnTo>
                    <a:pt x="77449" y="1"/>
                  </a:lnTo>
                  <a:lnTo>
                    <a:pt x="154897" y="77449"/>
                  </a:lnTo>
                  <a:lnTo>
                    <a:pt x="77449" y="154897"/>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7"/>
            <p:cNvSpPr/>
            <p:nvPr/>
          </p:nvSpPr>
          <p:spPr>
            <a:xfrm rot="1157744">
              <a:off x="1676196" y="1496049"/>
              <a:ext cx="3672023" cy="3483521"/>
            </a:xfrm>
            <a:custGeom>
              <a:rect b="b" l="l" r="r" t="t"/>
              <a:pathLst>
                <a:path extrusionOk="0" fill="none" h="140398" w="140399">
                  <a:moveTo>
                    <a:pt x="1" y="70184"/>
                  </a:moveTo>
                  <a:lnTo>
                    <a:pt x="70215" y="0"/>
                  </a:lnTo>
                  <a:lnTo>
                    <a:pt x="140399" y="70184"/>
                  </a:lnTo>
                  <a:lnTo>
                    <a:pt x="70215" y="140398"/>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7"/>
            <p:cNvSpPr/>
            <p:nvPr/>
          </p:nvSpPr>
          <p:spPr>
            <a:xfrm rot="1157744">
              <a:off x="1865945" y="1675569"/>
              <a:ext cx="3292813" cy="3123775"/>
            </a:xfrm>
            <a:custGeom>
              <a:rect b="b" l="l" r="r" t="t"/>
              <a:pathLst>
                <a:path extrusionOk="0" fill="none" h="125899" w="125900">
                  <a:moveTo>
                    <a:pt x="1" y="62950"/>
                  </a:moveTo>
                  <a:lnTo>
                    <a:pt x="62950" y="1"/>
                  </a:lnTo>
                  <a:lnTo>
                    <a:pt x="125900" y="62950"/>
                  </a:lnTo>
                  <a:lnTo>
                    <a:pt x="62950" y="125899"/>
                  </a:lnTo>
                  <a:close/>
                </a:path>
              </a:pathLst>
            </a:custGeom>
            <a:noFill/>
            <a:ln cap="flat" cmpd="sng" w="19000">
              <a:solidFill>
                <a:schemeClr val="accent5"/>
              </a:solidFill>
              <a:prstDash val="solid"/>
              <a:miter lim="30395"/>
              <a:headEnd len="sm" w="sm" type="none"/>
              <a:tailEnd len="sm" w="sm" type="none"/>
            </a:ln>
            <a:effectLst>
              <a:outerShdw blurRad="57150"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3" name="Shape 36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6">
    <p:bg>
      <p:bgPr>
        <a:solidFill>
          <a:schemeClr val="dk1"/>
        </a:solidFill>
      </p:bgPr>
    </p:bg>
    <p:spTree>
      <p:nvGrpSpPr>
        <p:cNvPr id="364" name="Shape 364"/>
        <p:cNvGrpSpPr/>
        <p:nvPr/>
      </p:nvGrpSpPr>
      <p:grpSpPr>
        <a:xfrm>
          <a:off x="0" y="0"/>
          <a:ext cx="0" cy="0"/>
          <a:chOff x="0" y="0"/>
          <a:chExt cx="0" cy="0"/>
        </a:xfrm>
      </p:grpSpPr>
      <p:sp>
        <p:nvSpPr>
          <p:cNvPr id="365" name="Google Shape;365;p29"/>
          <p:cNvSpPr txBox="1"/>
          <p:nvPr>
            <p:ph type="title"/>
          </p:nvPr>
        </p:nvSpPr>
        <p:spPr>
          <a:xfrm>
            <a:off x="979825" y="3109262"/>
            <a:ext cx="2141400" cy="58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200"/>
              <a:buNone/>
              <a:defRPr b="0" sz="1600">
                <a:solidFill>
                  <a:schemeClr val="lt1"/>
                </a:solidFill>
                <a:latin typeface="Big Shoulders Text Light"/>
                <a:ea typeface="Big Shoulders Text Light"/>
                <a:cs typeface="Big Shoulders Text Light"/>
                <a:sym typeface="Big Shoulders Text Light"/>
              </a:defRPr>
            </a:lvl1pPr>
            <a:lvl2pPr lvl="1" algn="ctr">
              <a:lnSpc>
                <a:spcPct val="100000"/>
              </a:lnSpc>
              <a:spcBef>
                <a:spcPts val="0"/>
              </a:spcBef>
              <a:spcAft>
                <a:spcPts val="0"/>
              </a:spcAft>
              <a:buClr>
                <a:schemeClr val="lt1"/>
              </a:buClr>
              <a:buSzPts val="1200"/>
              <a:buNone/>
              <a:defRPr b="0" sz="1200">
                <a:solidFill>
                  <a:schemeClr val="lt1"/>
                </a:solidFill>
              </a:defRPr>
            </a:lvl2pPr>
            <a:lvl3pPr lvl="2" algn="ctr">
              <a:lnSpc>
                <a:spcPct val="100000"/>
              </a:lnSpc>
              <a:spcBef>
                <a:spcPts val="0"/>
              </a:spcBef>
              <a:spcAft>
                <a:spcPts val="0"/>
              </a:spcAft>
              <a:buClr>
                <a:schemeClr val="lt1"/>
              </a:buClr>
              <a:buSzPts val="1200"/>
              <a:buNone/>
              <a:defRPr b="0" sz="1200">
                <a:solidFill>
                  <a:schemeClr val="lt1"/>
                </a:solidFill>
              </a:defRPr>
            </a:lvl3pPr>
            <a:lvl4pPr lvl="3" algn="ctr">
              <a:lnSpc>
                <a:spcPct val="100000"/>
              </a:lnSpc>
              <a:spcBef>
                <a:spcPts val="0"/>
              </a:spcBef>
              <a:spcAft>
                <a:spcPts val="0"/>
              </a:spcAft>
              <a:buClr>
                <a:schemeClr val="lt1"/>
              </a:buClr>
              <a:buSzPts val="1200"/>
              <a:buNone/>
              <a:defRPr b="0" sz="1200">
                <a:solidFill>
                  <a:schemeClr val="lt1"/>
                </a:solidFill>
              </a:defRPr>
            </a:lvl4pPr>
            <a:lvl5pPr lvl="4" algn="ctr">
              <a:lnSpc>
                <a:spcPct val="100000"/>
              </a:lnSpc>
              <a:spcBef>
                <a:spcPts val="0"/>
              </a:spcBef>
              <a:spcAft>
                <a:spcPts val="0"/>
              </a:spcAft>
              <a:buClr>
                <a:schemeClr val="lt1"/>
              </a:buClr>
              <a:buSzPts val="1200"/>
              <a:buNone/>
              <a:defRPr b="0" sz="1200">
                <a:solidFill>
                  <a:schemeClr val="lt1"/>
                </a:solidFill>
              </a:defRPr>
            </a:lvl5pPr>
            <a:lvl6pPr lvl="5" algn="ctr">
              <a:lnSpc>
                <a:spcPct val="100000"/>
              </a:lnSpc>
              <a:spcBef>
                <a:spcPts val="0"/>
              </a:spcBef>
              <a:spcAft>
                <a:spcPts val="0"/>
              </a:spcAft>
              <a:buClr>
                <a:schemeClr val="lt1"/>
              </a:buClr>
              <a:buSzPts val="1200"/>
              <a:buNone/>
              <a:defRPr b="0" sz="1200">
                <a:solidFill>
                  <a:schemeClr val="lt1"/>
                </a:solidFill>
              </a:defRPr>
            </a:lvl6pPr>
            <a:lvl7pPr lvl="6" algn="ctr">
              <a:lnSpc>
                <a:spcPct val="100000"/>
              </a:lnSpc>
              <a:spcBef>
                <a:spcPts val="0"/>
              </a:spcBef>
              <a:spcAft>
                <a:spcPts val="0"/>
              </a:spcAft>
              <a:buClr>
                <a:schemeClr val="lt1"/>
              </a:buClr>
              <a:buSzPts val="1200"/>
              <a:buNone/>
              <a:defRPr b="0" sz="1200">
                <a:solidFill>
                  <a:schemeClr val="lt1"/>
                </a:solidFill>
              </a:defRPr>
            </a:lvl7pPr>
            <a:lvl8pPr lvl="7" algn="ctr">
              <a:lnSpc>
                <a:spcPct val="100000"/>
              </a:lnSpc>
              <a:spcBef>
                <a:spcPts val="0"/>
              </a:spcBef>
              <a:spcAft>
                <a:spcPts val="0"/>
              </a:spcAft>
              <a:buClr>
                <a:schemeClr val="lt1"/>
              </a:buClr>
              <a:buSzPts val="1200"/>
              <a:buNone/>
              <a:defRPr b="0" sz="1200">
                <a:solidFill>
                  <a:schemeClr val="lt1"/>
                </a:solidFill>
              </a:defRPr>
            </a:lvl8pPr>
            <a:lvl9pPr lvl="8" algn="ctr">
              <a:lnSpc>
                <a:spcPct val="100000"/>
              </a:lnSpc>
              <a:spcBef>
                <a:spcPts val="0"/>
              </a:spcBef>
              <a:spcAft>
                <a:spcPts val="0"/>
              </a:spcAft>
              <a:buClr>
                <a:schemeClr val="lt1"/>
              </a:buClr>
              <a:buSzPts val="1200"/>
              <a:buNone/>
              <a:defRPr b="0" sz="1200">
                <a:solidFill>
                  <a:schemeClr val="lt1"/>
                </a:solidFill>
              </a:defRPr>
            </a:lvl9pPr>
          </a:lstStyle>
          <a:p/>
        </p:txBody>
      </p:sp>
      <p:sp>
        <p:nvSpPr>
          <p:cNvPr id="366" name="Google Shape;366;p29"/>
          <p:cNvSpPr txBox="1"/>
          <p:nvPr>
            <p:ph idx="2" type="title"/>
          </p:nvPr>
        </p:nvSpPr>
        <p:spPr>
          <a:xfrm>
            <a:off x="1208275" y="2771299"/>
            <a:ext cx="1684500" cy="29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7" name="Google Shape;367;p29"/>
          <p:cNvSpPr txBox="1"/>
          <p:nvPr>
            <p:ph idx="3" type="title"/>
          </p:nvPr>
        </p:nvSpPr>
        <p:spPr>
          <a:xfrm>
            <a:off x="3501300" y="3109262"/>
            <a:ext cx="2141400" cy="58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200"/>
              <a:buNone/>
              <a:defRPr b="0" sz="1600">
                <a:solidFill>
                  <a:schemeClr val="lt1"/>
                </a:solidFill>
                <a:latin typeface="Big Shoulders Text Light"/>
                <a:ea typeface="Big Shoulders Text Light"/>
                <a:cs typeface="Big Shoulders Text Light"/>
                <a:sym typeface="Big Shoulders Text Light"/>
              </a:defRPr>
            </a:lvl1pPr>
            <a:lvl2pPr lvl="1" algn="ctr">
              <a:lnSpc>
                <a:spcPct val="100000"/>
              </a:lnSpc>
              <a:spcBef>
                <a:spcPts val="0"/>
              </a:spcBef>
              <a:spcAft>
                <a:spcPts val="0"/>
              </a:spcAft>
              <a:buClr>
                <a:schemeClr val="lt1"/>
              </a:buClr>
              <a:buSzPts val="1200"/>
              <a:buNone/>
              <a:defRPr b="0" sz="1200">
                <a:solidFill>
                  <a:schemeClr val="lt1"/>
                </a:solidFill>
              </a:defRPr>
            </a:lvl2pPr>
            <a:lvl3pPr lvl="2" algn="ctr">
              <a:lnSpc>
                <a:spcPct val="100000"/>
              </a:lnSpc>
              <a:spcBef>
                <a:spcPts val="0"/>
              </a:spcBef>
              <a:spcAft>
                <a:spcPts val="0"/>
              </a:spcAft>
              <a:buClr>
                <a:schemeClr val="lt1"/>
              </a:buClr>
              <a:buSzPts val="1200"/>
              <a:buNone/>
              <a:defRPr b="0" sz="1200">
                <a:solidFill>
                  <a:schemeClr val="lt1"/>
                </a:solidFill>
              </a:defRPr>
            </a:lvl3pPr>
            <a:lvl4pPr lvl="3" algn="ctr">
              <a:lnSpc>
                <a:spcPct val="100000"/>
              </a:lnSpc>
              <a:spcBef>
                <a:spcPts val="0"/>
              </a:spcBef>
              <a:spcAft>
                <a:spcPts val="0"/>
              </a:spcAft>
              <a:buClr>
                <a:schemeClr val="lt1"/>
              </a:buClr>
              <a:buSzPts val="1200"/>
              <a:buNone/>
              <a:defRPr b="0" sz="1200">
                <a:solidFill>
                  <a:schemeClr val="lt1"/>
                </a:solidFill>
              </a:defRPr>
            </a:lvl4pPr>
            <a:lvl5pPr lvl="4" algn="ctr">
              <a:lnSpc>
                <a:spcPct val="100000"/>
              </a:lnSpc>
              <a:spcBef>
                <a:spcPts val="0"/>
              </a:spcBef>
              <a:spcAft>
                <a:spcPts val="0"/>
              </a:spcAft>
              <a:buClr>
                <a:schemeClr val="lt1"/>
              </a:buClr>
              <a:buSzPts val="1200"/>
              <a:buNone/>
              <a:defRPr b="0" sz="1200">
                <a:solidFill>
                  <a:schemeClr val="lt1"/>
                </a:solidFill>
              </a:defRPr>
            </a:lvl5pPr>
            <a:lvl6pPr lvl="5" algn="ctr">
              <a:lnSpc>
                <a:spcPct val="100000"/>
              </a:lnSpc>
              <a:spcBef>
                <a:spcPts val="0"/>
              </a:spcBef>
              <a:spcAft>
                <a:spcPts val="0"/>
              </a:spcAft>
              <a:buClr>
                <a:schemeClr val="lt1"/>
              </a:buClr>
              <a:buSzPts val="1200"/>
              <a:buNone/>
              <a:defRPr b="0" sz="1200">
                <a:solidFill>
                  <a:schemeClr val="lt1"/>
                </a:solidFill>
              </a:defRPr>
            </a:lvl6pPr>
            <a:lvl7pPr lvl="6" algn="ctr">
              <a:lnSpc>
                <a:spcPct val="100000"/>
              </a:lnSpc>
              <a:spcBef>
                <a:spcPts val="0"/>
              </a:spcBef>
              <a:spcAft>
                <a:spcPts val="0"/>
              </a:spcAft>
              <a:buClr>
                <a:schemeClr val="lt1"/>
              </a:buClr>
              <a:buSzPts val="1200"/>
              <a:buNone/>
              <a:defRPr b="0" sz="1200">
                <a:solidFill>
                  <a:schemeClr val="lt1"/>
                </a:solidFill>
              </a:defRPr>
            </a:lvl7pPr>
            <a:lvl8pPr lvl="7" algn="ctr">
              <a:lnSpc>
                <a:spcPct val="100000"/>
              </a:lnSpc>
              <a:spcBef>
                <a:spcPts val="0"/>
              </a:spcBef>
              <a:spcAft>
                <a:spcPts val="0"/>
              </a:spcAft>
              <a:buClr>
                <a:schemeClr val="lt1"/>
              </a:buClr>
              <a:buSzPts val="1200"/>
              <a:buNone/>
              <a:defRPr b="0" sz="1200">
                <a:solidFill>
                  <a:schemeClr val="lt1"/>
                </a:solidFill>
              </a:defRPr>
            </a:lvl8pPr>
            <a:lvl9pPr lvl="8" algn="ctr">
              <a:lnSpc>
                <a:spcPct val="100000"/>
              </a:lnSpc>
              <a:spcBef>
                <a:spcPts val="0"/>
              </a:spcBef>
              <a:spcAft>
                <a:spcPts val="0"/>
              </a:spcAft>
              <a:buClr>
                <a:schemeClr val="lt1"/>
              </a:buClr>
              <a:buSzPts val="1200"/>
              <a:buNone/>
              <a:defRPr b="0" sz="1200">
                <a:solidFill>
                  <a:schemeClr val="lt1"/>
                </a:solidFill>
              </a:defRPr>
            </a:lvl9pPr>
          </a:lstStyle>
          <a:p/>
        </p:txBody>
      </p:sp>
      <p:sp>
        <p:nvSpPr>
          <p:cNvPr id="368" name="Google Shape;368;p29"/>
          <p:cNvSpPr txBox="1"/>
          <p:nvPr>
            <p:ph idx="4" type="title"/>
          </p:nvPr>
        </p:nvSpPr>
        <p:spPr>
          <a:xfrm>
            <a:off x="3729800" y="2771299"/>
            <a:ext cx="1684500" cy="29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9" name="Google Shape;369;p29"/>
          <p:cNvSpPr txBox="1"/>
          <p:nvPr>
            <p:ph idx="5" type="title"/>
          </p:nvPr>
        </p:nvSpPr>
        <p:spPr>
          <a:xfrm>
            <a:off x="6022775" y="3109262"/>
            <a:ext cx="2141400" cy="58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200"/>
              <a:buNone/>
              <a:defRPr b="0" sz="1600">
                <a:solidFill>
                  <a:schemeClr val="lt1"/>
                </a:solidFill>
                <a:latin typeface="Big Shoulders Text Light"/>
                <a:ea typeface="Big Shoulders Text Light"/>
                <a:cs typeface="Big Shoulders Text Light"/>
                <a:sym typeface="Big Shoulders Text Light"/>
              </a:defRPr>
            </a:lvl1pPr>
            <a:lvl2pPr lvl="1" algn="ctr">
              <a:lnSpc>
                <a:spcPct val="100000"/>
              </a:lnSpc>
              <a:spcBef>
                <a:spcPts val="0"/>
              </a:spcBef>
              <a:spcAft>
                <a:spcPts val="0"/>
              </a:spcAft>
              <a:buClr>
                <a:schemeClr val="lt1"/>
              </a:buClr>
              <a:buSzPts val="1200"/>
              <a:buNone/>
              <a:defRPr b="0" sz="1200">
                <a:solidFill>
                  <a:schemeClr val="lt1"/>
                </a:solidFill>
              </a:defRPr>
            </a:lvl2pPr>
            <a:lvl3pPr lvl="2" algn="ctr">
              <a:lnSpc>
                <a:spcPct val="100000"/>
              </a:lnSpc>
              <a:spcBef>
                <a:spcPts val="0"/>
              </a:spcBef>
              <a:spcAft>
                <a:spcPts val="0"/>
              </a:spcAft>
              <a:buClr>
                <a:schemeClr val="lt1"/>
              </a:buClr>
              <a:buSzPts val="1200"/>
              <a:buNone/>
              <a:defRPr b="0" sz="1200">
                <a:solidFill>
                  <a:schemeClr val="lt1"/>
                </a:solidFill>
              </a:defRPr>
            </a:lvl3pPr>
            <a:lvl4pPr lvl="3" algn="ctr">
              <a:lnSpc>
                <a:spcPct val="100000"/>
              </a:lnSpc>
              <a:spcBef>
                <a:spcPts val="0"/>
              </a:spcBef>
              <a:spcAft>
                <a:spcPts val="0"/>
              </a:spcAft>
              <a:buClr>
                <a:schemeClr val="lt1"/>
              </a:buClr>
              <a:buSzPts val="1200"/>
              <a:buNone/>
              <a:defRPr b="0" sz="1200">
                <a:solidFill>
                  <a:schemeClr val="lt1"/>
                </a:solidFill>
              </a:defRPr>
            </a:lvl4pPr>
            <a:lvl5pPr lvl="4" algn="ctr">
              <a:lnSpc>
                <a:spcPct val="100000"/>
              </a:lnSpc>
              <a:spcBef>
                <a:spcPts val="0"/>
              </a:spcBef>
              <a:spcAft>
                <a:spcPts val="0"/>
              </a:spcAft>
              <a:buClr>
                <a:schemeClr val="lt1"/>
              </a:buClr>
              <a:buSzPts val="1200"/>
              <a:buNone/>
              <a:defRPr b="0" sz="1200">
                <a:solidFill>
                  <a:schemeClr val="lt1"/>
                </a:solidFill>
              </a:defRPr>
            </a:lvl5pPr>
            <a:lvl6pPr lvl="5" algn="ctr">
              <a:lnSpc>
                <a:spcPct val="100000"/>
              </a:lnSpc>
              <a:spcBef>
                <a:spcPts val="0"/>
              </a:spcBef>
              <a:spcAft>
                <a:spcPts val="0"/>
              </a:spcAft>
              <a:buClr>
                <a:schemeClr val="lt1"/>
              </a:buClr>
              <a:buSzPts val="1200"/>
              <a:buNone/>
              <a:defRPr b="0" sz="1200">
                <a:solidFill>
                  <a:schemeClr val="lt1"/>
                </a:solidFill>
              </a:defRPr>
            </a:lvl6pPr>
            <a:lvl7pPr lvl="6" algn="ctr">
              <a:lnSpc>
                <a:spcPct val="100000"/>
              </a:lnSpc>
              <a:spcBef>
                <a:spcPts val="0"/>
              </a:spcBef>
              <a:spcAft>
                <a:spcPts val="0"/>
              </a:spcAft>
              <a:buClr>
                <a:schemeClr val="lt1"/>
              </a:buClr>
              <a:buSzPts val="1200"/>
              <a:buNone/>
              <a:defRPr b="0" sz="1200">
                <a:solidFill>
                  <a:schemeClr val="lt1"/>
                </a:solidFill>
              </a:defRPr>
            </a:lvl7pPr>
            <a:lvl8pPr lvl="7" algn="ctr">
              <a:lnSpc>
                <a:spcPct val="100000"/>
              </a:lnSpc>
              <a:spcBef>
                <a:spcPts val="0"/>
              </a:spcBef>
              <a:spcAft>
                <a:spcPts val="0"/>
              </a:spcAft>
              <a:buClr>
                <a:schemeClr val="lt1"/>
              </a:buClr>
              <a:buSzPts val="1200"/>
              <a:buNone/>
              <a:defRPr b="0" sz="1200">
                <a:solidFill>
                  <a:schemeClr val="lt1"/>
                </a:solidFill>
              </a:defRPr>
            </a:lvl8pPr>
            <a:lvl9pPr lvl="8" algn="ctr">
              <a:lnSpc>
                <a:spcPct val="100000"/>
              </a:lnSpc>
              <a:spcBef>
                <a:spcPts val="0"/>
              </a:spcBef>
              <a:spcAft>
                <a:spcPts val="0"/>
              </a:spcAft>
              <a:buClr>
                <a:schemeClr val="lt1"/>
              </a:buClr>
              <a:buSzPts val="1200"/>
              <a:buNone/>
              <a:defRPr b="0" sz="1200">
                <a:solidFill>
                  <a:schemeClr val="lt1"/>
                </a:solidFill>
              </a:defRPr>
            </a:lvl9pPr>
          </a:lstStyle>
          <a:p/>
        </p:txBody>
      </p:sp>
      <p:sp>
        <p:nvSpPr>
          <p:cNvPr id="370" name="Google Shape;370;p29"/>
          <p:cNvSpPr txBox="1"/>
          <p:nvPr>
            <p:ph idx="6" type="title"/>
          </p:nvPr>
        </p:nvSpPr>
        <p:spPr>
          <a:xfrm>
            <a:off x="6251225" y="2771299"/>
            <a:ext cx="1684500" cy="29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1" name="Google Shape;371;p29"/>
          <p:cNvSpPr txBox="1"/>
          <p:nvPr>
            <p:ph idx="7" type="title"/>
          </p:nvPr>
        </p:nvSpPr>
        <p:spPr>
          <a:xfrm>
            <a:off x="713225" y="539500"/>
            <a:ext cx="7759200" cy="29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372" name="Google Shape;372;p29"/>
          <p:cNvGrpSpPr/>
          <p:nvPr/>
        </p:nvGrpSpPr>
        <p:grpSpPr>
          <a:xfrm>
            <a:off x="-1249950" y="-2183125"/>
            <a:ext cx="3926326" cy="3523837"/>
            <a:chOff x="-1249937" y="-2190750"/>
            <a:chExt cx="3926326" cy="3523837"/>
          </a:xfrm>
        </p:grpSpPr>
        <p:sp>
          <p:nvSpPr>
            <p:cNvPr id="373" name="Google Shape;373;p29"/>
            <p:cNvSpPr/>
            <p:nvPr/>
          </p:nvSpPr>
          <p:spPr>
            <a:xfrm>
              <a:off x="-798329" y="-570017"/>
              <a:ext cx="3023110" cy="1606980"/>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9"/>
            <p:cNvSpPr/>
            <p:nvPr/>
          </p:nvSpPr>
          <p:spPr>
            <a:xfrm>
              <a:off x="-798329" y="-832803"/>
              <a:ext cx="3023110" cy="1606980"/>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9"/>
            <p:cNvSpPr/>
            <p:nvPr/>
          </p:nvSpPr>
          <p:spPr>
            <a:xfrm>
              <a:off x="-798329" y="-1087983"/>
              <a:ext cx="3023110" cy="1606995"/>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9"/>
            <p:cNvSpPr/>
            <p:nvPr/>
          </p:nvSpPr>
          <p:spPr>
            <a:xfrm>
              <a:off x="-798329" y="-1327947"/>
              <a:ext cx="3023110" cy="1606995"/>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9"/>
            <p:cNvSpPr/>
            <p:nvPr/>
          </p:nvSpPr>
          <p:spPr>
            <a:xfrm>
              <a:off x="-798329" y="-1583127"/>
              <a:ext cx="3023110" cy="1606995"/>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9"/>
            <p:cNvSpPr/>
            <p:nvPr/>
          </p:nvSpPr>
          <p:spPr>
            <a:xfrm>
              <a:off x="-798329" y="-1845898"/>
              <a:ext cx="3023110" cy="1606980"/>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9"/>
            <p:cNvSpPr/>
            <p:nvPr/>
          </p:nvSpPr>
          <p:spPr>
            <a:xfrm>
              <a:off x="-1249937" y="-753773"/>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9"/>
            <p:cNvSpPr/>
            <p:nvPr/>
          </p:nvSpPr>
          <p:spPr>
            <a:xfrm>
              <a:off x="-1249937" y="-895483"/>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9"/>
            <p:cNvSpPr/>
            <p:nvPr/>
          </p:nvSpPr>
          <p:spPr>
            <a:xfrm>
              <a:off x="-1249937" y="-1191631"/>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9"/>
            <p:cNvSpPr/>
            <p:nvPr/>
          </p:nvSpPr>
          <p:spPr>
            <a:xfrm>
              <a:off x="-1249937" y="-1438421"/>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9"/>
            <p:cNvSpPr/>
            <p:nvPr/>
          </p:nvSpPr>
          <p:spPr>
            <a:xfrm>
              <a:off x="-1249937" y="-1693440"/>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9"/>
            <p:cNvSpPr/>
            <p:nvPr/>
          </p:nvSpPr>
          <p:spPr>
            <a:xfrm>
              <a:off x="-1249937" y="-1930988"/>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9"/>
            <p:cNvSpPr/>
            <p:nvPr/>
          </p:nvSpPr>
          <p:spPr>
            <a:xfrm>
              <a:off x="-1249937" y="-2190750"/>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6" name="Google Shape;386;p29"/>
          <p:cNvGrpSpPr/>
          <p:nvPr/>
        </p:nvGrpSpPr>
        <p:grpSpPr>
          <a:xfrm>
            <a:off x="6467612" y="3887500"/>
            <a:ext cx="3926326" cy="3523837"/>
            <a:chOff x="-2509000" y="-927950"/>
            <a:chExt cx="3926326" cy="3523837"/>
          </a:xfrm>
        </p:grpSpPr>
        <p:sp>
          <p:nvSpPr>
            <p:cNvPr id="387" name="Google Shape;387;p29"/>
            <p:cNvSpPr/>
            <p:nvPr/>
          </p:nvSpPr>
          <p:spPr>
            <a:xfrm rot="10800000">
              <a:off x="-2057392" y="-631826"/>
              <a:ext cx="3023110" cy="1606980"/>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9"/>
            <p:cNvSpPr/>
            <p:nvPr/>
          </p:nvSpPr>
          <p:spPr>
            <a:xfrm rot="10800000">
              <a:off x="-2057392" y="-369040"/>
              <a:ext cx="3023110" cy="1606980"/>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9"/>
            <p:cNvSpPr/>
            <p:nvPr/>
          </p:nvSpPr>
          <p:spPr>
            <a:xfrm rot="10800000">
              <a:off x="-2057392" y="-113875"/>
              <a:ext cx="3023110" cy="1606995"/>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9"/>
            <p:cNvSpPr/>
            <p:nvPr/>
          </p:nvSpPr>
          <p:spPr>
            <a:xfrm rot="10800000">
              <a:off x="-2057392" y="126090"/>
              <a:ext cx="3023110" cy="1606995"/>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9"/>
            <p:cNvSpPr/>
            <p:nvPr/>
          </p:nvSpPr>
          <p:spPr>
            <a:xfrm rot="10800000">
              <a:off x="-2057392" y="381269"/>
              <a:ext cx="3023110" cy="1606995"/>
            </a:xfrm>
            <a:custGeom>
              <a:rect b="b" l="l" r="r" t="t"/>
              <a:pathLst>
                <a:path extrusionOk="0" fill="none" h="107997" w="203166">
                  <a:moveTo>
                    <a:pt x="203165" y="1"/>
                  </a:moveTo>
                  <a:lnTo>
                    <a:pt x="101583" y="107996"/>
                  </a:lnTo>
                  <a:lnTo>
                    <a:pt x="0" y="1"/>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9"/>
            <p:cNvSpPr/>
            <p:nvPr/>
          </p:nvSpPr>
          <p:spPr>
            <a:xfrm rot="10800000">
              <a:off x="-2057392" y="644056"/>
              <a:ext cx="3023110" cy="1606980"/>
            </a:xfrm>
            <a:custGeom>
              <a:rect b="b" l="l" r="r" t="t"/>
              <a:pathLst>
                <a:path extrusionOk="0" fill="none" h="107996" w="203166">
                  <a:moveTo>
                    <a:pt x="203165" y="0"/>
                  </a:moveTo>
                  <a:lnTo>
                    <a:pt x="101583" y="107996"/>
                  </a:lnTo>
                  <a:lnTo>
                    <a:pt x="0"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9"/>
            <p:cNvSpPr/>
            <p:nvPr/>
          </p:nvSpPr>
          <p:spPr>
            <a:xfrm rot="10800000">
              <a:off x="-2509000" y="-927950"/>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9"/>
            <p:cNvSpPr/>
            <p:nvPr/>
          </p:nvSpPr>
          <p:spPr>
            <a:xfrm rot="10800000">
              <a:off x="-2509000" y="-786240"/>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9"/>
            <p:cNvSpPr/>
            <p:nvPr/>
          </p:nvSpPr>
          <p:spPr>
            <a:xfrm rot="10800000">
              <a:off x="-2509000" y="-490092"/>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9"/>
            <p:cNvSpPr/>
            <p:nvPr/>
          </p:nvSpPr>
          <p:spPr>
            <a:xfrm rot="10800000">
              <a:off x="-2509000" y="-243301"/>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9"/>
            <p:cNvSpPr/>
            <p:nvPr/>
          </p:nvSpPr>
          <p:spPr>
            <a:xfrm rot="10800000">
              <a:off x="-2509000" y="11718"/>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9"/>
            <p:cNvSpPr/>
            <p:nvPr/>
          </p:nvSpPr>
          <p:spPr>
            <a:xfrm rot="10800000">
              <a:off x="-2509000" y="249265"/>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9"/>
            <p:cNvSpPr/>
            <p:nvPr/>
          </p:nvSpPr>
          <p:spPr>
            <a:xfrm rot="10800000">
              <a:off x="-2509000" y="509027"/>
              <a:ext cx="3926326" cy="2086860"/>
            </a:xfrm>
            <a:custGeom>
              <a:rect b="b" l="l" r="r" t="t"/>
              <a:pathLst>
                <a:path extrusionOk="0" fill="none" h="140246" w="263866">
                  <a:moveTo>
                    <a:pt x="263866" y="0"/>
                  </a:moveTo>
                  <a:lnTo>
                    <a:pt x="131949" y="140245"/>
                  </a:lnTo>
                  <a:lnTo>
                    <a:pt x="1" y="0"/>
                  </a:lnTo>
                </a:path>
              </a:pathLst>
            </a:custGeom>
            <a:noFill/>
            <a:ln cap="rnd" cmpd="sng" w="19050">
              <a:solidFill>
                <a:schemeClr val="accent2"/>
              </a:solidFill>
              <a:prstDash val="solid"/>
              <a:round/>
              <a:headEnd len="sm" w="sm" type="none"/>
              <a:tailEnd len="sm" w="sm" type="none"/>
            </a:ln>
            <a:effectLst>
              <a:outerShdw blurRad="71438" rotWithShape="0" algn="bl">
                <a:schemeClr val="accent2"/>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400" name="Shape 400"/>
        <p:cNvGrpSpPr/>
        <p:nvPr/>
      </p:nvGrpSpPr>
      <p:grpSpPr>
        <a:xfrm>
          <a:off x="0" y="0"/>
          <a:ext cx="0" cy="0"/>
          <a:chOff x="0" y="0"/>
          <a:chExt cx="0" cy="0"/>
        </a:xfrm>
      </p:grpSpPr>
      <p:sp>
        <p:nvSpPr>
          <p:cNvPr id="401" name="Google Shape;401;p30"/>
          <p:cNvSpPr txBox="1"/>
          <p:nvPr>
            <p:ph type="title"/>
          </p:nvPr>
        </p:nvSpPr>
        <p:spPr>
          <a:xfrm>
            <a:off x="713225" y="539500"/>
            <a:ext cx="7759200" cy="29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402" name="Google Shape;402;p30"/>
          <p:cNvGrpSpPr/>
          <p:nvPr/>
        </p:nvGrpSpPr>
        <p:grpSpPr>
          <a:xfrm>
            <a:off x="-451550" y="4317900"/>
            <a:ext cx="2329543" cy="2689289"/>
            <a:chOff x="-451550" y="4317900"/>
            <a:chExt cx="2329543" cy="2689289"/>
          </a:xfrm>
        </p:grpSpPr>
        <p:sp>
          <p:nvSpPr>
            <p:cNvPr id="403" name="Google Shape;403;p30"/>
            <p:cNvSpPr/>
            <p:nvPr/>
          </p:nvSpPr>
          <p:spPr>
            <a:xfrm>
              <a:off x="-451550" y="4317900"/>
              <a:ext cx="2329543" cy="2689289"/>
            </a:xfrm>
            <a:custGeom>
              <a:rect b="b" l="l" r="r" t="t"/>
              <a:pathLst>
                <a:path extrusionOk="0" fill="none" h="73163" w="63376">
                  <a:moveTo>
                    <a:pt x="31672" y="1"/>
                  </a:moveTo>
                  <a:lnTo>
                    <a:pt x="0" y="18299"/>
                  </a:lnTo>
                  <a:lnTo>
                    <a:pt x="0" y="54865"/>
                  </a:lnTo>
                  <a:lnTo>
                    <a:pt x="31672" y="73163"/>
                  </a:lnTo>
                  <a:lnTo>
                    <a:pt x="63375" y="54865"/>
                  </a:lnTo>
                  <a:lnTo>
                    <a:pt x="63375" y="18299"/>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0"/>
            <p:cNvSpPr/>
            <p:nvPr/>
          </p:nvSpPr>
          <p:spPr>
            <a:xfrm>
              <a:off x="-380059" y="4400601"/>
              <a:ext cx="2185417" cy="2523917"/>
            </a:xfrm>
            <a:custGeom>
              <a:rect b="b" l="l" r="r" t="t"/>
              <a:pathLst>
                <a:path extrusionOk="0" fill="none" h="68664" w="59455">
                  <a:moveTo>
                    <a:pt x="29727" y="0"/>
                  </a:moveTo>
                  <a:lnTo>
                    <a:pt x="0" y="17174"/>
                  </a:lnTo>
                  <a:lnTo>
                    <a:pt x="0" y="51490"/>
                  </a:lnTo>
                  <a:lnTo>
                    <a:pt x="29727" y="68664"/>
                  </a:lnTo>
                  <a:lnTo>
                    <a:pt x="59454" y="51490"/>
                  </a:lnTo>
                  <a:lnTo>
                    <a:pt x="59454" y="17174"/>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0"/>
            <p:cNvSpPr/>
            <p:nvPr/>
          </p:nvSpPr>
          <p:spPr>
            <a:xfrm>
              <a:off x="-307429" y="4484368"/>
              <a:ext cx="2041291" cy="2356340"/>
            </a:xfrm>
            <a:custGeom>
              <a:rect b="b" l="l" r="r" t="t"/>
              <a:pathLst>
                <a:path extrusionOk="0" fill="none" h="64105" w="55534">
                  <a:moveTo>
                    <a:pt x="27751" y="1"/>
                  </a:moveTo>
                  <a:lnTo>
                    <a:pt x="0" y="16019"/>
                  </a:lnTo>
                  <a:lnTo>
                    <a:pt x="0" y="48087"/>
                  </a:lnTo>
                  <a:lnTo>
                    <a:pt x="27751" y="64105"/>
                  </a:lnTo>
                  <a:lnTo>
                    <a:pt x="55533" y="48087"/>
                  </a:lnTo>
                  <a:lnTo>
                    <a:pt x="55533" y="16019"/>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0"/>
            <p:cNvSpPr/>
            <p:nvPr/>
          </p:nvSpPr>
          <p:spPr>
            <a:xfrm>
              <a:off x="-234836" y="4567033"/>
              <a:ext cx="1896062" cy="2191004"/>
            </a:xfrm>
            <a:custGeom>
              <a:rect b="b" l="l" r="r" t="t"/>
              <a:pathLst>
                <a:path extrusionOk="0" fill="none" h="59607" w="51583">
                  <a:moveTo>
                    <a:pt x="25776" y="1"/>
                  </a:moveTo>
                  <a:lnTo>
                    <a:pt x="1" y="14895"/>
                  </a:lnTo>
                  <a:lnTo>
                    <a:pt x="1" y="44682"/>
                  </a:lnTo>
                  <a:lnTo>
                    <a:pt x="25776" y="59607"/>
                  </a:lnTo>
                  <a:lnTo>
                    <a:pt x="51582" y="44682"/>
                  </a:lnTo>
                  <a:lnTo>
                    <a:pt x="51582" y="14895"/>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0"/>
            <p:cNvSpPr/>
            <p:nvPr/>
          </p:nvSpPr>
          <p:spPr>
            <a:xfrm>
              <a:off x="-163308" y="4650836"/>
              <a:ext cx="1753039" cy="2023427"/>
            </a:xfrm>
            <a:custGeom>
              <a:rect b="b" l="l" r="r" t="t"/>
              <a:pathLst>
                <a:path extrusionOk="0" fill="none" h="55048" w="47692">
                  <a:moveTo>
                    <a:pt x="23830" y="1"/>
                  </a:moveTo>
                  <a:lnTo>
                    <a:pt x="0" y="13770"/>
                  </a:lnTo>
                  <a:lnTo>
                    <a:pt x="0" y="41278"/>
                  </a:lnTo>
                  <a:lnTo>
                    <a:pt x="23830" y="55047"/>
                  </a:lnTo>
                  <a:lnTo>
                    <a:pt x="47691" y="41278"/>
                  </a:lnTo>
                  <a:lnTo>
                    <a:pt x="47691" y="13770"/>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0"/>
            <p:cNvSpPr/>
            <p:nvPr/>
          </p:nvSpPr>
          <p:spPr>
            <a:xfrm>
              <a:off x="-90714" y="4734640"/>
              <a:ext cx="1607810" cy="1855813"/>
            </a:xfrm>
            <a:custGeom>
              <a:rect b="b" l="l" r="r" t="t"/>
              <a:pathLst>
                <a:path extrusionOk="0" fill="none" h="50488" w="43741">
                  <a:moveTo>
                    <a:pt x="21855" y="0"/>
                  </a:moveTo>
                  <a:lnTo>
                    <a:pt x="1" y="12614"/>
                  </a:lnTo>
                  <a:lnTo>
                    <a:pt x="1" y="37873"/>
                  </a:lnTo>
                  <a:lnTo>
                    <a:pt x="21855" y="50487"/>
                  </a:lnTo>
                  <a:lnTo>
                    <a:pt x="43740" y="37873"/>
                  </a:lnTo>
                  <a:lnTo>
                    <a:pt x="43740" y="12614"/>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0"/>
            <p:cNvSpPr/>
            <p:nvPr/>
          </p:nvSpPr>
          <p:spPr>
            <a:xfrm>
              <a:off x="-19187" y="4817304"/>
              <a:ext cx="1463647" cy="1690477"/>
            </a:xfrm>
            <a:custGeom>
              <a:rect b="b" l="l" r="r" t="t"/>
              <a:pathLst>
                <a:path extrusionOk="0" fill="none" h="45990" w="39819">
                  <a:moveTo>
                    <a:pt x="19909" y="1"/>
                  </a:moveTo>
                  <a:lnTo>
                    <a:pt x="0" y="11490"/>
                  </a:lnTo>
                  <a:lnTo>
                    <a:pt x="0" y="34500"/>
                  </a:lnTo>
                  <a:lnTo>
                    <a:pt x="19909" y="45989"/>
                  </a:lnTo>
                  <a:lnTo>
                    <a:pt x="39819" y="34500"/>
                  </a:lnTo>
                  <a:lnTo>
                    <a:pt x="39819" y="11490"/>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0"/>
            <p:cNvSpPr/>
            <p:nvPr/>
          </p:nvSpPr>
          <p:spPr>
            <a:xfrm>
              <a:off x="53407" y="4901108"/>
              <a:ext cx="1319557" cy="1522863"/>
            </a:xfrm>
            <a:custGeom>
              <a:rect b="b" l="l" r="r" t="t"/>
              <a:pathLst>
                <a:path extrusionOk="0" fill="none" h="41430" w="35899">
                  <a:moveTo>
                    <a:pt x="17934" y="0"/>
                  </a:moveTo>
                  <a:lnTo>
                    <a:pt x="1" y="10365"/>
                  </a:lnTo>
                  <a:lnTo>
                    <a:pt x="1" y="31065"/>
                  </a:lnTo>
                  <a:lnTo>
                    <a:pt x="17934" y="41429"/>
                  </a:lnTo>
                  <a:lnTo>
                    <a:pt x="35898" y="31065"/>
                  </a:lnTo>
                  <a:lnTo>
                    <a:pt x="35898" y="10365"/>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0"/>
            <p:cNvSpPr/>
            <p:nvPr/>
          </p:nvSpPr>
          <p:spPr>
            <a:xfrm>
              <a:off x="126037" y="4983772"/>
              <a:ext cx="1174292" cy="1357528"/>
            </a:xfrm>
            <a:custGeom>
              <a:rect b="b" l="l" r="r" t="t"/>
              <a:pathLst>
                <a:path extrusionOk="0" fill="none" h="36932" w="31947">
                  <a:moveTo>
                    <a:pt x="15958" y="1"/>
                  </a:moveTo>
                  <a:lnTo>
                    <a:pt x="1" y="9241"/>
                  </a:lnTo>
                  <a:lnTo>
                    <a:pt x="1" y="27691"/>
                  </a:lnTo>
                  <a:lnTo>
                    <a:pt x="15958" y="36931"/>
                  </a:lnTo>
                  <a:lnTo>
                    <a:pt x="31947" y="27691"/>
                  </a:lnTo>
                  <a:lnTo>
                    <a:pt x="31947" y="9241"/>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0"/>
            <p:cNvSpPr/>
            <p:nvPr/>
          </p:nvSpPr>
          <p:spPr>
            <a:xfrm>
              <a:off x="197564" y="5067576"/>
              <a:ext cx="1031268" cy="1189914"/>
            </a:xfrm>
            <a:custGeom>
              <a:rect b="b" l="l" r="r" t="t"/>
              <a:pathLst>
                <a:path extrusionOk="0" fill="none" h="32372" w="28056">
                  <a:moveTo>
                    <a:pt x="14012" y="0"/>
                  </a:moveTo>
                  <a:lnTo>
                    <a:pt x="0" y="8085"/>
                  </a:lnTo>
                  <a:lnTo>
                    <a:pt x="0" y="24286"/>
                  </a:lnTo>
                  <a:lnTo>
                    <a:pt x="14012" y="32371"/>
                  </a:lnTo>
                  <a:lnTo>
                    <a:pt x="28055" y="24286"/>
                  </a:lnTo>
                  <a:lnTo>
                    <a:pt x="28055" y="8085"/>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0"/>
            <p:cNvSpPr/>
            <p:nvPr/>
          </p:nvSpPr>
          <p:spPr>
            <a:xfrm>
              <a:off x="270158" y="5151343"/>
              <a:ext cx="886040" cy="1022336"/>
            </a:xfrm>
            <a:custGeom>
              <a:rect b="b" l="l" r="r" t="t"/>
              <a:pathLst>
                <a:path extrusionOk="0" fill="none" h="27813" w="24105">
                  <a:moveTo>
                    <a:pt x="12037" y="1"/>
                  </a:moveTo>
                  <a:lnTo>
                    <a:pt x="1" y="6931"/>
                  </a:lnTo>
                  <a:lnTo>
                    <a:pt x="1" y="20852"/>
                  </a:lnTo>
                  <a:lnTo>
                    <a:pt x="12037" y="27813"/>
                  </a:lnTo>
                  <a:lnTo>
                    <a:pt x="24105" y="20852"/>
                  </a:lnTo>
                  <a:lnTo>
                    <a:pt x="24105" y="6931"/>
                  </a:lnTo>
                  <a:close/>
                </a:path>
              </a:pathLst>
            </a:custGeom>
            <a:noFill/>
            <a:ln cap="flat" cmpd="sng" w="19050">
              <a:solidFill>
                <a:schemeClr val="accent4"/>
              </a:solidFill>
              <a:prstDash val="solid"/>
              <a:miter lim="30395"/>
              <a:headEnd len="sm" w="sm" type="none"/>
              <a:tailEnd len="sm" w="sm" type="none"/>
            </a:ln>
            <a:effectLst>
              <a:outerShdw blurRad="85725" rotWithShape="0" algn="bl">
                <a:schemeClr val="l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4" name="Google Shape;414;p30"/>
          <p:cNvGrpSpPr/>
          <p:nvPr/>
        </p:nvGrpSpPr>
        <p:grpSpPr>
          <a:xfrm>
            <a:off x="7405850" y="-1466874"/>
            <a:ext cx="2111055" cy="2437060"/>
            <a:chOff x="118050" y="1644501"/>
            <a:chExt cx="2111055" cy="2437060"/>
          </a:xfrm>
        </p:grpSpPr>
        <p:sp>
          <p:nvSpPr>
            <p:cNvPr id="415" name="Google Shape;415;p30"/>
            <p:cNvSpPr/>
            <p:nvPr/>
          </p:nvSpPr>
          <p:spPr>
            <a:xfrm>
              <a:off x="118050" y="1644501"/>
              <a:ext cx="2111055" cy="2437060"/>
            </a:xfrm>
            <a:custGeom>
              <a:rect b="b" l="l" r="r" t="t"/>
              <a:pathLst>
                <a:path extrusionOk="0" fill="none" h="73163" w="63376">
                  <a:moveTo>
                    <a:pt x="31672" y="1"/>
                  </a:moveTo>
                  <a:lnTo>
                    <a:pt x="0" y="18299"/>
                  </a:lnTo>
                  <a:lnTo>
                    <a:pt x="0" y="54865"/>
                  </a:lnTo>
                  <a:lnTo>
                    <a:pt x="31672" y="73163"/>
                  </a:lnTo>
                  <a:lnTo>
                    <a:pt x="63375" y="54865"/>
                  </a:lnTo>
                  <a:lnTo>
                    <a:pt x="63375" y="18299"/>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0"/>
            <p:cNvSpPr/>
            <p:nvPr/>
          </p:nvSpPr>
          <p:spPr>
            <a:xfrm>
              <a:off x="182837" y="1719447"/>
              <a:ext cx="1980446" cy="2287198"/>
            </a:xfrm>
            <a:custGeom>
              <a:rect b="b" l="l" r="r" t="t"/>
              <a:pathLst>
                <a:path extrusionOk="0" fill="none" h="68664" w="59455">
                  <a:moveTo>
                    <a:pt x="29727" y="0"/>
                  </a:moveTo>
                  <a:lnTo>
                    <a:pt x="0" y="17174"/>
                  </a:lnTo>
                  <a:lnTo>
                    <a:pt x="0" y="51490"/>
                  </a:lnTo>
                  <a:lnTo>
                    <a:pt x="29727" y="68664"/>
                  </a:lnTo>
                  <a:lnTo>
                    <a:pt x="59454" y="51490"/>
                  </a:lnTo>
                  <a:lnTo>
                    <a:pt x="59454" y="17174"/>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0"/>
            <p:cNvSpPr/>
            <p:nvPr/>
          </p:nvSpPr>
          <p:spPr>
            <a:xfrm>
              <a:off x="248656" y="1795360"/>
              <a:ext cx="1849838" cy="2135338"/>
            </a:xfrm>
            <a:custGeom>
              <a:rect b="b" l="l" r="r" t="t"/>
              <a:pathLst>
                <a:path extrusionOk="0" fill="none" h="64105" w="55534">
                  <a:moveTo>
                    <a:pt x="27751" y="1"/>
                  </a:moveTo>
                  <a:lnTo>
                    <a:pt x="0" y="16019"/>
                  </a:lnTo>
                  <a:lnTo>
                    <a:pt x="0" y="48087"/>
                  </a:lnTo>
                  <a:lnTo>
                    <a:pt x="27751" y="64105"/>
                  </a:lnTo>
                  <a:lnTo>
                    <a:pt x="55533" y="48087"/>
                  </a:lnTo>
                  <a:lnTo>
                    <a:pt x="55533" y="16019"/>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0"/>
            <p:cNvSpPr/>
            <p:nvPr/>
          </p:nvSpPr>
          <p:spPr>
            <a:xfrm>
              <a:off x="314443" y="1870273"/>
              <a:ext cx="1718230" cy="1985509"/>
            </a:xfrm>
            <a:custGeom>
              <a:rect b="b" l="l" r="r" t="t"/>
              <a:pathLst>
                <a:path extrusionOk="0" fill="none" h="59607" w="51583">
                  <a:moveTo>
                    <a:pt x="25776" y="1"/>
                  </a:moveTo>
                  <a:lnTo>
                    <a:pt x="1" y="14895"/>
                  </a:lnTo>
                  <a:lnTo>
                    <a:pt x="1" y="44682"/>
                  </a:lnTo>
                  <a:lnTo>
                    <a:pt x="25776" y="59607"/>
                  </a:lnTo>
                  <a:lnTo>
                    <a:pt x="51582" y="44682"/>
                  </a:lnTo>
                  <a:lnTo>
                    <a:pt x="51582" y="14895"/>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0"/>
            <p:cNvSpPr/>
            <p:nvPr/>
          </p:nvSpPr>
          <p:spPr>
            <a:xfrm>
              <a:off x="379263" y="1946218"/>
              <a:ext cx="1588621" cy="1833649"/>
            </a:xfrm>
            <a:custGeom>
              <a:rect b="b" l="l" r="r" t="t"/>
              <a:pathLst>
                <a:path extrusionOk="0" fill="none" h="55048" w="47692">
                  <a:moveTo>
                    <a:pt x="23830" y="1"/>
                  </a:moveTo>
                  <a:lnTo>
                    <a:pt x="0" y="13770"/>
                  </a:lnTo>
                  <a:lnTo>
                    <a:pt x="0" y="41278"/>
                  </a:lnTo>
                  <a:lnTo>
                    <a:pt x="23830" y="55047"/>
                  </a:lnTo>
                  <a:lnTo>
                    <a:pt x="47691" y="41278"/>
                  </a:lnTo>
                  <a:lnTo>
                    <a:pt x="47691" y="13770"/>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0"/>
            <p:cNvSpPr/>
            <p:nvPr/>
          </p:nvSpPr>
          <p:spPr>
            <a:xfrm>
              <a:off x="445049" y="2022164"/>
              <a:ext cx="1457013" cy="1681755"/>
            </a:xfrm>
            <a:custGeom>
              <a:rect b="b" l="l" r="r" t="t"/>
              <a:pathLst>
                <a:path extrusionOk="0" fill="none" h="50488" w="43741">
                  <a:moveTo>
                    <a:pt x="21855" y="0"/>
                  </a:moveTo>
                  <a:lnTo>
                    <a:pt x="1" y="12614"/>
                  </a:lnTo>
                  <a:lnTo>
                    <a:pt x="1" y="37873"/>
                  </a:lnTo>
                  <a:lnTo>
                    <a:pt x="21855" y="50487"/>
                  </a:lnTo>
                  <a:lnTo>
                    <a:pt x="43740" y="37873"/>
                  </a:lnTo>
                  <a:lnTo>
                    <a:pt x="43740" y="12614"/>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0"/>
            <p:cNvSpPr/>
            <p:nvPr/>
          </p:nvSpPr>
          <p:spPr>
            <a:xfrm>
              <a:off x="509870" y="2097077"/>
              <a:ext cx="1326371" cy="1531927"/>
            </a:xfrm>
            <a:custGeom>
              <a:rect b="b" l="l" r="r" t="t"/>
              <a:pathLst>
                <a:path extrusionOk="0" fill="none" h="45990" w="39819">
                  <a:moveTo>
                    <a:pt x="19909" y="1"/>
                  </a:moveTo>
                  <a:lnTo>
                    <a:pt x="0" y="11490"/>
                  </a:lnTo>
                  <a:lnTo>
                    <a:pt x="0" y="34500"/>
                  </a:lnTo>
                  <a:lnTo>
                    <a:pt x="19909" y="45989"/>
                  </a:lnTo>
                  <a:lnTo>
                    <a:pt x="39819" y="34500"/>
                  </a:lnTo>
                  <a:lnTo>
                    <a:pt x="39819" y="11490"/>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0"/>
            <p:cNvSpPr/>
            <p:nvPr/>
          </p:nvSpPr>
          <p:spPr>
            <a:xfrm>
              <a:off x="575656" y="2173023"/>
              <a:ext cx="1195796" cy="1380033"/>
            </a:xfrm>
            <a:custGeom>
              <a:rect b="b" l="l" r="r" t="t"/>
              <a:pathLst>
                <a:path extrusionOk="0" fill="none" h="41430" w="35899">
                  <a:moveTo>
                    <a:pt x="17934" y="0"/>
                  </a:moveTo>
                  <a:lnTo>
                    <a:pt x="1" y="10365"/>
                  </a:lnTo>
                  <a:lnTo>
                    <a:pt x="1" y="31065"/>
                  </a:lnTo>
                  <a:lnTo>
                    <a:pt x="17934" y="41429"/>
                  </a:lnTo>
                  <a:lnTo>
                    <a:pt x="35898" y="31065"/>
                  </a:lnTo>
                  <a:lnTo>
                    <a:pt x="35898" y="10365"/>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0"/>
            <p:cNvSpPr/>
            <p:nvPr/>
          </p:nvSpPr>
          <p:spPr>
            <a:xfrm>
              <a:off x="641476" y="2247936"/>
              <a:ext cx="1064155" cy="1230205"/>
            </a:xfrm>
            <a:custGeom>
              <a:rect b="b" l="l" r="r" t="t"/>
              <a:pathLst>
                <a:path extrusionOk="0" fill="none" h="36932" w="31947">
                  <a:moveTo>
                    <a:pt x="15958" y="1"/>
                  </a:moveTo>
                  <a:lnTo>
                    <a:pt x="1" y="9241"/>
                  </a:lnTo>
                  <a:lnTo>
                    <a:pt x="1" y="27691"/>
                  </a:lnTo>
                  <a:lnTo>
                    <a:pt x="15958" y="36931"/>
                  </a:lnTo>
                  <a:lnTo>
                    <a:pt x="31947" y="27691"/>
                  </a:lnTo>
                  <a:lnTo>
                    <a:pt x="31947" y="9241"/>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0"/>
            <p:cNvSpPr/>
            <p:nvPr/>
          </p:nvSpPr>
          <p:spPr>
            <a:xfrm>
              <a:off x="706296" y="2323882"/>
              <a:ext cx="934545" cy="1078311"/>
            </a:xfrm>
            <a:custGeom>
              <a:rect b="b" l="l" r="r" t="t"/>
              <a:pathLst>
                <a:path extrusionOk="0" fill="none" h="32372" w="28056">
                  <a:moveTo>
                    <a:pt x="14012" y="0"/>
                  </a:moveTo>
                  <a:lnTo>
                    <a:pt x="0" y="8085"/>
                  </a:lnTo>
                  <a:lnTo>
                    <a:pt x="0" y="24286"/>
                  </a:lnTo>
                  <a:lnTo>
                    <a:pt x="14012" y="32371"/>
                  </a:lnTo>
                  <a:lnTo>
                    <a:pt x="28055" y="24286"/>
                  </a:lnTo>
                  <a:lnTo>
                    <a:pt x="28055" y="8085"/>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0"/>
            <p:cNvSpPr/>
            <p:nvPr/>
          </p:nvSpPr>
          <p:spPr>
            <a:xfrm>
              <a:off x="772082" y="2399794"/>
              <a:ext cx="802938" cy="926451"/>
            </a:xfrm>
            <a:custGeom>
              <a:rect b="b" l="l" r="r" t="t"/>
              <a:pathLst>
                <a:path extrusionOk="0" fill="none" h="27813" w="24105">
                  <a:moveTo>
                    <a:pt x="12037" y="1"/>
                  </a:moveTo>
                  <a:lnTo>
                    <a:pt x="1" y="6931"/>
                  </a:lnTo>
                  <a:lnTo>
                    <a:pt x="1" y="20852"/>
                  </a:lnTo>
                  <a:lnTo>
                    <a:pt x="12037" y="27813"/>
                  </a:lnTo>
                  <a:lnTo>
                    <a:pt x="24105" y="20852"/>
                  </a:lnTo>
                  <a:lnTo>
                    <a:pt x="24105" y="6931"/>
                  </a:lnTo>
                  <a:close/>
                </a:path>
              </a:pathLst>
            </a:custGeom>
            <a:noFill/>
            <a:ln cap="flat" cmpd="sng" w="19050">
              <a:solidFill>
                <a:schemeClr val="accent2"/>
              </a:solidFill>
              <a:prstDash val="solid"/>
              <a:miter lim="30395"/>
              <a:headEnd len="sm" w="sm" type="none"/>
              <a:tailEnd len="sm" w="sm" type="none"/>
            </a:ln>
            <a:effectLst>
              <a:outerShdw blurRad="85725"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ONE_COLUMN_TEXT_1">
    <p:spTree>
      <p:nvGrpSpPr>
        <p:cNvPr id="426" name="Shape 426"/>
        <p:cNvGrpSpPr/>
        <p:nvPr/>
      </p:nvGrpSpPr>
      <p:grpSpPr>
        <a:xfrm>
          <a:off x="0" y="0"/>
          <a:ext cx="0" cy="0"/>
          <a:chOff x="0" y="0"/>
          <a:chExt cx="0" cy="0"/>
        </a:xfrm>
      </p:grpSpPr>
      <p:sp>
        <p:nvSpPr>
          <p:cNvPr id="427" name="Google Shape;427;p31"/>
          <p:cNvSpPr txBox="1"/>
          <p:nvPr>
            <p:ph type="title"/>
          </p:nvPr>
        </p:nvSpPr>
        <p:spPr>
          <a:xfrm>
            <a:off x="5372250" y="1543913"/>
            <a:ext cx="2808000" cy="78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8" name="Google Shape;428;p31"/>
          <p:cNvSpPr txBox="1"/>
          <p:nvPr>
            <p:ph idx="1" type="body"/>
          </p:nvPr>
        </p:nvSpPr>
        <p:spPr>
          <a:xfrm>
            <a:off x="5372250" y="2369990"/>
            <a:ext cx="2808000" cy="12831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grpSp>
        <p:nvGrpSpPr>
          <p:cNvPr id="429" name="Google Shape;429;p31"/>
          <p:cNvGrpSpPr/>
          <p:nvPr/>
        </p:nvGrpSpPr>
        <p:grpSpPr>
          <a:xfrm>
            <a:off x="-5513025" y="-2878302"/>
            <a:ext cx="8146492" cy="8146010"/>
            <a:chOff x="-19594250" y="1961573"/>
            <a:chExt cx="8146492" cy="8146010"/>
          </a:xfrm>
        </p:grpSpPr>
        <p:sp>
          <p:nvSpPr>
            <p:cNvPr id="430" name="Google Shape;430;p31"/>
            <p:cNvSpPr/>
            <p:nvPr/>
          </p:nvSpPr>
          <p:spPr>
            <a:xfrm rot="-1137950">
              <a:off x="-18726574" y="2829396"/>
              <a:ext cx="6411140" cy="6410365"/>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1"/>
            <p:cNvSpPr/>
            <p:nvPr/>
          </p:nvSpPr>
          <p:spPr>
            <a:xfrm rot="-1137950">
              <a:off x="-18544976" y="3010252"/>
              <a:ext cx="6047945" cy="6048670"/>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1"/>
            <p:cNvSpPr/>
            <p:nvPr/>
          </p:nvSpPr>
          <p:spPr>
            <a:xfrm rot="-1137950">
              <a:off x="-18363746" y="3191859"/>
              <a:ext cx="5685475" cy="5685450"/>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1"/>
            <p:cNvSpPr/>
            <p:nvPr/>
          </p:nvSpPr>
          <p:spPr>
            <a:xfrm rot="-1137950">
              <a:off x="-18182385" y="3373470"/>
              <a:ext cx="5323004" cy="5322979"/>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1"/>
            <p:cNvSpPr/>
            <p:nvPr/>
          </p:nvSpPr>
          <p:spPr>
            <a:xfrm rot="-1137950">
              <a:off x="-18001277" y="3554347"/>
              <a:ext cx="4960534" cy="4960509"/>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1"/>
            <p:cNvSpPr/>
            <p:nvPr/>
          </p:nvSpPr>
          <p:spPr>
            <a:xfrm rot="-1137950">
              <a:off x="-17819663" y="3735978"/>
              <a:ext cx="4597314" cy="4597289"/>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1"/>
            <p:cNvSpPr/>
            <p:nvPr/>
          </p:nvSpPr>
          <p:spPr>
            <a:xfrm rot="-1137950">
              <a:off x="-17638441" y="3916834"/>
              <a:ext cx="4234869" cy="4235594"/>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1"/>
            <p:cNvSpPr/>
            <p:nvPr/>
          </p:nvSpPr>
          <p:spPr>
            <a:xfrm rot="-1137950">
              <a:off x="-17457211" y="4098441"/>
              <a:ext cx="3872399" cy="3872374"/>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1"/>
            <p:cNvSpPr/>
            <p:nvPr/>
          </p:nvSpPr>
          <p:spPr>
            <a:xfrm rot="-1137950">
              <a:off x="-17275850" y="4280052"/>
              <a:ext cx="3509928" cy="3509903"/>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1"/>
            <p:cNvSpPr/>
            <p:nvPr/>
          </p:nvSpPr>
          <p:spPr>
            <a:xfrm rot="-1137950">
              <a:off x="-17094741" y="4460929"/>
              <a:ext cx="3147458" cy="3147433"/>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0" name="Google Shape;440;p31"/>
          <p:cNvGrpSpPr/>
          <p:nvPr/>
        </p:nvGrpSpPr>
        <p:grpSpPr>
          <a:xfrm>
            <a:off x="5624050" y="1768998"/>
            <a:ext cx="8146492" cy="8146010"/>
            <a:chOff x="-22282300" y="2213398"/>
            <a:chExt cx="8146492" cy="8146010"/>
          </a:xfrm>
        </p:grpSpPr>
        <p:sp>
          <p:nvSpPr>
            <p:cNvPr id="441" name="Google Shape;441;p31"/>
            <p:cNvSpPr/>
            <p:nvPr/>
          </p:nvSpPr>
          <p:spPr>
            <a:xfrm rot="-1137950">
              <a:off x="-21414624" y="3081221"/>
              <a:ext cx="6411140" cy="6410365"/>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1"/>
            <p:cNvSpPr/>
            <p:nvPr/>
          </p:nvSpPr>
          <p:spPr>
            <a:xfrm rot="-1137950">
              <a:off x="-21233026" y="3262077"/>
              <a:ext cx="6047945" cy="6048670"/>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1"/>
            <p:cNvSpPr/>
            <p:nvPr/>
          </p:nvSpPr>
          <p:spPr>
            <a:xfrm rot="-1137950">
              <a:off x="-21051796" y="3443684"/>
              <a:ext cx="5685475" cy="5685450"/>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1"/>
            <p:cNvSpPr/>
            <p:nvPr/>
          </p:nvSpPr>
          <p:spPr>
            <a:xfrm rot="-1137950">
              <a:off x="-20870435" y="3625295"/>
              <a:ext cx="5323004" cy="5322979"/>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1"/>
            <p:cNvSpPr/>
            <p:nvPr/>
          </p:nvSpPr>
          <p:spPr>
            <a:xfrm rot="-1137950">
              <a:off x="-20689327" y="3806172"/>
              <a:ext cx="4960534" cy="4960509"/>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1"/>
            <p:cNvSpPr/>
            <p:nvPr/>
          </p:nvSpPr>
          <p:spPr>
            <a:xfrm rot="-1137950">
              <a:off x="-20507713" y="3987803"/>
              <a:ext cx="4597314" cy="4597289"/>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1"/>
            <p:cNvSpPr/>
            <p:nvPr/>
          </p:nvSpPr>
          <p:spPr>
            <a:xfrm rot="-1137950">
              <a:off x="-20326491" y="4168659"/>
              <a:ext cx="4234869" cy="4235594"/>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1"/>
            <p:cNvSpPr/>
            <p:nvPr/>
          </p:nvSpPr>
          <p:spPr>
            <a:xfrm rot="-1137950">
              <a:off x="-20145261" y="4350266"/>
              <a:ext cx="3872399" cy="3872374"/>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31"/>
            <p:cNvSpPr/>
            <p:nvPr/>
          </p:nvSpPr>
          <p:spPr>
            <a:xfrm rot="-1137950">
              <a:off x="-19963900" y="4531877"/>
              <a:ext cx="3509928" cy="3509903"/>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1"/>
            <p:cNvSpPr/>
            <p:nvPr/>
          </p:nvSpPr>
          <p:spPr>
            <a:xfrm rot="-1137950">
              <a:off x="-19782791" y="4712754"/>
              <a:ext cx="3147458" cy="3147433"/>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bg>
      <p:bgPr>
        <a:solidFill>
          <a:schemeClr val="dk1"/>
        </a:solidFill>
      </p:bgPr>
    </p:bg>
    <p:spTree>
      <p:nvGrpSpPr>
        <p:cNvPr id="451" name="Shape 451"/>
        <p:cNvGrpSpPr/>
        <p:nvPr/>
      </p:nvGrpSpPr>
      <p:grpSpPr>
        <a:xfrm>
          <a:off x="0" y="0"/>
          <a:ext cx="0" cy="0"/>
          <a:chOff x="0" y="0"/>
          <a:chExt cx="0" cy="0"/>
        </a:xfrm>
      </p:grpSpPr>
      <p:sp>
        <p:nvSpPr>
          <p:cNvPr id="452" name="Google Shape;452;p32"/>
          <p:cNvSpPr txBox="1"/>
          <p:nvPr>
            <p:ph type="title"/>
          </p:nvPr>
        </p:nvSpPr>
        <p:spPr>
          <a:xfrm>
            <a:off x="1428870" y="3937105"/>
            <a:ext cx="2514300" cy="53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Arial"/>
              <a:buNone/>
              <a:defRPr sz="1600">
                <a:solidFill>
                  <a:schemeClr val="lt1"/>
                </a:solidFill>
                <a:latin typeface="Big Shoulders Text Light"/>
                <a:ea typeface="Big Shoulders Text Light"/>
                <a:cs typeface="Big Shoulders Text Light"/>
                <a:sym typeface="Big Shoulders Text Light"/>
              </a:defRPr>
            </a:lvl1pPr>
            <a:lvl2pPr lvl="1" algn="l">
              <a:lnSpc>
                <a:spcPct val="100000"/>
              </a:lnSpc>
              <a:spcBef>
                <a:spcPts val="0"/>
              </a:spcBef>
              <a:spcAft>
                <a:spcPts val="0"/>
              </a:spcAft>
              <a:buSzPts val="1400"/>
              <a:buFont typeface="Arial"/>
              <a:buNone/>
              <a:defRPr sz="1400">
                <a:latin typeface="Arial"/>
                <a:ea typeface="Arial"/>
                <a:cs typeface="Arial"/>
                <a:sym typeface="Arial"/>
              </a:defRPr>
            </a:lvl2pPr>
            <a:lvl3pPr lvl="2" algn="l">
              <a:lnSpc>
                <a:spcPct val="100000"/>
              </a:lnSpc>
              <a:spcBef>
                <a:spcPts val="0"/>
              </a:spcBef>
              <a:spcAft>
                <a:spcPts val="0"/>
              </a:spcAft>
              <a:buSzPts val="1400"/>
              <a:buFont typeface="Arial"/>
              <a:buNone/>
              <a:defRPr sz="1400">
                <a:latin typeface="Arial"/>
                <a:ea typeface="Arial"/>
                <a:cs typeface="Arial"/>
                <a:sym typeface="Arial"/>
              </a:defRPr>
            </a:lvl3pPr>
            <a:lvl4pPr lvl="3" algn="l">
              <a:lnSpc>
                <a:spcPct val="100000"/>
              </a:lnSpc>
              <a:spcBef>
                <a:spcPts val="0"/>
              </a:spcBef>
              <a:spcAft>
                <a:spcPts val="0"/>
              </a:spcAft>
              <a:buSzPts val="1400"/>
              <a:buFont typeface="Arial"/>
              <a:buNone/>
              <a:defRPr sz="1400">
                <a:latin typeface="Arial"/>
                <a:ea typeface="Arial"/>
                <a:cs typeface="Arial"/>
                <a:sym typeface="Arial"/>
              </a:defRPr>
            </a:lvl4pPr>
            <a:lvl5pPr lvl="4" algn="l">
              <a:lnSpc>
                <a:spcPct val="100000"/>
              </a:lnSpc>
              <a:spcBef>
                <a:spcPts val="0"/>
              </a:spcBef>
              <a:spcAft>
                <a:spcPts val="0"/>
              </a:spcAft>
              <a:buSzPts val="1400"/>
              <a:buFont typeface="Arial"/>
              <a:buNone/>
              <a:defRPr sz="1400">
                <a:latin typeface="Arial"/>
                <a:ea typeface="Arial"/>
                <a:cs typeface="Arial"/>
                <a:sym typeface="Arial"/>
              </a:defRPr>
            </a:lvl5pPr>
            <a:lvl6pPr lvl="5" algn="l">
              <a:lnSpc>
                <a:spcPct val="100000"/>
              </a:lnSpc>
              <a:spcBef>
                <a:spcPts val="0"/>
              </a:spcBef>
              <a:spcAft>
                <a:spcPts val="0"/>
              </a:spcAft>
              <a:buSzPts val="1400"/>
              <a:buFont typeface="Arial"/>
              <a:buNone/>
              <a:defRPr sz="1400">
                <a:latin typeface="Arial"/>
                <a:ea typeface="Arial"/>
                <a:cs typeface="Arial"/>
                <a:sym typeface="Arial"/>
              </a:defRPr>
            </a:lvl6pPr>
            <a:lvl7pPr lvl="6" algn="l">
              <a:lnSpc>
                <a:spcPct val="100000"/>
              </a:lnSpc>
              <a:spcBef>
                <a:spcPts val="0"/>
              </a:spcBef>
              <a:spcAft>
                <a:spcPts val="0"/>
              </a:spcAft>
              <a:buSzPts val="1400"/>
              <a:buFont typeface="Arial"/>
              <a:buNone/>
              <a:defRPr sz="1400">
                <a:latin typeface="Arial"/>
                <a:ea typeface="Arial"/>
                <a:cs typeface="Arial"/>
                <a:sym typeface="Arial"/>
              </a:defRPr>
            </a:lvl7pPr>
            <a:lvl8pPr lvl="7" algn="l">
              <a:lnSpc>
                <a:spcPct val="100000"/>
              </a:lnSpc>
              <a:spcBef>
                <a:spcPts val="0"/>
              </a:spcBef>
              <a:spcAft>
                <a:spcPts val="0"/>
              </a:spcAft>
              <a:buSzPts val="1400"/>
              <a:buFont typeface="Arial"/>
              <a:buNone/>
              <a:defRPr sz="1400">
                <a:latin typeface="Arial"/>
                <a:ea typeface="Arial"/>
                <a:cs typeface="Arial"/>
                <a:sym typeface="Arial"/>
              </a:defRPr>
            </a:lvl8pPr>
            <a:lvl9pPr lvl="8" algn="l">
              <a:lnSpc>
                <a:spcPct val="100000"/>
              </a:lnSpc>
              <a:spcBef>
                <a:spcPts val="0"/>
              </a:spcBef>
              <a:spcAft>
                <a:spcPts val="0"/>
              </a:spcAft>
              <a:buSzPts val="1400"/>
              <a:buFont typeface="Arial"/>
              <a:buNone/>
              <a:defRPr sz="1400">
                <a:latin typeface="Arial"/>
                <a:ea typeface="Arial"/>
                <a:cs typeface="Arial"/>
                <a:sym typeface="Arial"/>
              </a:defRPr>
            </a:lvl9pPr>
          </a:lstStyle>
          <a:p/>
        </p:txBody>
      </p:sp>
      <p:sp>
        <p:nvSpPr>
          <p:cNvPr id="453" name="Google Shape;453;p32"/>
          <p:cNvSpPr txBox="1"/>
          <p:nvPr>
            <p:ph idx="2" type="title"/>
          </p:nvPr>
        </p:nvSpPr>
        <p:spPr>
          <a:xfrm>
            <a:off x="5200855" y="3937105"/>
            <a:ext cx="2514300" cy="53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Arial"/>
              <a:buNone/>
              <a:defRPr sz="1600">
                <a:solidFill>
                  <a:schemeClr val="lt1"/>
                </a:solidFill>
                <a:latin typeface="Big Shoulders Text Light"/>
                <a:ea typeface="Big Shoulders Text Light"/>
                <a:cs typeface="Big Shoulders Text Light"/>
                <a:sym typeface="Big Shoulders Text Light"/>
              </a:defRPr>
            </a:lvl1pPr>
            <a:lvl2pPr lvl="1" algn="l">
              <a:lnSpc>
                <a:spcPct val="100000"/>
              </a:lnSpc>
              <a:spcBef>
                <a:spcPts val="0"/>
              </a:spcBef>
              <a:spcAft>
                <a:spcPts val="0"/>
              </a:spcAft>
              <a:buSzPts val="1400"/>
              <a:buFont typeface="Arial"/>
              <a:buNone/>
              <a:defRPr sz="1400">
                <a:latin typeface="Arial"/>
                <a:ea typeface="Arial"/>
                <a:cs typeface="Arial"/>
                <a:sym typeface="Arial"/>
              </a:defRPr>
            </a:lvl2pPr>
            <a:lvl3pPr lvl="2" algn="l">
              <a:lnSpc>
                <a:spcPct val="100000"/>
              </a:lnSpc>
              <a:spcBef>
                <a:spcPts val="0"/>
              </a:spcBef>
              <a:spcAft>
                <a:spcPts val="0"/>
              </a:spcAft>
              <a:buSzPts val="1400"/>
              <a:buFont typeface="Arial"/>
              <a:buNone/>
              <a:defRPr sz="1400">
                <a:latin typeface="Arial"/>
                <a:ea typeface="Arial"/>
                <a:cs typeface="Arial"/>
                <a:sym typeface="Arial"/>
              </a:defRPr>
            </a:lvl3pPr>
            <a:lvl4pPr lvl="3" algn="l">
              <a:lnSpc>
                <a:spcPct val="100000"/>
              </a:lnSpc>
              <a:spcBef>
                <a:spcPts val="0"/>
              </a:spcBef>
              <a:spcAft>
                <a:spcPts val="0"/>
              </a:spcAft>
              <a:buSzPts val="1400"/>
              <a:buFont typeface="Arial"/>
              <a:buNone/>
              <a:defRPr sz="1400">
                <a:latin typeface="Arial"/>
                <a:ea typeface="Arial"/>
                <a:cs typeface="Arial"/>
                <a:sym typeface="Arial"/>
              </a:defRPr>
            </a:lvl4pPr>
            <a:lvl5pPr lvl="4" algn="l">
              <a:lnSpc>
                <a:spcPct val="100000"/>
              </a:lnSpc>
              <a:spcBef>
                <a:spcPts val="0"/>
              </a:spcBef>
              <a:spcAft>
                <a:spcPts val="0"/>
              </a:spcAft>
              <a:buSzPts val="1400"/>
              <a:buFont typeface="Arial"/>
              <a:buNone/>
              <a:defRPr sz="1400">
                <a:latin typeface="Arial"/>
                <a:ea typeface="Arial"/>
                <a:cs typeface="Arial"/>
                <a:sym typeface="Arial"/>
              </a:defRPr>
            </a:lvl5pPr>
            <a:lvl6pPr lvl="5" algn="l">
              <a:lnSpc>
                <a:spcPct val="100000"/>
              </a:lnSpc>
              <a:spcBef>
                <a:spcPts val="0"/>
              </a:spcBef>
              <a:spcAft>
                <a:spcPts val="0"/>
              </a:spcAft>
              <a:buSzPts val="1400"/>
              <a:buFont typeface="Arial"/>
              <a:buNone/>
              <a:defRPr sz="1400">
                <a:latin typeface="Arial"/>
                <a:ea typeface="Arial"/>
                <a:cs typeface="Arial"/>
                <a:sym typeface="Arial"/>
              </a:defRPr>
            </a:lvl6pPr>
            <a:lvl7pPr lvl="6" algn="l">
              <a:lnSpc>
                <a:spcPct val="100000"/>
              </a:lnSpc>
              <a:spcBef>
                <a:spcPts val="0"/>
              </a:spcBef>
              <a:spcAft>
                <a:spcPts val="0"/>
              </a:spcAft>
              <a:buSzPts val="1400"/>
              <a:buFont typeface="Arial"/>
              <a:buNone/>
              <a:defRPr sz="1400">
                <a:latin typeface="Arial"/>
                <a:ea typeface="Arial"/>
                <a:cs typeface="Arial"/>
                <a:sym typeface="Arial"/>
              </a:defRPr>
            </a:lvl7pPr>
            <a:lvl8pPr lvl="7" algn="l">
              <a:lnSpc>
                <a:spcPct val="100000"/>
              </a:lnSpc>
              <a:spcBef>
                <a:spcPts val="0"/>
              </a:spcBef>
              <a:spcAft>
                <a:spcPts val="0"/>
              </a:spcAft>
              <a:buSzPts val="1400"/>
              <a:buFont typeface="Arial"/>
              <a:buNone/>
              <a:defRPr sz="1400">
                <a:latin typeface="Arial"/>
                <a:ea typeface="Arial"/>
                <a:cs typeface="Arial"/>
                <a:sym typeface="Arial"/>
              </a:defRPr>
            </a:lvl8pPr>
            <a:lvl9pPr lvl="8" algn="l">
              <a:lnSpc>
                <a:spcPct val="100000"/>
              </a:lnSpc>
              <a:spcBef>
                <a:spcPts val="0"/>
              </a:spcBef>
              <a:spcAft>
                <a:spcPts val="0"/>
              </a:spcAft>
              <a:buSzPts val="1400"/>
              <a:buFont typeface="Arial"/>
              <a:buNone/>
              <a:defRPr sz="1400">
                <a:latin typeface="Arial"/>
                <a:ea typeface="Arial"/>
                <a:cs typeface="Arial"/>
                <a:sym typeface="Arial"/>
              </a:defRPr>
            </a:lvl9pPr>
          </a:lstStyle>
          <a:p/>
        </p:txBody>
      </p:sp>
      <p:sp>
        <p:nvSpPr>
          <p:cNvPr id="454" name="Google Shape;454;p32"/>
          <p:cNvSpPr txBox="1"/>
          <p:nvPr>
            <p:ph idx="3" type="title"/>
          </p:nvPr>
        </p:nvSpPr>
        <p:spPr>
          <a:xfrm>
            <a:off x="1428870" y="3523500"/>
            <a:ext cx="2514300" cy="37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Arial"/>
              <a:buNone/>
              <a:defRPr b="1" sz="2100">
                <a:solidFill>
                  <a:schemeClr val="lt1"/>
                </a:solidFill>
                <a:latin typeface="Blinker"/>
                <a:ea typeface="Blinker"/>
                <a:cs typeface="Blinker"/>
                <a:sym typeface="Blinker"/>
              </a:defRPr>
            </a:lvl1pPr>
            <a:lvl2pPr lvl="1" algn="l">
              <a:lnSpc>
                <a:spcPct val="100000"/>
              </a:lnSpc>
              <a:spcBef>
                <a:spcPts val="0"/>
              </a:spcBef>
              <a:spcAft>
                <a:spcPts val="0"/>
              </a:spcAft>
              <a:buSzPts val="1800"/>
              <a:buFont typeface="Arial"/>
              <a:buNone/>
              <a:defRPr b="1" sz="1800">
                <a:latin typeface="Arial"/>
                <a:ea typeface="Arial"/>
                <a:cs typeface="Arial"/>
                <a:sym typeface="Arial"/>
              </a:defRPr>
            </a:lvl2pPr>
            <a:lvl3pPr lvl="2" algn="l">
              <a:lnSpc>
                <a:spcPct val="100000"/>
              </a:lnSpc>
              <a:spcBef>
                <a:spcPts val="0"/>
              </a:spcBef>
              <a:spcAft>
                <a:spcPts val="0"/>
              </a:spcAft>
              <a:buSzPts val="1800"/>
              <a:buFont typeface="Arial"/>
              <a:buNone/>
              <a:defRPr b="1" sz="1800">
                <a:latin typeface="Arial"/>
                <a:ea typeface="Arial"/>
                <a:cs typeface="Arial"/>
                <a:sym typeface="Arial"/>
              </a:defRPr>
            </a:lvl3pPr>
            <a:lvl4pPr lvl="3" algn="l">
              <a:lnSpc>
                <a:spcPct val="100000"/>
              </a:lnSpc>
              <a:spcBef>
                <a:spcPts val="0"/>
              </a:spcBef>
              <a:spcAft>
                <a:spcPts val="0"/>
              </a:spcAft>
              <a:buSzPts val="1800"/>
              <a:buFont typeface="Arial"/>
              <a:buNone/>
              <a:defRPr b="1" sz="1800">
                <a:latin typeface="Arial"/>
                <a:ea typeface="Arial"/>
                <a:cs typeface="Arial"/>
                <a:sym typeface="Arial"/>
              </a:defRPr>
            </a:lvl4pPr>
            <a:lvl5pPr lvl="4" algn="l">
              <a:lnSpc>
                <a:spcPct val="100000"/>
              </a:lnSpc>
              <a:spcBef>
                <a:spcPts val="0"/>
              </a:spcBef>
              <a:spcAft>
                <a:spcPts val="0"/>
              </a:spcAft>
              <a:buSzPts val="1800"/>
              <a:buFont typeface="Arial"/>
              <a:buNone/>
              <a:defRPr b="1" sz="1800">
                <a:latin typeface="Arial"/>
                <a:ea typeface="Arial"/>
                <a:cs typeface="Arial"/>
                <a:sym typeface="Arial"/>
              </a:defRPr>
            </a:lvl5pPr>
            <a:lvl6pPr lvl="5" algn="l">
              <a:lnSpc>
                <a:spcPct val="100000"/>
              </a:lnSpc>
              <a:spcBef>
                <a:spcPts val="0"/>
              </a:spcBef>
              <a:spcAft>
                <a:spcPts val="0"/>
              </a:spcAft>
              <a:buSzPts val="1800"/>
              <a:buFont typeface="Arial"/>
              <a:buNone/>
              <a:defRPr b="1" sz="1800">
                <a:latin typeface="Arial"/>
                <a:ea typeface="Arial"/>
                <a:cs typeface="Arial"/>
                <a:sym typeface="Arial"/>
              </a:defRPr>
            </a:lvl6pPr>
            <a:lvl7pPr lvl="6" algn="l">
              <a:lnSpc>
                <a:spcPct val="100000"/>
              </a:lnSpc>
              <a:spcBef>
                <a:spcPts val="0"/>
              </a:spcBef>
              <a:spcAft>
                <a:spcPts val="0"/>
              </a:spcAft>
              <a:buSzPts val="1800"/>
              <a:buFont typeface="Arial"/>
              <a:buNone/>
              <a:defRPr b="1" sz="1800">
                <a:latin typeface="Arial"/>
                <a:ea typeface="Arial"/>
                <a:cs typeface="Arial"/>
                <a:sym typeface="Arial"/>
              </a:defRPr>
            </a:lvl7pPr>
            <a:lvl8pPr lvl="7" algn="l">
              <a:lnSpc>
                <a:spcPct val="100000"/>
              </a:lnSpc>
              <a:spcBef>
                <a:spcPts val="0"/>
              </a:spcBef>
              <a:spcAft>
                <a:spcPts val="0"/>
              </a:spcAft>
              <a:buSzPts val="1800"/>
              <a:buFont typeface="Arial"/>
              <a:buNone/>
              <a:defRPr b="1" sz="1800">
                <a:latin typeface="Arial"/>
                <a:ea typeface="Arial"/>
                <a:cs typeface="Arial"/>
                <a:sym typeface="Arial"/>
              </a:defRPr>
            </a:lvl8pPr>
            <a:lvl9pPr lvl="8" algn="l">
              <a:lnSpc>
                <a:spcPct val="100000"/>
              </a:lnSpc>
              <a:spcBef>
                <a:spcPts val="0"/>
              </a:spcBef>
              <a:spcAft>
                <a:spcPts val="0"/>
              </a:spcAft>
              <a:buSzPts val="1800"/>
              <a:buFont typeface="Arial"/>
              <a:buNone/>
              <a:defRPr b="1" sz="1800">
                <a:latin typeface="Arial"/>
                <a:ea typeface="Arial"/>
                <a:cs typeface="Arial"/>
                <a:sym typeface="Arial"/>
              </a:defRPr>
            </a:lvl9pPr>
          </a:lstStyle>
          <a:p/>
        </p:txBody>
      </p:sp>
      <p:sp>
        <p:nvSpPr>
          <p:cNvPr id="455" name="Google Shape;455;p32"/>
          <p:cNvSpPr txBox="1"/>
          <p:nvPr>
            <p:ph idx="4" type="title"/>
          </p:nvPr>
        </p:nvSpPr>
        <p:spPr>
          <a:xfrm>
            <a:off x="5200855" y="3523500"/>
            <a:ext cx="2514300" cy="37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Arial"/>
              <a:buNone/>
              <a:defRPr b="1" sz="2100">
                <a:solidFill>
                  <a:schemeClr val="lt1"/>
                </a:solidFill>
                <a:latin typeface="Blinker"/>
                <a:ea typeface="Blinker"/>
                <a:cs typeface="Blinker"/>
                <a:sym typeface="Blinker"/>
              </a:defRPr>
            </a:lvl1pPr>
            <a:lvl2pPr lvl="1" algn="l">
              <a:lnSpc>
                <a:spcPct val="100000"/>
              </a:lnSpc>
              <a:spcBef>
                <a:spcPts val="0"/>
              </a:spcBef>
              <a:spcAft>
                <a:spcPts val="0"/>
              </a:spcAft>
              <a:buSzPts val="1800"/>
              <a:buFont typeface="Arial"/>
              <a:buNone/>
              <a:defRPr b="1" sz="1800">
                <a:latin typeface="Arial"/>
                <a:ea typeface="Arial"/>
                <a:cs typeface="Arial"/>
                <a:sym typeface="Arial"/>
              </a:defRPr>
            </a:lvl2pPr>
            <a:lvl3pPr lvl="2" algn="l">
              <a:lnSpc>
                <a:spcPct val="100000"/>
              </a:lnSpc>
              <a:spcBef>
                <a:spcPts val="0"/>
              </a:spcBef>
              <a:spcAft>
                <a:spcPts val="0"/>
              </a:spcAft>
              <a:buSzPts val="1800"/>
              <a:buFont typeface="Arial"/>
              <a:buNone/>
              <a:defRPr b="1" sz="1800">
                <a:latin typeface="Arial"/>
                <a:ea typeface="Arial"/>
                <a:cs typeface="Arial"/>
                <a:sym typeface="Arial"/>
              </a:defRPr>
            </a:lvl3pPr>
            <a:lvl4pPr lvl="3" algn="l">
              <a:lnSpc>
                <a:spcPct val="100000"/>
              </a:lnSpc>
              <a:spcBef>
                <a:spcPts val="0"/>
              </a:spcBef>
              <a:spcAft>
                <a:spcPts val="0"/>
              </a:spcAft>
              <a:buSzPts val="1800"/>
              <a:buFont typeface="Arial"/>
              <a:buNone/>
              <a:defRPr b="1" sz="1800">
                <a:latin typeface="Arial"/>
                <a:ea typeface="Arial"/>
                <a:cs typeface="Arial"/>
                <a:sym typeface="Arial"/>
              </a:defRPr>
            </a:lvl4pPr>
            <a:lvl5pPr lvl="4" algn="l">
              <a:lnSpc>
                <a:spcPct val="100000"/>
              </a:lnSpc>
              <a:spcBef>
                <a:spcPts val="0"/>
              </a:spcBef>
              <a:spcAft>
                <a:spcPts val="0"/>
              </a:spcAft>
              <a:buSzPts val="1800"/>
              <a:buFont typeface="Arial"/>
              <a:buNone/>
              <a:defRPr b="1" sz="1800">
                <a:latin typeface="Arial"/>
                <a:ea typeface="Arial"/>
                <a:cs typeface="Arial"/>
                <a:sym typeface="Arial"/>
              </a:defRPr>
            </a:lvl5pPr>
            <a:lvl6pPr lvl="5" algn="l">
              <a:lnSpc>
                <a:spcPct val="100000"/>
              </a:lnSpc>
              <a:spcBef>
                <a:spcPts val="0"/>
              </a:spcBef>
              <a:spcAft>
                <a:spcPts val="0"/>
              </a:spcAft>
              <a:buSzPts val="1800"/>
              <a:buFont typeface="Arial"/>
              <a:buNone/>
              <a:defRPr b="1" sz="1800">
                <a:latin typeface="Arial"/>
                <a:ea typeface="Arial"/>
                <a:cs typeface="Arial"/>
                <a:sym typeface="Arial"/>
              </a:defRPr>
            </a:lvl6pPr>
            <a:lvl7pPr lvl="6" algn="l">
              <a:lnSpc>
                <a:spcPct val="100000"/>
              </a:lnSpc>
              <a:spcBef>
                <a:spcPts val="0"/>
              </a:spcBef>
              <a:spcAft>
                <a:spcPts val="0"/>
              </a:spcAft>
              <a:buSzPts val="1800"/>
              <a:buFont typeface="Arial"/>
              <a:buNone/>
              <a:defRPr b="1" sz="1800">
                <a:latin typeface="Arial"/>
                <a:ea typeface="Arial"/>
                <a:cs typeface="Arial"/>
                <a:sym typeface="Arial"/>
              </a:defRPr>
            </a:lvl7pPr>
            <a:lvl8pPr lvl="7" algn="l">
              <a:lnSpc>
                <a:spcPct val="100000"/>
              </a:lnSpc>
              <a:spcBef>
                <a:spcPts val="0"/>
              </a:spcBef>
              <a:spcAft>
                <a:spcPts val="0"/>
              </a:spcAft>
              <a:buSzPts val="1800"/>
              <a:buFont typeface="Arial"/>
              <a:buNone/>
              <a:defRPr b="1" sz="1800">
                <a:latin typeface="Arial"/>
                <a:ea typeface="Arial"/>
                <a:cs typeface="Arial"/>
                <a:sym typeface="Arial"/>
              </a:defRPr>
            </a:lvl8pPr>
            <a:lvl9pPr lvl="8" algn="l">
              <a:lnSpc>
                <a:spcPct val="100000"/>
              </a:lnSpc>
              <a:spcBef>
                <a:spcPts val="0"/>
              </a:spcBef>
              <a:spcAft>
                <a:spcPts val="0"/>
              </a:spcAft>
              <a:buSzPts val="1800"/>
              <a:buFont typeface="Arial"/>
              <a:buNone/>
              <a:defRPr b="1" sz="1800">
                <a:latin typeface="Arial"/>
                <a:ea typeface="Arial"/>
                <a:cs typeface="Arial"/>
                <a:sym typeface="Arial"/>
              </a:defRPr>
            </a:lvl9pPr>
          </a:lstStyle>
          <a:p/>
        </p:txBody>
      </p:sp>
      <p:sp>
        <p:nvSpPr>
          <p:cNvPr id="456" name="Google Shape;456;p32"/>
          <p:cNvSpPr txBox="1"/>
          <p:nvPr>
            <p:ph idx="5" type="title"/>
          </p:nvPr>
        </p:nvSpPr>
        <p:spPr>
          <a:xfrm>
            <a:off x="713225" y="539500"/>
            <a:ext cx="7759200" cy="29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457" name="Google Shape;457;p32"/>
          <p:cNvGrpSpPr/>
          <p:nvPr/>
        </p:nvGrpSpPr>
        <p:grpSpPr>
          <a:xfrm>
            <a:off x="7712500" y="-1723264"/>
            <a:ext cx="2791913" cy="2791891"/>
            <a:chOff x="7712500" y="-1723264"/>
            <a:chExt cx="2791913" cy="2791891"/>
          </a:xfrm>
        </p:grpSpPr>
        <p:sp>
          <p:nvSpPr>
            <p:cNvPr id="458" name="Google Shape;458;p32"/>
            <p:cNvSpPr/>
            <p:nvPr/>
          </p:nvSpPr>
          <p:spPr>
            <a:xfrm flipH="1">
              <a:off x="7712500" y="-1723264"/>
              <a:ext cx="2791913" cy="2791891"/>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2"/>
            <p:cNvSpPr/>
            <p:nvPr/>
          </p:nvSpPr>
          <p:spPr>
            <a:xfrm flipH="1">
              <a:off x="7880326" y="-1555446"/>
              <a:ext cx="2456270" cy="2456270"/>
            </a:xfrm>
            <a:custGeom>
              <a:rect b="b" l="l" r="r" t="t"/>
              <a:pathLst>
                <a:path extrusionOk="0" fill="none" h="111674" w="111674">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2"/>
            <p:cNvSpPr/>
            <p:nvPr/>
          </p:nvSpPr>
          <p:spPr>
            <a:xfrm flipH="1">
              <a:off x="8027410" y="-1408369"/>
              <a:ext cx="2162108" cy="2162109"/>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2"/>
            <p:cNvSpPr/>
            <p:nvPr/>
          </p:nvSpPr>
          <p:spPr>
            <a:xfrm flipH="1">
              <a:off x="8174493" y="-1261292"/>
              <a:ext cx="1867947" cy="1867947"/>
            </a:xfrm>
            <a:custGeom>
              <a:rect b="b" l="l" r="r" t="t"/>
              <a:pathLst>
                <a:path extrusionOk="0" fill="none" h="84926" w="84926">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2"/>
            <p:cNvSpPr/>
            <p:nvPr/>
          </p:nvSpPr>
          <p:spPr>
            <a:xfrm flipH="1">
              <a:off x="8321577" y="-1114214"/>
              <a:ext cx="1573786" cy="1573786"/>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2"/>
            <p:cNvSpPr/>
            <p:nvPr/>
          </p:nvSpPr>
          <p:spPr>
            <a:xfrm flipH="1">
              <a:off x="8245201" y="-1190623"/>
              <a:ext cx="1726550" cy="1726550"/>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2"/>
            <p:cNvSpPr/>
            <p:nvPr/>
          </p:nvSpPr>
          <p:spPr>
            <a:xfrm flipH="1">
              <a:off x="8102409" y="-1333323"/>
              <a:ext cx="2012042" cy="2012042"/>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2"/>
            <p:cNvSpPr/>
            <p:nvPr/>
          </p:nvSpPr>
          <p:spPr>
            <a:xfrm flipH="1">
              <a:off x="7953567" y="-1482446"/>
              <a:ext cx="2310050" cy="2310050"/>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2"/>
            <p:cNvSpPr/>
            <p:nvPr/>
          </p:nvSpPr>
          <p:spPr>
            <a:xfrm flipH="1">
              <a:off x="7798312" y="-1638431"/>
              <a:ext cx="2622456" cy="2622436"/>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7" name="Google Shape;467;p32"/>
          <p:cNvGrpSpPr/>
          <p:nvPr/>
        </p:nvGrpSpPr>
        <p:grpSpPr>
          <a:xfrm>
            <a:off x="-1458575" y="4053261"/>
            <a:ext cx="2791913" cy="2791891"/>
            <a:chOff x="-1458575" y="4053261"/>
            <a:chExt cx="2791913" cy="2791891"/>
          </a:xfrm>
        </p:grpSpPr>
        <p:sp>
          <p:nvSpPr>
            <p:cNvPr id="468" name="Google Shape;468;p32"/>
            <p:cNvSpPr/>
            <p:nvPr/>
          </p:nvSpPr>
          <p:spPr>
            <a:xfrm flipH="1">
              <a:off x="-1458575" y="4053261"/>
              <a:ext cx="2791913" cy="2791891"/>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2"/>
            <p:cNvSpPr/>
            <p:nvPr/>
          </p:nvSpPr>
          <p:spPr>
            <a:xfrm flipH="1">
              <a:off x="-1290749" y="4221079"/>
              <a:ext cx="2456270" cy="2456270"/>
            </a:xfrm>
            <a:custGeom>
              <a:rect b="b" l="l" r="r" t="t"/>
              <a:pathLst>
                <a:path extrusionOk="0" fill="none" h="111674" w="111674">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2"/>
            <p:cNvSpPr/>
            <p:nvPr/>
          </p:nvSpPr>
          <p:spPr>
            <a:xfrm flipH="1">
              <a:off x="-1143665" y="4368156"/>
              <a:ext cx="2162109" cy="2162109"/>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2"/>
            <p:cNvSpPr/>
            <p:nvPr/>
          </p:nvSpPr>
          <p:spPr>
            <a:xfrm flipH="1">
              <a:off x="-996582" y="4515233"/>
              <a:ext cx="1867947" cy="1867947"/>
            </a:xfrm>
            <a:custGeom>
              <a:rect b="b" l="l" r="r" t="t"/>
              <a:pathLst>
                <a:path extrusionOk="0" fill="none" h="84926" w="84926">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2"/>
            <p:cNvSpPr/>
            <p:nvPr/>
          </p:nvSpPr>
          <p:spPr>
            <a:xfrm flipH="1">
              <a:off x="-849498" y="4662311"/>
              <a:ext cx="1573786" cy="1573786"/>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2"/>
            <p:cNvSpPr/>
            <p:nvPr/>
          </p:nvSpPr>
          <p:spPr>
            <a:xfrm flipH="1">
              <a:off x="-925874" y="4585902"/>
              <a:ext cx="1726550" cy="1726550"/>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2"/>
            <p:cNvSpPr/>
            <p:nvPr/>
          </p:nvSpPr>
          <p:spPr>
            <a:xfrm flipH="1">
              <a:off x="-1068666" y="4443202"/>
              <a:ext cx="2012042" cy="2012042"/>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2"/>
            <p:cNvSpPr/>
            <p:nvPr/>
          </p:nvSpPr>
          <p:spPr>
            <a:xfrm flipH="1">
              <a:off x="-1217508" y="4294079"/>
              <a:ext cx="2310050" cy="2310050"/>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2"/>
            <p:cNvSpPr/>
            <p:nvPr/>
          </p:nvSpPr>
          <p:spPr>
            <a:xfrm flipH="1">
              <a:off x="-1372763" y="4138094"/>
              <a:ext cx="2622456" cy="2622436"/>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ONLY_2_1_1_1">
    <p:spTree>
      <p:nvGrpSpPr>
        <p:cNvPr id="477" name="Shape 477"/>
        <p:cNvGrpSpPr/>
        <p:nvPr/>
      </p:nvGrpSpPr>
      <p:grpSpPr>
        <a:xfrm>
          <a:off x="0" y="0"/>
          <a:ext cx="0" cy="0"/>
          <a:chOff x="0" y="0"/>
          <a:chExt cx="0" cy="0"/>
        </a:xfrm>
      </p:grpSpPr>
      <p:sp>
        <p:nvSpPr>
          <p:cNvPr id="478" name="Google Shape;478;p33"/>
          <p:cNvSpPr txBox="1"/>
          <p:nvPr>
            <p:ph idx="1" type="subTitle"/>
          </p:nvPr>
        </p:nvSpPr>
        <p:spPr>
          <a:xfrm>
            <a:off x="2659860" y="2213225"/>
            <a:ext cx="1674900" cy="42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1000"/>
              <a:buNone/>
              <a:defRPr/>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479" name="Google Shape;479;p33"/>
          <p:cNvSpPr txBox="1"/>
          <p:nvPr>
            <p:ph idx="2" type="subTitle"/>
          </p:nvPr>
        </p:nvSpPr>
        <p:spPr>
          <a:xfrm>
            <a:off x="4906174" y="2219988"/>
            <a:ext cx="1674900" cy="42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1000"/>
              <a:buNone/>
              <a:defRPr/>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480" name="Google Shape;480;p33"/>
          <p:cNvSpPr txBox="1"/>
          <p:nvPr>
            <p:ph type="ctrTitle"/>
          </p:nvPr>
        </p:nvSpPr>
        <p:spPr>
          <a:xfrm>
            <a:off x="2594775" y="1846475"/>
            <a:ext cx="1805100" cy="27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2100"/>
              <a:buFont typeface="Fira Sans Condensed Medium"/>
              <a:buNone/>
              <a:defRPr sz="2100">
                <a:solidFill>
                  <a:schemeClr val="lt1"/>
                </a:solidFill>
              </a:defRPr>
            </a:lvl1pPr>
            <a:lvl2pPr lvl="1"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p:txBody>
      </p:sp>
      <p:sp>
        <p:nvSpPr>
          <p:cNvPr id="481" name="Google Shape;481;p33"/>
          <p:cNvSpPr txBox="1"/>
          <p:nvPr>
            <p:ph idx="3" type="ctrTitle"/>
          </p:nvPr>
        </p:nvSpPr>
        <p:spPr>
          <a:xfrm>
            <a:off x="4841075" y="1832950"/>
            <a:ext cx="1805100" cy="27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2100"/>
              <a:buFont typeface="Fira Sans Condensed Medium"/>
              <a:buNone/>
              <a:defRPr sz="2100">
                <a:solidFill>
                  <a:schemeClr val="lt1"/>
                </a:solidFill>
              </a:defRPr>
            </a:lvl1pPr>
            <a:lvl2pPr lvl="1"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p:txBody>
      </p:sp>
      <p:sp>
        <p:nvSpPr>
          <p:cNvPr id="482" name="Google Shape;482;p33"/>
          <p:cNvSpPr txBox="1"/>
          <p:nvPr>
            <p:ph idx="4" type="subTitle"/>
          </p:nvPr>
        </p:nvSpPr>
        <p:spPr>
          <a:xfrm>
            <a:off x="2659799" y="4125911"/>
            <a:ext cx="1674900" cy="42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1000"/>
              <a:buNone/>
              <a:defRPr/>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483" name="Google Shape;483;p33"/>
          <p:cNvSpPr txBox="1"/>
          <p:nvPr>
            <p:ph idx="5" type="subTitle"/>
          </p:nvPr>
        </p:nvSpPr>
        <p:spPr>
          <a:xfrm>
            <a:off x="4906174" y="4125911"/>
            <a:ext cx="1674900" cy="42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1000"/>
              <a:buNone/>
              <a:defRPr/>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484" name="Google Shape;484;p33"/>
          <p:cNvSpPr txBox="1"/>
          <p:nvPr>
            <p:ph idx="6" type="ctrTitle"/>
          </p:nvPr>
        </p:nvSpPr>
        <p:spPr>
          <a:xfrm>
            <a:off x="2594700" y="3768525"/>
            <a:ext cx="1805100" cy="27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2100"/>
              <a:buFont typeface="Fira Sans Condensed Medium"/>
              <a:buNone/>
              <a:defRPr sz="2100">
                <a:solidFill>
                  <a:schemeClr val="lt1"/>
                </a:solidFill>
              </a:defRPr>
            </a:lvl1pPr>
            <a:lvl2pPr lvl="1"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p:txBody>
      </p:sp>
      <p:sp>
        <p:nvSpPr>
          <p:cNvPr id="485" name="Google Shape;485;p33"/>
          <p:cNvSpPr txBox="1"/>
          <p:nvPr>
            <p:ph idx="7" type="ctrTitle"/>
          </p:nvPr>
        </p:nvSpPr>
        <p:spPr>
          <a:xfrm>
            <a:off x="4841100" y="3768525"/>
            <a:ext cx="1805100" cy="27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2100"/>
              <a:buFont typeface="Fira Sans Condensed Medium"/>
              <a:buNone/>
              <a:defRPr sz="2100">
                <a:solidFill>
                  <a:schemeClr val="lt1"/>
                </a:solidFill>
              </a:defRPr>
            </a:lvl1pPr>
            <a:lvl2pPr lvl="1"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p:txBody>
      </p:sp>
      <p:sp>
        <p:nvSpPr>
          <p:cNvPr id="486" name="Google Shape;486;p33"/>
          <p:cNvSpPr txBox="1"/>
          <p:nvPr>
            <p:ph idx="8" type="title"/>
          </p:nvPr>
        </p:nvSpPr>
        <p:spPr>
          <a:xfrm>
            <a:off x="713225" y="539500"/>
            <a:ext cx="7759200" cy="29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487" name="Google Shape;487;p33"/>
          <p:cNvGrpSpPr/>
          <p:nvPr/>
        </p:nvGrpSpPr>
        <p:grpSpPr>
          <a:xfrm>
            <a:off x="-2278350" y="3200525"/>
            <a:ext cx="3602134" cy="3546542"/>
            <a:chOff x="-2278350" y="3200525"/>
            <a:chExt cx="3602134" cy="3546542"/>
          </a:xfrm>
        </p:grpSpPr>
        <p:sp>
          <p:nvSpPr>
            <p:cNvPr id="488" name="Google Shape;488;p33"/>
            <p:cNvSpPr/>
            <p:nvPr/>
          </p:nvSpPr>
          <p:spPr>
            <a:xfrm>
              <a:off x="-1819296" y="3767012"/>
              <a:ext cx="2614155" cy="2565977"/>
            </a:xfrm>
            <a:custGeom>
              <a:rect b="b" l="l" r="r" t="t"/>
              <a:pathLst>
                <a:path extrusionOk="0" h="252619" w="257362">
                  <a:moveTo>
                    <a:pt x="28330" y="252618"/>
                  </a:moveTo>
                  <a:cubicBezTo>
                    <a:pt x="28238" y="252618"/>
                    <a:pt x="28147" y="252588"/>
                    <a:pt x="28056" y="252527"/>
                  </a:cubicBezTo>
                  <a:cubicBezTo>
                    <a:pt x="27934" y="252436"/>
                    <a:pt x="27874" y="252314"/>
                    <a:pt x="27874" y="252193"/>
                  </a:cubicBezTo>
                  <a:lnTo>
                    <a:pt x="31" y="29211"/>
                  </a:lnTo>
                  <a:cubicBezTo>
                    <a:pt x="1" y="28937"/>
                    <a:pt x="183" y="28694"/>
                    <a:pt x="457" y="28663"/>
                  </a:cubicBezTo>
                  <a:lnTo>
                    <a:pt x="228941" y="0"/>
                  </a:lnTo>
                  <a:cubicBezTo>
                    <a:pt x="229063" y="0"/>
                    <a:pt x="229215" y="31"/>
                    <a:pt x="229306" y="122"/>
                  </a:cubicBezTo>
                  <a:cubicBezTo>
                    <a:pt x="229397" y="183"/>
                    <a:pt x="229488" y="304"/>
                    <a:pt x="229488" y="426"/>
                  </a:cubicBezTo>
                  <a:lnTo>
                    <a:pt x="257331" y="223408"/>
                  </a:lnTo>
                  <a:cubicBezTo>
                    <a:pt x="257361" y="223681"/>
                    <a:pt x="257179" y="223925"/>
                    <a:pt x="256905" y="223955"/>
                  </a:cubicBezTo>
                  <a:lnTo>
                    <a:pt x="28421" y="252618"/>
                  </a:lnTo>
                  <a:cubicBezTo>
                    <a:pt x="28390" y="252618"/>
                    <a:pt x="28360" y="252618"/>
                    <a:pt x="28330" y="252618"/>
                  </a:cubicBezTo>
                  <a:close/>
                  <a:moveTo>
                    <a:pt x="1065" y="29575"/>
                  </a:moveTo>
                  <a:lnTo>
                    <a:pt x="28786" y="251585"/>
                  </a:lnTo>
                  <a:lnTo>
                    <a:pt x="256297" y="223074"/>
                  </a:lnTo>
                  <a:lnTo>
                    <a:pt x="228577" y="1034"/>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3"/>
            <p:cNvSpPr/>
            <p:nvPr/>
          </p:nvSpPr>
          <p:spPr>
            <a:xfrm>
              <a:off x="-1229650" y="4494957"/>
              <a:ext cx="1153171" cy="1137721"/>
            </a:xfrm>
            <a:custGeom>
              <a:rect b="b" l="l" r="r" t="t"/>
              <a:pathLst>
                <a:path extrusionOk="0" h="112008" w="113529">
                  <a:moveTo>
                    <a:pt x="122" y="86141"/>
                  </a:moveTo>
                  <a:cubicBezTo>
                    <a:pt x="92" y="86111"/>
                    <a:pt x="61" y="86080"/>
                    <a:pt x="31" y="86050"/>
                  </a:cubicBezTo>
                  <a:cubicBezTo>
                    <a:pt x="1" y="85989"/>
                    <a:pt x="1" y="85959"/>
                    <a:pt x="1" y="85898"/>
                  </a:cubicBezTo>
                  <a:lnTo>
                    <a:pt x="25259" y="152"/>
                  </a:lnTo>
                  <a:cubicBezTo>
                    <a:pt x="25290" y="61"/>
                    <a:pt x="25411" y="0"/>
                    <a:pt x="25503" y="31"/>
                  </a:cubicBezTo>
                  <a:lnTo>
                    <a:pt x="113377" y="25867"/>
                  </a:lnTo>
                  <a:cubicBezTo>
                    <a:pt x="113437" y="25867"/>
                    <a:pt x="113468" y="25897"/>
                    <a:pt x="113498" y="25958"/>
                  </a:cubicBezTo>
                  <a:cubicBezTo>
                    <a:pt x="113529" y="25988"/>
                    <a:pt x="113529" y="26049"/>
                    <a:pt x="113529" y="26110"/>
                  </a:cubicBezTo>
                  <a:lnTo>
                    <a:pt x="88270" y="111856"/>
                  </a:lnTo>
                  <a:cubicBezTo>
                    <a:pt x="88239" y="111947"/>
                    <a:pt x="88118" y="112008"/>
                    <a:pt x="88027" y="111977"/>
                  </a:cubicBezTo>
                  <a:lnTo>
                    <a:pt x="153" y="86141"/>
                  </a:lnTo>
                  <a:cubicBezTo>
                    <a:pt x="122" y="86141"/>
                    <a:pt x="122" y="86141"/>
                    <a:pt x="122" y="86141"/>
                  </a:cubicBezTo>
                  <a:close/>
                  <a:moveTo>
                    <a:pt x="25594" y="456"/>
                  </a:moveTo>
                  <a:lnTo>
                    <a:pt x="426" y="85807"/>
                  </a:lnTo>
                  <a:lnTo>
                    <a:pt x="87935" y="111552"/>
                  </a:lnTo>
                  <a:lnTo>
                    <a:pt x="113073" y="26171"/>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3"/>
            <p:cNvSpPr/>
            <p:nvPr/>
          </p:nvSpPr>
          <p:spPr>
            <a:xfrm>
              <a:off x="-1250949" y="4449883"/>
              <a:ext cx="1235599" cy="1217387"/>
            </a:xfrm>
            <a:custGeom>
              <a:rect b="b" l="l" r="r" t="t"/>
              <a:pathLst>
                <a:path extrusionOk="0" h="119851" w="121644">
                  <a:moveTo>
                    <a:pt x="152" y="95382"/>
                  </a:moveTo>
                  <a:cubicBezTo>
                    <a:pt x="91" y="95382"/>
                    <a:pt x="61" y="95351"/>
                    <a:pt x="31" y="95291"/>
                  </a:cubicBezTo>
                  <a:cubicBezTo>
                    <a:pt x="0" y="95260"/>
                    <a:pt x="0" y="95199"/>
                    <a:pt x="31" y="95139"/>
                  </a:cubicBezTo>
                  <a:lnTo>
                    <a:pt x="23891" y="183"/>
                  </a:lnTo>
                  <a:cubicBezTo>
                    <a:pt x="23922" y="61"/>
                    <a:pt x="24043" y="0"/>
                    <a:pt x="24165" y="31"/>
                  </a:cubicBezTo>
                  <a:lnTo>
                    <a:pt x="121492" y="24438"/>
                  </a:lnTo>
                  <a:cubicBezTo>
                    <a:pt x="121553" y="24469"/>
                    <a:pt x="121583" y="24499"/>
                    <a:pt x="121614" y="24560"/>
                  </a:cubicBezTo>
                  <a:cubicBezTo>
                    <a:pt x="121644" y="24590"/>
                    <a:pt x="121644" y="24651"/>
                    <a:pt x="121644" y="24712"/>
                  </a:cubicBezTo>
                  <a:lnTo>
                    <a:pt x="97753" y="119668"/>
                  </a:lnTo>
                  <a:cubicBezTo>
                    <a:pt x="97722" y="119789"/>
                    <a:pt x="97631" y="119850"/>
                    <a:pt x="97510" y="119820"/>
                  </a:cubicBezTo>
                  <a:lnTo>
                    <a:pt x="183" y="95412"/>
                  </a:lnTo>
                  <a:cubicBezTo>
                    <a:pt x="152" y="95382"/>
                    <a:pt x="152" y="95382"/>
                    <a:pt x="152" y="95382"/>
                  </a:cubicBezTo>
                  <a:close/>
                  <a:moveTo>
                    <a:pt x="24256" y="487"/>
                  </a:moveTo>
                  <a:lnTo>
                    <a:pt x="487" y="95047"/>
                  </a:lnTo>
                  <a:lnTo>
                    <a:pt x="97388" y="119364"/>
                  </a:lnTo>
                  <a:lnTo>
                    <a:pt x="121188" y="24803"/>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3"/>
            <p:cNvSpPr/>
            <p:nvPr/>
          </p:nvSpPr>
          <p:spPr>
            <a:xfrm>
              <a:off x="-1290468" y="4415615"/>
              <a:ext cx="1343360" cy="1321430"/>
            </a:xfrm>
            <a:custGeom>
              <a:rect b="b" l="l" r="r" t="t"/>
              <a:pathLst>
                <a:path extrusionOk="0" h="130094" w="132253">
                  <a:moveTo>
                    <a:pt x="183" y="107084"/>
                  </a:moveTo>
                  <a:cubicBezTo>
                    <a:pt x="122" y="107054"/>
                    <a:pt x="92" y="107023"/>
                    <a:pt x="61" y="106993"/>
                  </a:cubicBezTo>
                  <a:cubicBezTo>
                    <a:pt x="31" y="106932"/>
                    <a:pt x="1" y="106871"/>
                    <a:pt x="31" y="106811"/>
                  </a:cubicBezTo>
                  <a:lnTo>
                    <a:pt x="22524" y="213"/>
                  </a:lnTo>
                  <a:cubicBezTo>
                    <a:pt x="22524" y="61"/>
                    <a:pt x="22676" y="1"/>
                    <a:pt x="22797" y="31"/>
                  </a:cubicBezTo>
                  <a:lnTo>
                    <a:pt x="132070" y="23010"/>
                  </a:lnTo>
                  <a:cubicBezTo>
                    <a:pt x="132131" y="23010"/>
                    <a:pt x="132161" y="23071"/>
                    <a:pt x="132192" y="23101"/>
                  </a:cubicBezTo>
                  <a:cubicBezTo>
                    <a:pt x="132252" y="23162"/>
                    <a:pt x="132252" y="23223"/>
                    <a:pt x="132252" y="23284"/>
                  </a:cubicBezTo>
                  <a:lnTo>
                    <a:pt x="109760" y="129911"/>
                  </a:lnTo>
                  <a:cubicBezTo>
                    <a:pt x="109729" y="130033"/>
                    <a:pt x="109608" y="130094"/>
                    <a:pt x="109486" y="130094"/>
                  </a:cubicBezTo>
                  <a:lnTo>
                    <a:pt x="213" y="107084"/>
                  </a:lnTo>
                  <a:cubicBezTo>
                    <a:pt x="213" y="107084"/>
                    <a:pt x="183" y="107084"/>
                    <a:pt x="183" y="107084"/>
                  </a:cubicBezTo>
                  <a:close/>
                  <a:moveTo>
                    <a:pt x="22919" y="517"/>
                  </a:moveTo>
                  <a:lnTo>
                    <a:pt x="548" y="106689"/>
                  </a:lnTo>
                  <a:lnTo>
                    <a:pt x="109334" y="129577"/>
                  </a:lnTo>
                  <a:lnTo>
                    <a:pt x="131736" y="23436"/>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3"/>
            <p:cNvSpPr/>
            <p:nvPr/>
          </p:nvSpPr>
          <p:spPr>
            <a:xfrm>
              <a:off x="-1323496" y="4373008"/>
              <a:ext cx="1458820" cy="1432888"/>
            </a:xfrm>
            <a:custGeom>
              <a:rect b="b" l="l" r="r" t="t"/>
              <a:pathLst>
                <a:path extrusionOk="0" h="141067" w="143620">
                  <a:moveTo>
                    <a:pt x="183" y="121340"/>
                  </a:moveTo>
                  <a:cubicBezTo>
                    <a:pt x="122" y="121310"/>
                    <a:pt x="91" y="121279"/>
                    <a:pt x="61" y="121249"/>
                  </a:cubicBezTo>
                  <a:cubicBezTo>
                    <a:pt x="0" y="121188"/>
                    <a:pt x="0" y="121097"/>
                    <a:pt x="0" y="121036"/>
                  </a:cubicBezTo>
                  <a:lnTo>
                    <a:pt x="19271" y="244"/>
                  </a:lnTo>
                  <a:cubicBezTo>
                    <a:pt x="19302" y="92"/>
                    <a:pt x="19423" y="1"/>
                    <a:pt x="19575" y="31"/>
                  </a:cubicBezTo>
                  <a:lnTo>
                    <a:pt x="143377" y="19728"/>
                  </a:lnTo>
                  <a:cubicBezTo>
                    <a:pt x="143468" y="19728"/>
                    <a:pt x="143529" y="19758"/>
                    <a:pt x="143559" y="19819"/>
                  </a:cubicBezTo>
                  <a:cubicBezTo>
                    <a:pt x="143590" y="19880"/>
                    <a:pt x="143620" y="19940"/>
                    <a:pt x="143620" y="20032"/>
                  </a:cubicBezTo>
                  <a:lnTo>
                    <a:pt x="124319" y="140824"/>
                  </a:lnTo>
                  <a:cubicBezTo>
                    <a:pt x="124319" y="140976"/>
                    <a:pt x="124167" y="141067"/>
                    <a:pt x="124015" y="141036"/>
                  </a:cubicBezTo>
                  <a:lnTo>
                    <a:pt x="213" y="121340"/>
                  </a:lnTo>
                  <a:cubicBezTo>
                    <a:pt x="213" y="121340"/>
                    <a:pt x="183" y="121340"/>
                    <a:pt x="183" y="121340"/>
                  </a:cubicBezTo>
                  <a:close/>
                  <a:moveTo>
                    <a:pt x="19758" y="578"/>
                  </a:moveTo>
                  <a:lnTo>
                    <a:pt x="578" y="120854"/>
                  </a:lnTo>
                  <a:lnTo>
                    <a:pt x="123863" y="140459"/>
                  </a:lnTo>
                  <a:lnTo>
                    <a:pt x="143042" y="20184"/>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3"/>
            <p:cNvSpPr/>
            <p:nvPr/>
          </p:nvSpPr>
          <p:spPr>
            <a:xfrm>
              <a:off x="-1350046" y="4322998"/>
              <a:ext cx="1551761" cy="1519643"/>
            </a:xfrm>
            <a:custGeom>
              <a:rect b="b" l="l" r="r" t="t"/>
              <a:pathLst>
                <a:path extrusionOk="0" h="149608" w="152770">
                  <a:moveTo>
                    <a:pt x="243" y="137298"/>
                  </a:moveTo>
                  <a:cubicBezTo>
                    <a:pt x="183" y="137267"/>
                    <a:pt x="122" y="137237"/>
                    <a:pt x="91" y="137206"/>
                  </a:cubicBezTo>
                  <a:cubicBezTo>
                    <a:pt x="31" y="137146"/>
                    <a:pt x="0" y="137055"/>
                    <a:pt x="31" y="136963"/>
                  </a:cubicBezTo>
                  <a:lnTo>
                    <a:pt x="12067" y="274"/>
                  </a:lnTo>
                  <a:cubicBezTo>
                    <a:pt x="12098" y="92"/>
                    <a:pt x="12219" y="1"/>
                    <a:pt x="12402" y="1"/>
                  </a:cubicBezTo>
                  <a:lnTo>
                    <a:pt x="152496" y="12281"/>
                  </a:lnTo>
                  <a:cubicBezTo>
                    <a:pt x="152587" y="12281"/>
                    <a:pt x="152647" y="12341"/>
                    <a:pt x="152708" y="12402"/>
                  </a:cubicBezTo>
                  <a:cubicBezTo>
                    <a:pt x="152739" y="12463"/>
                    <a:pt x="152769" y="12524"/>
                    <a:pt x="152769" y="12615"/>
                  </a:cubicBezTo>
                  <a:lnTo>
                    <a:pt x="140702" y="149304"/>
                  </a:lnTo>
                  <a:cubicBezTo>
                    <a:pt x="140702" y="149486"/>
                    <a:pt x="140550" y="149608"/>
                    <a:pt x="140398" y="149577"/>
                  </a:cubicBezTo>
                  <a:lnTo>
                    <a:pt x="274" y="137298"/>
                  </a:lnTo>
                  <a:cubicBezTo>
                    <a:pt x="274" y="137298"/>
                    <a:pt x="274" y="137298"/>
                    <a:pt x="243" y="137298"/>
                  </a:cubicBezTo>
                  <a:close/>
                  <a:moveTo>
                    <a:pt x="12645" y="609"/>
                  </a:moveTo>
                  <a:lnTo>
                    <a:pt x="639" y="136720"/>
                  </a:lnTo>
                  <a:lnTo>
                    <a:pt x="140155" y="148970"/>
                  </a:lnTo>
                  <a:lnTo>
                    <a:pt x="152131" y="12858"/>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3"/>
            <p:cNvSpPr/>
            <p:nvPr/>
          </p:nvSpPr>
          <p:spPr>
            <a:xfrm>
              <a:off x="-1386782" y="4272987"/>
              <a:ext cx="1664144" cy="1626470"/>
            </a:xfrm>
            <a:custGeom>
              <a:rect b="b" l="l" r="r" t="t"/>
              <a:pathLst>
                <a:path extrusionOk="0" h="160125" w="163834">
                  <a:moveTo>
                    <a:pt x="274" y="154106"/>
                  </a:moveTo>
                  <a:cubicBezTo>
                    <a:pt x="213" y="154076"/>
                    <a:pt x="152" y="154046"/>
                    <a:pt x="91" y="153985"/>
                  </a:cubicBezTo>
                  <a:cubicBezTo>
                    <a:pt x="31" y="153924"/>
                    <a:pt x="0" y="153833"/>
                    <a:pt x="0" y="153742"/>
                  </a:cubicBezTo>
                  <a:lnTo>
                    <a:pt x="5927" y="335"/>
                  </a:lnTo>
                  <a:cubicBezTo>
                    <a:pt x="5958" y="153"/>
                    <a:pt x="6110" y="1"/>
                    <a:pt x="6292" y="1"/>
                  </a:cubicBezTo>
                  <a:lnTo>
                    <a:pt x="163529" y="6019"/>
                  </a:lnTo>
                  <a:cubicBezTo>
                    <a:pt x="163590" y="6019"/>
                    <a:pt x="163681" y="6080"/>
                    <a:pt x="163742" y="6141"/>
                  </a:cubicBezTo>
                  <a:cubicBezTo>
                    <a:pt x="163803" y="6201"/>
                    <a:pt x="163833" y="6293"/>
                    <a:pt x="163833" y="6384"/>
                  </a:cubicBezTo>
                  <a:lnTo>
                    <a:pt x="157906" y="159790"/>
                  </a:lnTo>
                  <a:cubicBezTo>
                    <a:pt x="157875" y="159973"/>
                    <a:pt x="157723" y="160125"/>
                    <a:pt x="157541" y="160125"/>
                  </a:cubicBezTo>
                  <a:lnTo>
                    <a:pt x="335" y="154106"/>
                  </a:lnTo>
                  <a:cubicBezTo>
                    <a:pt x="304" y="154106"/>
                    <a:pt x="274" y="154106"/>
                    <a:pt x="274" y="154106"/>
                  </a:cubicBezTo>
                  <a:close/>
                  <a:moveTo>
                    <a:pt x="6596" y="700"/>
                  </a:moveTo>
                  <a:lnTo>
                    <a:pt x="669" y="153438"/>
                  </a:lnTo>
                  <a:lnTo>
                    <a:pt x="157237" y="159426"/>
                  </a:lnTo>
                  <a:lnTo>
                    <a:pt x="163164" y="6688"/>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3"/>
            <p:cNvSpPr/>
            <p:nvPr/>
          </p:nvSpPr>
          <p:spPr>
            <a:xfrm>
              <a:off x="-1463037" y="4175130"/>
              <a:ext cx="1846613" cy="1805232"/>
            </a:xfrm>
            <a:custGeom>
              <a:rect b="b" l="l" r="r" t="t"/>
              <a:pathLst>
                <a:path extrusionOk="0" h="177724" w="181798">
                  <a:moveTo>
                    <a:pt x="5198" y="177723"/>
                  </a:moveTo>
                  <a:cubicBezTo>
                    <a:pt x="5107" y="177723"/>
                    <a:pt x="5046" y="177693"/>
                    <a:pt x="4985" y="177632"/>
                  </a:cubicBezTo>
                  <a:cubicBezTo>
                    <a:pt x="4925" y="177571"/>
                    <a:pt x="4864" y="177480"/>
                    <a:pt x="4864" y="177359"/>
                  </a:cubicBezTo>
                  <a:lnTo>
                    <a:pt x="0" y="5472"/>
                  </a:lnTo>
                  <a:cubicBezTo>
                    <a:pt x="0" y="5259"/>
                    <a:pt x="152" y="5076"/>
                    <a:pt x="365" y="5076"/>
                  </a:cubicBezTo>
                  <a:lnTo>
                    <a:pt x="176539" y="0"/>
                  </a:lnTo>
                  <a:cubicBezTo>
                    <a:pt x="176630" y="0"/>
                    <a:pt x="176721" y="31"/>
                    <a:pt x="176812" y="92"/>
                  </a:cubicBezTo>
                  <a:cubicBezTo>
                    <a:pt x="176873" y="152"/>
                    <a:pt x="176903" y="244"/>
                    <a:pt x="176903" y="365"/>
                  </a:cubicBezTo>
                  <a:lnTo>
                    <a:pt x="181797" y="172282"/>
                  </a:lnTo>
                  <a:cubicBezTo>
                    <a:pt x="181797" y="172465"/>
                    <a:pt x="181645" y="172647"/>
                    <a:pt x="181432" y="172647"/>
                  </a:cubicBezTo>
                  <a:lnTo>
                    <a:pt x="5259" y="177723"/>
                  </a:lnTo>
                  <a:cubicBezTo>
                    <a:pt x="5229" y="177723"/>
                    <a:pt x="5229" y="177723"/>
                    <a:pt x="5198" y="177723"/>
                  </a:cubicBezTo>
                  <a:close/>
                  <a:moveTo>
                    <a:pt x="760" y="5806"/>
                  </a:moveTo>
                  <a:lnTo>
                    <a:pt x="5593" y="176963"/>
                  </a:lnTo>
                  <a:lnTo>
                    <a:pt x="181037" y="171918"/>
                  </a:lnTo>
                  <a:lnTo>
                    <a:pt x="176174" y="760"/>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3"/>
            <p:cNvSpPr/>
            <p:nvPr/>
          </p:nvSpPr>
          <p:spPr>
            <a:xfrm>
              <a:off x="-1620787" y="3981568"/>
              <a:ext cx="2183141" cy="2138367"/>
            </a:xfrm>
            <a:custGeom>
              <a:rect b="b" l="l" r="r" t="t"/>
              <a:pathLst>
                <a:path extrusionOk="0" h="210521" w="214929">
                  <a:moveTo>
                    <a:pt x="14499" y="210520"/>
                  </a:moveTo>
                  <a:cubicBezTo>
                    <a:pt x="14408" y="210520"/>
                    <a:pt x="14317" y="210490"/>
                    <a:pt x="14256" y="210429"/>
                  </a:cubicBezTo>
                  <a:cubicBezTo>
                    <a:pt x="14165" y="210338"/>
                    <a:pt x="14134" y="210247"/>
                    <a:pt x="14104" y="210125"/>
                  </a:cubicBezTo>
                  <a:lnTo>
                    <a:pt x="0" y="15016"/>
                  </a:lnTo>
                  <a:cubicBezTo>
                    <a:pt x="0" y="14773"/>
                    <a:pt x="183" y="14590"/>
                    <a:pt x="395" y="14560"/>
                  </a:cubicBezTo>
                  <a:lnTo>
                    <a:pt x="200338" y="31"/>
                  </a:lnTo>
                  <a:cubicBezTo>
                    <a:pt x="200460" y="0"/>
                    <a:pt x="200581" y="61"/>
                    <a:pt x="200642" y="122"/>
                  </a:cubicBezTo>
                  <a:cubicBezTo>
                    <a:pt x="200733" y="183"/>
                    <a:pt x="200794" y="304"/>
                    <a:pt x="200794" y="426"/>
                  </a:cubicBezTo>
                  <a:lnTo>
                    <a:pt x="214898" y="195535"/>
                  </a:lnTo>
                  <a:cubicBezTo>
                    <a:pt x="214928" y="195748"/>
                    <a:pt x="214746" y="195961"/>
                    <a:pt x="214503" y="195991"/>
                  </a:cubicBezTo>
                  <a:lnTo>
                    <a:pt x="14560" y="210520"/>
                  </a:lnTo>
                  <a:cubicBezTo>
                    <a:pt x="14560" y="210520"/>
                    <a:pt x="14529" y="210520"/>
                    <a:pt x="14499" y="210520"/>
                  </a:cubicBezTo>
                  <a:close/>
                  <a:moveTo>
                    <a:pt x="882" y="15381"/>
                  </a:moveTo>
                  <a:lnTo>
                    <a:pt x="14925" y="209639"/>
                  </a:lnTo>
                  <a:lnTo>
                    <a:pt x="214016" y="195170"/>
                  </a:lnTo>
                  <a:lnTo>
                    <a:pt x="199974" y="882"/>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3"/>
            <p:cNvSpPr/>
            <p:nvPr/>
          </p:nvSpPr>
          <p:spPr>
            <a:xfrm>
              <a:off x="-2027057" y="3495347"/>
              <a:ext cx="3050714" cy="2998524"/>
            </a:xfrm>
            <a:custGeom>
              <a:rect b="b" l="l" r="r" t="t"/>
              <a:pathLst>
                <a:path extrusionOk="0" h="295203" w="300341">
                  <a:moveTo>
                    <a:pt x="41551" y="295172"/>
                  </a:moveTo>
                  <a:cubicBezTo>
                    <a:pt x="41430" y="295202"/>
                    <a:pt x="41308" y="295141"/>
                    <a:pt x="41217" y="295081"/>
                  </a:cubicBezTo>
                  <a:cubicBezTo>
                    <a:pt x="41095" y="294989"/>
                    <a:pt x="41004" y="294868"/>
                    <a:pt x="40974" y="294716"/>
                  </a:cubicBezTo>
                  <a:lnTo>
                    <a:pt x="31" y="42736"/>
                  </a:lnTo>
                  <a:cubicBezTo>
                    <a:pt x="0" y="42433"/>
                    <a:pt x="213" y="42159"/>
                    <a:pt x="487" y="42098"/>
                  </a:cubicBezTo>
                  <a:lnTo>
                    <a:pt x="258698" y="31"/>
                  </a:lnTo>
                  <a:cubicBezTo>
                    <a:pt x="258850" y="0"/>
                    <a:pt x="259002" y="31"/>
                    <a:pt x="259124" y="122"/>
                  </a:cubicBezTo>
                  <a:cubicBezTo>
                    <a:pt x="259245" y="213"/>
                    <a:pt x="259337" y="335"/>
                    <a:pt x="259337" y="487"/>
                  </a:cubicBezTo>
                  <a:lnTo>
                    <a:pt x="300280" y="252466"/>
                  </a:lnTo>
                  <a:cubicBezTo>
                    <a:pt x="300340" y="252770"/>
                    <a:pt x="300128" y="253043"/>
                    <a:pt x="299824" y="253104"/>
                  </a:cubicBezTo>
                  <a:lnTo>
                    <a:pt x="41612" y="295172"/>
                  </a:lnTo>
                  <a:cubicBezTo>
                    <a:pt x="41612" y="295172"/>
                    <a:pt x="41582" y="295172"/>
                    <a:pt x="41551" y="295172"/>
                  </a:cubicBezTo>
                  <a:close/>
                  <a:moveTo>
                    <a:pt x="1216" y="43101"/>
                  </a:moveTo>
                  <a:lnTo>
                    <a:pt x="42007" y="293986"/>
                  </a:lnTo>
                  <a:lnTo>
                    <a:pt x="299094" y="252101"/>
                  </a:lnTo>
                  <a:lnTo>
                    <a:pt x="258334" y="1216"/>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3"/>
            <p:cNvSpPr/>
            <p:nvPr/>
          </p:nvSpPr>
          <p:spPr>
            <a:xfrm>
              <a:off x="-2278350" y="3200525"/>
              <a:ext cx="3602134" cy="3546542"/>
            </a:xfrm>
            <a:custGeom>
              <a:rect b="b" l="l" r="r" t="t"/>
              <a:pathLst>
                <a:path extrusionOk="0" h="349155" w="354628">
                  <a:moveTo>
                    <a:pt x="61825" y="349155"/>
                  </a:moveTo>
                  <a:cubicBezTo>
                    <a:pt x="61704" y="349155"/>
                    <a:pt x="61582" y="349124"/>
                    <a:pt x="61461" y="349033"/>
                  </a:cubicBezTo>
                  <a:cubicBezTo>
                    <a:pt x="61309" y="348942"/>
                    <a:pt x="61217" y="348820"/>
                    <a:pt x="61187" y="348638"/>
                  </a:cubicBezTo>
                  <a:lnTo>
                    <a:pt x="61" y="63558"/>
                  </a:lnTo>
                  <a:cubicBezTo>
                    <a:pt x="0" y="63223"/>
                    <a:pt x="213" y="62889"/>
                    <a:pt x="548" y="62798"/>
                  </a:cubicBezTo>
                  <a:lnTo>
                    <a:pt x="292681" y="31"/>
                  </a:lnTo>
                  <a:cubicBezTo>
                    <a:pt x="292833" y="1"/>
                    <a:pt x="293015" y="31"/>
                    <a:pt x="293167" y="122"/>
                  </a:cubicBezTo>
                  <a:cubicBezTo>
                    <a:pt x="293289" y="213"/>
                    <a:pt x="293380" y="365"/>
                    <a:pt x="293441" y="517"/>
                  </a:cubicBezTo>
                  <a:lnTo>
                    <a:pt x="354536" y="285597"/>
                  </a:lnTo>
                  <a:cubicBezTo>
                    <a:pt x="354627" y="285962"/>
                    <a:pt x="354384" y="286296"/>
                    <a:pt x="354050" y="286357"/>
                  </a:cubicBezTo>
                  <a:lnTo>
                    <a:pt x="61916" y="349124"/>
                  </a:lnTo>
                  <a:cubicBezTo>
                    <a:pt x="61886" y="349124"/>
                    <a:pt x="61856" y="349155"/>
                    <a:pt x="61825" y="349155"/>
                  </a:cubicBezTo>
                  <a:close/>
                  <a:moveTo>
                    <a:pt x="1429" y="63922"/>
                  </a:moveTo>
                  <a:lnTo>
                    <a:pt x="62281" y="347756"/>
                  </a:lnTo>
                  <a:lnTo>
                    <a:pt x="353168" y="285263"/>
                  </a:lnTo>
                  <a:lnTo>
                    <a:pt x="292316" y="1399"/>
                  </a:lnTo>
                  <a:close/>
                </a:path>
              </a:pathLst>
            </a:custGeom>
            <a:solidFill>
              <a:schemeClr val="accent1"/>
            </a:solidFill>
            <a:ln cap="flat" cmpd="sng" w="9525">
              <a:solidFill>
                <a:schemeClr val="accent6"/>
              </a:solidFill>
              <a:prstDash val="solid"/>
              <a:round/>
              <a:headEnd len="sm" w="sm" type="none"/>
              <a:tailEnd len="sm" w="sm" type="none"/>
            </a:ln>
            <a:effectLst>
              <a:outerShdw blurRad="85725" rotWithShape="0" algn="bl">
                <a:schemeClr val="accent4">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9" name="Google Shape;499;p33"/>
          <p:cNvGrpSpPr/>
          <p:nvPr/>
        </p:nvGrpSpPr>
        <p:grpSpPr>
          <a:xfrm>
            <a:off x="7761550" y="-1609025"/>
            <a:ext cx="3602134" cy="3546542"/>
            <a:chOff x="-3084675" y="315725"/>
            <a:chExt cx="3602134" cy="3546542"/>
          </a:xfrm>
        </p:grpSpPr>
        <p:sp>
          <p:nvSpPr>
            <p:cNvPr id="500" name="Google Shape;500;p33"/>
            <p:cNvSpPr/>
            <p:nvPr/>
          </p:nvSpPr>
          <p:spPr>
            <a:xfrm rot="10800000">
              <a:off x="-2555749" y="729802"/>
              <a:ext cx="2614155" cy="2565977"/>
            </a:xfrm>
            <a:custGeom>
              <a:rect b="b" l="l" r="r" t="t"/>
              <a:pathLst>
                <a:path extrusionOk="0" h="252619" w="257362">
                  <a:moveTo>
                    <a:pt x="28330" y="252618"/>
                  </a:moveTo>
                  <a:cubicBezTo>
                    <a:pt x="28238" y="252618"/>
                    <a:pt x="28147" y="252588"/>
                    <a:pt x="28056" y="252527"/>
                  </a:cubicBezTo>
                  <a:cubicBezTo>
                    <a:pt x="27934" y="252436"/>
                    <a:pt x="27874" y="252314"/>
                    <a:pt x="27874" y="252193"/>
                  </a:cubicBezTo>
                  <a:lnTo>
                    <a:pt x="31" y="29211"/>
                  </a:lnTo>
                  <a:cubicBezTo>
                    <a:pt x="1" y="28937"/>
                    <a:pt x="183" y="28694"/>
                    <a:pt x="457" y="28663"/>
                  </a:cubicBezTo>
                  <a:lnTo>
                    <a:pt x="228941" y="0"/>
                  </a:lnTo>
                  <a:cubicBezTo>
                    <a:pt x="229063" y="0"/>
                    <a:pt x="229215" y="31"/>
                    <a:pt x="229306" y="122"/>
                  </a:cubicBezTo>
                  <a:cubicBezTo>
                    <a:pt x="229397" y="183"/>
                    <a:pt x="229488" y="304"/>
                    <a:pt x="229488" y="426"/>
                  </a:cubicBezTo>
                  <a:lnTo>
                    <a:pt x="257331" y="223408"/>
                  </a:lnTo>
                  <a:cubicBezTo>
                    <a:pt x="257361" y="223681"/>
                    <a:pt x="257179" y="223925"/>
                    <a:pt x="256905" y="223955"/>
                  </a:cubicBezTo>
                  <a:lnTo>
                    <a:pt x="28421" y="252618"/>
                  </a:lnTo>
                  <a:cubicBezTo>
                    <a:pt x="28390" y="252618"/>
                    <a:pt x="28360" y="252618"/>
                    <a:pt x="28330" y="252618"/>
                  </a:cubicBezTo>
                  <a:close/>
                  <a:moveTo>
                    <a:pt x="1065" y="29575"/>
                  </a:moveTo>
                  <a:lnTo>
                    <a:pt x="28786" y="251585"/>
                  </a:lnTo>
                  <a:lnTo>
                    <a:pt x="256297" y="223074"/>
                  </a:lnTo>
                  <a:lnTo>
                    <a:pt x="228577" y="1034"/>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3"/>
            <p:cNvSpPr/>
            <p:nvPr/>
          </p:nvSpPr>
          <p:spPr>
            <a:xfrm rot="10800000">
              <a:off x="-1684411" y="1430114"/>
              <a:ext cx="1153171" cy="1137721"/>
            </a:xfrm>
            <a:custGeom>
              <a:rect b="b" l="l" r="r" t="t"/>
              <a:pathLst>
                <a:path extrusionOk="0" h="112008" w="113529">
                  <a:moveTo>
                    <a:pt x="122" y="86141"/>
                  </a:moveTo>
                  <a:cubicBezTo>
                    <a:pt x="92" y="86111"/>
                    <a:pt x="61" y="86080"/>
                    <a:pt x="31" y="86050"/>
                  </a:cubicBezTo>
                  <a:cubicBezTo>
                    <a:pt x="1" y="85989"/>
                    <a:pt x="1" y="85959"/>
                    <a:pt x="1" y="85898"/>
                  </a:cubicBezTo>
                  <a:lnTo>
                    <a:pt x="25259" y="152"/>
                  </a:lnTo>
                  <a:cubicBezTo>
                    <a:pt x="25290" y="61"/>
                    <a:pt x="25411" y="0"/>
                    <a:pt x="25503" y="31"/>
                  </a:cubicBezTo>
                  <a:lnTo>
                    <a:pt x="113377" y="25867"/>
                  </a:lnTo>
                  <a:cubicBezTo>
                    <a:pt x="113437" y="25867"/>
                    <a:pt x="113468" y="25897"/>
                    <a:pt x="113498" y="25958"/>
                  </a:cubicBezTo>
                  <a:cubicBezTo>
                    <a:pt x="113529" y="25988"/>
                    <a:pt x="113529" y="26049"/>
                    <a:pt x="113529" y="26110"/>
                  </a:cubicBezTo>
                  <a:lnTo>
                    <a:pt x="88270" y="111856"/>
                  </a:lnTo>
                  <a:cubicBezTo>
                    <a:pt x="88239" y="111947"/>
                    <a:pt x="88118" y="112008"/>
                    <a:pt x="88027" y="111977"/>
                  </a:cubicBezTo>
                  <a:lnTo>
                    <a:pt x="153" y="86141"/>
                  </a:lnTo>
                  <a:cubicBezTo>
                    <a:pt x="122" y="86141"/>
                    <a:pt x="122" y="86141"/>
                    <a:pt x="122" y="86141"/>
                  </a:cubicBezTo>
                  <a:close/>
                  <a:moveTo>
                    <a:pt x="25594" y="456"/>
                  </a:moveTo>
                  <a:lnTo>
                    <a:pt x="426" y="85807"/>
                  </a:lnTo>
                  <a:lnTo>
                    <a:pt x="87935" y="111552"/>
                  </a:lnTo>
                  <a:lnTo>
                    <a:pt x="113073" y="26171"/>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3"/>
            <p:cNvSpPr/>
            <p:nvPr/>
          </p:nvSpPr>
          <p:spPr>
            <a:xfrm rot="10800000">
              <a:off x="-1745541" y="1395523"/>
              <a:ext cx="1235599" cy="1217387"/>
            </a:xfrm>
            <a:custGeom>
              <a:rect b="b" l="l" r="r" t="t"/>
              <a:pathLst>
                <a:path extrusionOk="0" h="119851" w="121644">
                  <a:moveTo>
                    <a:pt x="152" y="95382"/>
                  </a:moveTo>
                  <a:cubicBezTo>
                    <a:pt x="91" y="95382"/>
                    <a:pt x="61" y="95351"/>
                    <a:pt x="31" y="95291"/>
                  </a:cubicBezTo>
                  <a:cubicBezTo>
                    <a:pt x="0" y="95260"/>
                    <a:pt x="0" y="95199"/>
                    <a:pt x="31" y="95139"/>
                  </a:cubicBezTo>
                  <a:lnTo>
                    <a:pt x="23891" y="183"/>
                  </a:lnTo>
                  <a:cubicBezTo>
                    <a:pt x="23922" y="61"/>
                    <a:pt x="24043" y="0"/>
                    <a:pt x="24165" y="31"/>
                  </a:cubicBezTo>
                  <a:lnTo>
                    <a:pt x="121492" y="24438"/>
                  </a:lnTo>
                  <a:cubicBezTo>
                    <a:pt x="121553" y="24469"/>
                    <a:pt x="121583" y="24499"/>
                    <a:pt x="121614" y="24560"/>
                  </a:cubicBezTo>
                  <a:cubicBezTo>
                    <a:pt x="121644" y="24590"/>
                    <a:pt x="121644" y="24651"/>
                    <a:pt x="121644" y="24712"/>
                  </a:cubicBezTo>
                  <a:lnTo>
                    <a:pt x="97753" y="119668"/>
                  </a:lnTo>
                  <a:cubicBezTo>
                    <a:pt x="97722" y="119789"/>
                    <a:pt x="97631" y="119850"/>
                    <a:pt x="97510" y="119820"/>
                  </a:cubicBezTo>
                  <a:lnTo>
                    <a:pt x="183" y="95412"/>
                  </a:lnTo>
                  <a:cubicBezTo>
                    <a:pt x="152" y="95382"/>
                    <a:pt x="152" y="95382"/>
                    <a:pt x="152" y="95382"/>
                  </a:cubicBezTo>
                  <a:close/>
                  <a:moveTo>
                    <a:pt x="24256" y="487"/>
                  </a:moveTo>
                  <a:lnTo>
                    <a:pt x="487" y="95047"/>
                  </a:lnTo>
                  <a:lnTo>
                    <a:pt x="97388" y="119364"/>
                  </a:lnTo>
                  <a:lnTo>
                    <a:pt x="121188" y="24803"/>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3"/>
            <p:cNvSpPr/>
            <p:nvPr/>
          </p:nvSpPr>
          <p:spPr>
            <a:xfrm rot="10800000">
              <a:off x="-1813783" y="1325748"/>
              <a:ext cx="1343360" cy="1321430"/>
            </a:xfrm>
            <a:custGeom>
              <a:rect b="b" l="l" r="r" t="t"/>
              <a:pathLst>
                <a:path extrusionOk="0" h="130094" w="132253">
                  <a:moveTo>
                    <a:pt x="183" y="107084"/>
                  </a:moveTo>
                  <a:cubicBezTo>
                    <a:pt x="122" y="107054"/>
                    <a:pt x="92" y="107023"/>
                    <a:pt x="61" y="106993"/>
                  </a:cubicBezTo>
                  <a:cubicBezTo>
                    <a:pt x="31" y="106932"/>
                    <a:pt x="1" y="106871"/>
                    <a:pt x="31" y="106811"/>
                  </a:cubicBezTo>
                  <a:lnTo>
                    <a:pt x="22524" y="213"/>
                  </a:lnTo>
                  <a:cubicBezTo>
                    <a:pt x="22524" y="61"/>
                    <a:pt x="22676" y="1"/>
                    <a:pt x="22797" y="31"/>
                  </a:cubicBezTo>
                  <a:lnTo>
                    <a:pt x="132070" y="23010"/>
                  </a:lnTo>
                  <a:cubicBezTo>
                    <a:pt x="132131" y="23010"/>
                    <a:pt x="132161" y="23071"/>
                    <a:pt x="132192" y="23101"/>
                  </a:cubicBezTo>
                  <a:cubicBezTo>
                    <a:pt x="132252" y="23162"/>
                    <a:pt x="132252" y="23223"/>
                    <a:pt x="132252" y="23284"/>
                  </a:cubicBezTo>
                  <a:lnTo>
                    <a:pt x="109760" y="129911"/>
                  </a:lnTo>
                  <a:cubicBezTo>
                    <a:pt x="109729" y="130033"/>
                    <a:pt x="109608" y="130094"/>
                    <a:pt x="109486" y="130094"/>
                  </a:cubicBezTo>
                  <a:lnTo>
                    <a:pt x="213" y="107084"/>
                  </a:lnTo>
                  <a:cubicBezTo>
                    <a:pt x="213" y="107084"/>
                    <a:pt x="183" y="107084"/>
                    <a:pt x="183" y="107084"/>
                  </a:cubicBezTo>
                  <a:close/>
                  <a:moveTo>
                    <a:pt x="22919" y="517"/>
                  </a:moveTo>
                  <a:lnTo>
                    <a:pt x="548" y="106689"/>
                  </a:lnTo>
                  <a:lnTo>
                    <a:pt x="109334" y="129577"/>
                  </a:lnTo>
                  <a:lnTo>
                    <a:pt x="131736" y="23436"/>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3"/>
            <p:cNvSpPr/>
            <p:nvPr/>
          </p:nvSpPr>
          <p:spPr>
            <a:xfrm rot="10800000">
              <a:off x="-1896214" y="1256896"/>
              <a:ext cx="1458820" cy="1432888"/>
            </a:xfrm>
            <a:custGeom>
              <a:rect b="b" l="l" r="r" t="t"/>
              <a:pathLst>
                <a:path extrusionOk="0" h="141067" w="143620">
                  <a:moveTo>
                    <a:pt x="183" y="121340"/>
                  </a:moveTo>
                  <a:cubicBezTo>
                    <a:pt x="122" y="121310"/>
                    <a:pt x="91" y="121279"/>
                    <a:pt x="61" y="121249"/>
                  </a:cubicBezTo>
                  <a:cubicBezTo>
                    <a:pt x="0" y="121188"/>
                    <a:pt x="0" y="121097"/>
                    <a:pt x="0" y="121036"/>
                  </a:cubicBezTo>
                  <a:lnTo>
                    <a:pt x="19271" y="244"/>
                  </a:lnTo>
                  <a:cubicBezTo>
                    <a:pt x="19302" y="92"/>
                    <a:pt x="19423" y="1"/>
                    <a:pt x="19575" y="31"/>
                  </a:cubicBezTo>
                  <a:lnTo>
                    <a:pt x="143377" y="19728"/>
                  </a:lnTo>
                  <a:cubicBezTo>
                    <a:pt x="143468" y="19728"/>
                    <a:pt x="143529" y="19758"/>
                    <a:pt x="143559" y="19819"/>
                  </a:cubicBezTo>
                  <a:cubicBezTo>
                    <a:pt x="143590" y="19880"/>
                    <a:pt x="143620" y="19940"/>
                    <a:pt x="143620" y="20032"/>
                  </a:cubicBezTo>
                  <a:lnTo>
                    <a:pt x="124319" y="140824"/>
                  </a:lnTo>
                  <a:cubicBezTo>
                    <a:pt x="124319" y="140976"/>
                    <a:pt x="124167" y="141067"/>
                    <a:pt x="124015" y="141036"/>
                  </a:cubicBezTo>
                  <a:lnTo>
                    <a:pt x="213" y="121340"/>
                  </a:lnTo>
                  <a:cubicBezTo>
                    <a:pt x="213" y="121340"/>
                    <a:pt x="183" y="121340"/>
                    <a:pt x="183" y="121340"/>
                  </a:cubicBezTo>
                  <a:close/>
                  <a:moveTo>
                    <a:pt x="19758" y="578"/>
                  </a:moveTo>
                  <a:lnTo>
                    <a:pt x="578" y="120854"/>
                  </a:lnTo>
                  <a:lnTo>
                    <a:pt x="123863" y="140459"/>
                  </a:lnTo>
                  <a:lnTo>
                    <a:pt x="143042" y="20184"/>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3"/>
            <p:cNvSpPr/>
            <p:nvPr/>
          </p:nvSpPr>
          <p:spPr>
            <a:xfrm rot="10800000">
              <a:off x="-1962606" y="1220151"/>
              <a:ext cx="1551761" cy="1519643"/>
            </a:xfrm>
            <a:custGeom>
              <a:rect b="b" l="l" r="r" t="t"/>
              <a:pathLst>
                <a:path extrusionOk="0" h="149608" w="152770">
                  <a:moveTo>
                    <a:pt x="243" y="137298"/>
                  </a:moveTo>
                  <a:cubicBezTo>
                    <a:pt x="183" y="137267"/>
                    <a:pt x="122" y="137237"/>
                    <a:pt x="91" y="137206"/>
                  </a:cubicBezTo>
                  <a:cubicBezTo>
                    <a:pt x="31" y="137146"/>
                    <a:pt x="0" y="137055"/>
                    <a:pt x="31" y="136963"/>
                  </a:cubicBezTo>
                  <a:lnTo>
                    <a:pt x="12067" y="274"/>
                  </a:lnTo>
                  <a:cubicBezTo>
                    <a:pt x="12098" y="92"/>
                    <a:pt x="12219" y="1"/>
                    <a:pt x="12402" y="1"/>
                  </a:cubicBezTo>
                  <a:lnTo>
                    <a:pt x="152496" y="12281"/>
                  </a:lnTo>
                  <a:cubicBezTo>
                    <a:pt x="152587" y="12281"/>
                    <a:pt x="152647" y="12341"/>
                    <a:pt x="152708" y="12402"/>
                  </a:cubicBezTo>
                  <a:cubicBezTo>
                    <a:pt x="152739" y="12463"/>
                    <a:pt x="152769" y="12524"/>
                    <a:pt x="152769" y="12615"/>
                  </a:cubicBezTo>
                  <a:lnTo>
                    <a:pt x="140702" y="149304"/>
                  </a:lnTo>
                  <a:cubicBezTo>
                    <a:pt x="140702" y="149486"/>
                    <a:pt x="140550" y="149608"/>
                    <a:pt x="140398" y="149577"/>
                  </a:cubicBezTo>
                  <a:lnTo>
                    <a:pt x="274" y="137298"/>
                  </a:lnTo>
                  <a:cubicBezTo>
                    <a:pt x="274" y="137298"/>
                    <a:pt x="274" y="137298"/>
                    <a:pt x="243" y="137298"/>
                  </a:cubicBezTo>
                  <a:close/>
                  <a:moveTo>
                    <a:pt x="12645" y="609"/>
                  </a:moveTo>
                  <a:lnTo>
                    <a:pt x="639" y="136720"/>
                  </a:lnTo>
                  <a:lnTo>
                    <a:pt x="140155" y="148970"/>
                  </a:lnTo>
                  <a:lnTo>
                    <a:pt x="152131" y="12858"/>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3"/>
            <p:cNvSpPr/>
            <p:nvPr/>
          </p:nvSpPr>
          <p:spPr>
            <a:xfrm rot="10800000">
              <a:off x="-2038252" y="1163335"/>
              <a:ext cx="1664144" cy="1626470"/>
            </a:xfrm>
            <a:custGeom>
              <a:rect b="b" l="l" r="r" t="t"/>
              <a:pathLst>
                <a:path extrusionOk="0" h="160125" w="163834">
                  <a:moveTo>
                    <a:pt x="274" y="154106"/>
                  </a:moveTo>
                  <a:cubicBezTo>
                    <a:pt x="213" y="154076"/>
                    <a:pt x="152" y="154046"/>
                    <a:pt x="91" y="153985"/>
                  </a:cubicBezTo>
                  <a:cubicBezTo>
                    <a:pt x="31" y="153924"/>
                    <a:pt x="0" y="153833"/>
                    <a:pt x="0" y="153742"/>
                  </a:cubicBezTo>
                  <a:lnTo>
                    <a:pt x="5927" y="335"/>
                  </a:lnTo>
                  <a:cubicBezTo>
                    <a:pt x="5958" y="153"/>
                    <a:pt x="6110" y="1"/>
                    <a:pt x="6292" y="1"/>
                  </a:cubicBezTo>
                  <a:lnTo>
                    <a:pt x="163529" y="6019"/>
                  </a:lnTo>
                  <a:cubicBezTo>
                    <a:pt x="163590" y="6019"/>
                    <a:pt x="163681" y="6080"/>
                    <a:pt x="163742" y="6141"/>
                  </a:cubicBezTo>
                  <a:cubicBezTo>
                    <a:pt x="163803" y="6201"/>
                    <a:pt x="163833" y="6293"/>
                    <a:pt x="163833" y="6384"/>
                  </a:cubicBezTo>
                  <a:lnTo>
                    <a:pt x="157906" y="159790"/>
                  </a:lnTo>
                  <a:cubicBezTo>
                    <a:pt x="157875" y="159973"/>
                    <a:pt x="157723" y="160125"/>
                    <a:pt x="157541" y="160125"/>
                  </a:cubicBezTo>
                  <a:lnTo>
                    <a:pt x="335" y="154106"/>
                  </a:lnTo>
                  <a:cubicBezTo>
                    <a:pt x="304" y="154106"/>
                    <a:pt x="274" y="154106"/>
                    <a:pt x="274" y="154106"/>
                  </a:cubicBezTo>
                  <a:close/>
                  <a:moveTo>
                    <a:pt x="6596" y="700"/>
                  </a:moveTo>
                  <a:lnTo>
                    <a:pt x="669" y="153438"/>
                  </a:lnTo>
                  <a:lnTo>
                    <a:pt x="157237" y="159426"/>
                  </a:lnTo>
                  <a:lnTo>
                    <a:pt x="163164" y="6688"/>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3"/>
            <p:cNvSpPr/>
            <p:nvPr/>
          </p:nvSpPr>
          <p:spPr>
            <a:xfrm rot="10800000">
              <a:off x="-2144467" y="1082431"/>
              <a:ext cx="1846613" cy="1805232"/>
            </a:xfrm>
            <a:custGeom>
              <a:rect b="b" l="l" r="r" t="t"/>
              <a:pathLst>
                <a:path extrusionOk="0" h="177724" w="181798">
                  <a:moveTo>
                    <a:pt x="5198" y="177723"/>
                  </a:moveTo>
                  <a:cubicBezTo>
                    <a:pt x="5107" y="177723"/>
                    <a:pt x="5046" y="177693"/>
                    <a:pt x="4985" y="177632"/>
                  </a:cubicBezTo>
                  <a:cubicBezTo>
                    <a:pt x="4925" y="177571"/>
                    <a:pt x="4864" y="177480"/>
                    <a:pt x="4864" y="177359"/>
                  </a:cubicBezTo>
                  <a:lnTo>
                    <a:pt x="0" y="5472"/>
                  </a:lnTo>
                  <a:cubicBezTo>
                    <a:pt x="0" y="5259"/>
                    <a:pt x="152" y="5076"/>
                    <a:pt x="365" y="5076"/>
                  </a:cubicBezTo>
                  <a:lnTo>
                    <a:pt x="176539" y="0"/>
                  </a:lnTo>
                  <a:cubicBezTo>
                    <a:pt x="176630" y="0"/>
                    <a:pt x="176721" y="31"/>
                    <a:pt x="176812" y="92"/>
                  </a:cubicBezTo>
                  <a:cubicBezTo>
                    <a:pt x="176873" y="152"/>
                    <a:pt x="176903" y="244"/>
                    <a:pt x="176903" y="365"/>
                  </a:cubicBezTo>
                  <a:lnTo>
                    <a:pt x="181797" y="172282"/>
                  </a:lnTo>
                  <a:cubicBezTo>
                    <a:pt x="181797" y="172465"/>
                    <a:pt x="181645" y="172647"/>
                    <a:pt x="181432" y="172647"/>
                  </a:cubicBezTo>
                  <a:lnTo>
                    <a:pt x="5259" y="177723"/>
                  </a:lnTo>
                  <a:cubicBezTo>
                    <a:pt x="5229" y="177723"/>
                    <a:pt x="5229" y="177723"/>
                    <a:pt x="5198" y="177723"/>
                  </a:cubicBezTo>
                  <a:close/>
                  <a:moveTo>
                    <a:pt x="760" y="5806"/>
                  </a:moveTo>
                  <a:lnTo>
                    <a:pt x="5593" y="176963"/>
                  </a:lnTo>
                  <a:lnTo>
                    <a:pt x="181037" y="171918"/>
                  </a:lnTo>
                  <a:lnTo>
                    <a:pt x="176174" y="760"/>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3"/>
            <p:cNvSpPr/>
            <p:nvPr/>
          </p:nvSpPr>
          <p:spPr>
            <a:xfrm rot="10800000">
              <a:off x="-2323244" y="942857"/>
              <a:ext cx="2183141" cy="2138367"/>
            </a:xfrm>
            <a:custGeom>
              <a:rect b="b" l="l" r="r" t="t"/>
              <a:pathLst>
                <a:path extrusionOk="0" h="210521" w="214929">
                  <a:moveTo>
                    <a:pt x="14499" y="210520"/>
                  </a:moveTo>
                  <a:cubicBezTo>
                    <a:pt x="14408" y="210520"/>
                    <a:pt x="14317" y="210490"/>
                    <a:pt x="14256" y="210429"/>
                  </a:cubicBezTo>
                  <a:cubicBezTo>
                    <a:pt x="14165" y="210338"/>
                    <a:pt x="14134" y="210247"/>
                    <a:pt x="14104" y="210125"/>
                  </a:cubicBezTo>
                  <a:lnTo>
                    <a:pt x="0" y="15016"/>
                  </a:lnTo>
                  <a:cubicBezTo>
                    <a:pt x="0" y="14773"/>
                    <a:pt x="183" y="14590"/>
                    <a:pt x="395" y="14560"/>
                  </a:cubicBezTo>
                  <a:lnTo>
                    <a:pt x="200338" y="31"/>
                  </a:lnTo>
                  <a:cubicBezTo>
                    <a:pt x="200460" y="0"/>
                    <a:pt x="200581" y="61"/>
                    <a:pt x="200642" y="122"/>
                  </a:cubicBezTo>
                  <a:cubicBezTo>
                    <a:pt x="200733" y="183"/>
                    <a:pt x="200794" y="304"/>
                    <a:pt x="200794" y="426"/>
                  </a:cubicBezTo>
                  <a:lnTo>
                    <a:pt x="214898" y="195535"/>
                  </a:lnTo>
                  <a:cubicBezTo>
                    <a:pt x="214928" y="195748"/>
                    <a:pt x="214746" y="195961"/>
                    <a:pt x="214503" y="195991"/>
                  </a:cubicBezTo>
                  <a:lnTo>
                    <a:pt x="14560" y="210520"/>
                  </a:lnTo>
                  <a:cubicBezTo>
                    <a:pt x="14560" y="210520"/>
                    <a:pt x="14529" y="210520"/>
                    <a:pt x="14499" y="210520"/>
                  </a:cubicBezTo>
                  <a:close/>
                  <a:moveTo>
                    <a:pt x="882" y="15381"/>
                  </a:moveTo>
                  <a:lnTo>
                    <a:pt x="14925" y="209639"/>
                  </a:lnTo>
                  <a:lnTo>
                    <a:pt x="214016" y="195170"/>
                  </a:lnTo>
                  <a:lnTo>
                    <a:pt x="199974" y="882"/>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3"/>
            <p:cNvSpPr/>
            <p:nvPr/>
          </p:nvSpPr>
          <p:spPr>
            <a:xfrm rot="10800000">
              <a:off x="-2784546" y="568921"/>
              <a:ext cx="3050714" cy="2998524"/>
            </a:xfrm>
            <a:custGeom>
              <a:rect b="b" l="l" r="r" t="t"/>
              <a:pathLst>
                <a:path extrusionOk="0" h="295203" w="300341">
                  <a:moveTo>
                    <a:pt x="41551" y="295172"/>
                  </a:moveTo>
                  <a:cubicBezTo>
                    <a:pt x="41430" y="295202"/>
                    <a:pt x="41308" y="295141"/>
                    <a:pt x="41217" y="295081"/>
                  </a:cubicBezTo>
                  <a:cubicBezTo>
                    <a:pt x="41095" y="294989"/>
                    <a:pt x="41004" y="294868"/>
                    <a:pt x="40974" y="294716"/>
                  </a:cubicBezTo>
                  <a:lnTo>
                    <a:pt x="31" y="42736"/>
                  </a:lnTo>
                  <a:cubicBezTo>
                    <a:pt x="0" y="42433"/>
                    <a:pt x="213" y="42159"/>
                    <a:pt x="487" y="42098"/>
                  </a:cubicBezTo>
                  <a:lnTo>
                    <a:pt x="258698" y="31"/>
                  </a:lnTo>
                  <a:cubicBezTo>
                    <a:pt x="258850" y="0"/>
                    <a:pt x="259002" y="31"/>
                    <a:pt x="259124" y="122"/>
                  </a:cubicBezTo>
                  <a:cubicBezTo>
                    <a:pt x="259245" y="213"/>
                    <a:pt x="259337" y="335"/>
                    <a:pt x="259337" y="487"/>
                  </a:cubicBezTo>
                  <a:lnTo>
                    <a:pt x="300280" y="252466"/>
                  </a:lnTo>
                  <a:cubicBezTo>
                    <a:pt x="300340" y="252770"/>
                    <a:pt x="300128" y="253043"/>
                    <a:pt x="299824" y="253104"/>
                  </a:cubicBezTo>
                  <a:lnTo>
                    <a:pt x="41612" y="295172"/>
                  </a:lnTo>
                  <a:cubicBezTo>
                    <a:pt x="41612" y="295172"/>
                    <a:pt x="41582" y="295172"/>
                    <a:pt x="41551" y="295172"/>
                  </a:cubicBezTo>
                  <a:close/>
                  <a:moveTo>
                    <a:pt x="1216" y="43101"/>
                  </a:moveTo>
                  <a:lnTo>
                    <a:pt x="42007" y="293986"/>
                  </a:lnTo>
                  <a:lnTo>
                    <a:pt x="299094" y="252101"/>
                  </a:lnTo>
                  <a:lnTo>
                    <a:pt x="258334" y="1216"/>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3"/>
            <p:cNvSpPr/>
            <p:nvPr/>
          </p:nvSpPr>
          <p:spPr>
            <a:xfrm rot="10800000">
              <a:off x="-3084675" y="315725"/>
              <a:ext cx="3602134" cy="3546542"/>
            </a:xfrm>
            <a:custGeom>
              <a:rect b="b" l="l" r="r" t="t"/>
              <a:pathLst>
                <a:path extrusionOk="0" h="349155" w="354628">
                  <a:moveTo>
                    <a:pt x="61825" y="349155"/>
                  </a:moveTo>
                  <a:cubicBezTo>
                    <a:pt x="61704" y="349155"/>
                    <a:pt x="61582" y="349124"/>
                    <a:pt x="61461" y="349033"/>
                  </a:cubicBezTo>
                  <a:cubicBezTo>
                    <a:pt x="61309" y="348942"/>
                    <a:pt x="61217" y="348820"/>
                    <a:pt x="61187" y="348638"/>
                  </a:cubicBezTo>
                  <a:lnTo>
                    <a:pt x="61" y="63558"/>
                  </a:lnTo>
                  <a:cubicBezTo>
                    <a:pt x="0" y="63223"/>
                    <a:pt x="213" y="62889"/>
                    <a:pt x="548" y="62798"/>
                  </a:cubicBezTo>
                  <a:lnTo>
                    <a:pt x="292681" y="31"/>
                  </a:lnTo>
                  <a:cubicBezTo>
                    <a:pt x="292833" y="1"/>
                    <a:pt x="293015" y="31"/>
                    <a:pt x="293167" y="122"/>
                  </a:cubicBezTo>
                  <a:cubicBezTo>
                    <a:pt x="293289" y="213"/>
                    <a:pt x="293380" y="365"/>
                    <a:pt x="293441" y="517"/>
                  </a:cubicBezTo>
                  <a:lnTo>
                    <a:pt x="354536" y="285597"/>
                  </a:lnTo>
                  <a:cubicBezTo>
                    <a:pt x="354627" y="285962"/>
                    <a:pt x="354384" y="286296"/>
                    <a:pt x="354050" y="286357"/>
                  </a:cubicBezTo>
                  <a:lnTo>
                    <a:pt x="61916" y="349124"/>
                  </a:lnTo>
                  <a:cubicBezTo>
                    <a:pt x="61886" y="349124"/>
                    <a:pt x="61856" y="349155"/>
                    <a:pt x="61825" y="349155"/>
                  </a:cubicBezTo>
                  <a:close/>
                  <a:moveTo>
                    <a:pt x="1429" y="63922"/>
                  </a:moveTo>
                  <a:lnTo>
                    <a:pt x="62281" y="347756"/>
                  </a:lnTo>
                  <a:lnTo>
                    <a:pt x="353168" y="285263"/>
                  </a:lnTo>
                  <a:lnTo>
                    <a:pt x="292316" y="1399"/>
                  </a:lnTo>
                  <a:close/>
                </a:path>
              </a:pathLst>
            </a:custGeom>
            <a:solidFill>
              <a:schemeClr val="accent5"/>
            </a:solidFill>
            <a:ln cap="flat" cmpd="sng" w="9525">
              <a:solidFill>
                <a:schemeClr val="accent6"/>
              </a:solidFill>
              <a:prstDash val="solid"/>
              <a:round/>
              <a:headEnd len="sm" w="sm" type="none"/>
              <a:tailEnd len="sm" w="sm" type="none"/>
            </a:ln>
            <a:effectLst>
              <a:outerShdw blurRad="85725" rotWithShape="0" algn="bl">
                <a:schemeClr val="accent4">
                  <a:alpha val="87843"/>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txBox="1"/>
          <p:nvPr>
            <p:ph idx="1" type="body"/>
          </p:nvPr>
        </p:nvSpPr>
        <p:spPr>
          <a:xfrm>
            <a:off x="841725" y="1779538"/>
            <a:ext cx="3404100" cy="2250600"/>
          </a:xfrm>
          <a:prstGeom prst="rect">
            <a:avLst/>
          </a:prstGeom>
          <a:noFill/>
          <a:ln>
            <a:noFill/>
          </a:ln>
        </p:spPr>
        <p:txBody>
          <a:bodyPr anchorCtr="0" anchor="ctr" bIns="91425" lIns="91425" spcFirstLastPara="1" rIns="91425" wrap="square" tIns="91425">
            <a:noAutofit/>
          </a:bodyPr>
          <a:lstStyle>
            <a:lvl1pPr indent="-330200" lvl="0" marL="457200" algn="l">
              <a:lnSpc>
                <a:spcPct val="100000"/>
              </a:lnSpc>
              <a:spcBef>
                <a:spcPts val="0"/>
              </a:spcBef>
              <a:spcAft>
                <a:spcPts val="0"/>
              </a:spcAft>
              <a:buSzPts val="1600"/>
              <a:buChar char="●"/>
              <a:defRPr/>
            </a:lvl1pPr>
            <a:lvl2pPr indent="-330200" lvl="1" marL="914400" algn="l">
              <a:lnSpc>
                <a:spcPct val="115000"/>
              </a:lnSpc>
              <a:spcBef>
                <a:spcPts val="0"/>
              </a:spcBef>
              <a:spcAft>
                <a:spcPts val="0"/>
              </a:spcAft>
              <a:buSzPts val="1600"/>
              <a:buChar char="○"/>
              <a:defRPr/>
            </a:lvl2pPr>
            <a:lvl3pPr indent="-330200" lvl="2" marL="1371600" algn="l">
              <a:lnSpc>
                <a:spcPct val="115000"/>
              </a:lnSpc>
              <a:spcBef>
                <a:spcPts val="1600"/>
              </a:spcBef>
              <a:spcAft>
                <a:spcPts val="0"/>
              </a:spcAft>
              <a:buSzPts val="1600"/>
              <a:buChar char="■"/>
              <a:defRPr/>
            </a:lvl3pPr>
            <a:lvl4pPr indent="-330200" lvl="3" marL="1828800" algn="l">
              <a:lnSpc>
                <a:spcPct val="115000"/>
              </a:lnSpc>
              <a:spcBef>
                <a:spcPts val="1600"/>
              </a:spcBef>
              <a:spcAft>
                <a:spcPts val="0"/>
              </a:spcAft>
              <a:buSzPts val="1600"/>
              <a:buChar char="●"/>
              <a:defRPr/>
            </a:lvl4pPr>
            <a:lvl5pPr indent="-330200" lvl="4" marL="2286000" algn="l">
              <a:lnSpc>
                <a:spcPct val="115000"/>
              </a:lnSpc>
              <a:spcBef>
                <a:spcPts val="1600"/>
              </a:spcBef>
              <a:spcAft>
                <a:spcPts val="0"/>
              </a:spcAft>
              <a:buSzPts val="1600"/>
              <a:buChar char="○"/>
              <a:defRPr/>
            </a:lvl5pPr>
            <a:lvl6pPr indent="-330200" lvl="5" marL="2743200" algn="l">
              <a:lnSpc>
                <a:spcPct val="115000"/>
              </a:lnSpc>
              <a:spcBef>
                <a:spcPts val="1600"/>
              </a:spcBef>
              <a:spcAft>
                <a:spcPts val="0"/>
              </a:spcAft>
              <a:buSzPts val="1600"/>
              <a:buChar char="■"/>
              <a:defRPr/>
            </a:lvl6pPr>
            <a:lvl7pPr indent="-330200" lvl="6" marL="3200400" algn="l">
              <a:lnSpc>
                <a:spcPct val="115000"/>
              </a:lnSpc>
              <a:spcBef>
                <a:spcPts val="1600"/>
              </a:spcBef>
              <a:spcAft>
                <a:spcPts val="0"/>
              </a:spcAft>
              <a:buSzPts val="1600"/>
              <a:buChar char="●"/>
              <a:defRPr/>
            </a:lvl7pPr>
            <a:lvl8pPr indent="-330200" lvl="7" marL="3657600" algn="l">
              <a:lnSpc>
                <a:spcPct val="115000"/>
              </a:lnSpc>
              <a:spcBef>
                <a:spcPts val="1600"/>
              </a:spcBef>
              <a:spcAft>
                <a:spcPts val="0"/>
              </a:spcAft>
              <a:buSzPts val="1600"/>
              <a:buChar char="○"/>
              <a:defRPr/>
            </a:lvl8pPr>
            <a:lvl9pPr indent="-330200" lvl="8" marL="4114800" algn="l">
              <a:lnSpc>
                <a:spcPct val="115000"/>
              </a:lnSpc>
              <a:spcBef>
                <a:spcPts val="1600"/>
              </a:spcBef>
              <a:spcAft>
                <a:spcPts val="1600"/>
              </a:spcAft>
              <a:buSzPts val="1600"/>
              <a:buChar char="■"/>
              <a:defRPr/>
            </a:lvl9pPr>
          </a:lstStyle>
          <a:p/>
        </p:txBody>
      </p:sp>
      <p:sp>
        <p:nvSpPr>
          <p:cNvPr id="70" name="Google Shape;70;p16"/>
          <p:cNvSpPr txBox="1"/>
          <p:nvPr>
            <p:ph type="title"/>
          </p:nvPr>
        </p:nvSpPr>
        <p:spPr>
          <a:xfrm>
            <a:off x="841725" y="1166550"/>
            <a:ext cx="3404100" cy="292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71" name="Google Shape;71;p16"/>
          <p:cNvGrpSpPr/>
          <p:nvPr/>
        </p:nvGrpSpPr>
        <p:grpSpPr>
          <a:xfrm>
            <a:off x="-2547268" y="-5954006"/>
            <a:ext cx="8667292" cy="8667614"/>
            <a:chOff x="-2547268" y="-5954006"/>
            <a:chExt cx="8667292" cy="8667614"/>
          </a:xfrm>
        </p:grpSpPr>
        <p:sp>
          <p:nvSpPr>
            <p:cNvPr id="72" name="Google Shape;72;p16"/>
            <p:cNvSpPr/>
            <p:nvPr/>
          </p:nvSpPr>
          <p:spPr>
            <a:xfrm rot="-3724305">
              <a:off x="-1419471" y="-4825661"/>
              <a:ext cx="6411698" cy="6410923"/>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6"/>
            <p:cNvSpPr/>
            <p:nvPr/>
          </p:nvSpPr>
          <p:spPr>
            <a:xfrm rot="-3724305">
              <a:off x="-1237877" y="-4644797"/>
              <a:ext cx="6048471" cy="6049196"/>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6"/>
            <p:cNvSpPr/>
            <p:nvPr/>
          </p:nvSpPr>
          <p:spPr>
            <a:xfrm rot="-3724305">
              <a:off x="-1056657" y="-4463176"/>
              <a:ext cx="5685969" cy="5685944"/>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6"/>
            <p:cNvSpPr/>
            <p:nvPr/>
          </p:nvSpPr>
          <p:spPr>
            <a:xfrm rot="-3724305">
              <a:off x="-875083" y="-4281743"/>
              <a:ext cx="5323468" cy="5323443"/>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6"/>
            <p:cNvSpPr/>
            <p:nvPr/>
          </p:nvSpPr>
          <p:spPr>
            <a:xfrm rot="-3724305">
              <a:off x="-694194" y="-4100672"/>
              <a:ext cx="4960966" cy="4960941"/>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p:nvPr/>
          </p:nvSpPr>
          <p:spPr>
            <a:xfrm rot="-3724305">
              <a:off x="-512577" y="-3919040"/>
              <a:ext cx="4597714" cy="4597689"/>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6"/>
            <p:cNvSpPr/>
            <p:nvPr/>
          </p:nvSpPr>
          <p:spPr>
            <a:xfrm rot="-3724305">
              <a:off x="-331358" y="-3738176"/>
              <a:ext cx="4235237" cy="4235962"/>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6"/>
            <p:cNvSpPr/>
            <p:nvPr/>
          </p:nvSpPr>
          <p:spPr>
            <a:xfrm rot="-3724305">
              <a:off x="-150137" y="-3556555"/>
              <a:ext cx="3872736" cy="3872711"/>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6"/>
            <p:cNvSpPr/>
            <p:nvPr/>
          </p:nvSpPr>
          <p:spPr>
            <a:xfrm rot="-3724305">
              <a:off x="31436" y="-3375121"/>
              <a:ext cx="3510234" cy="3510209"/>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6"/>
            <p:cNvSpPr/>
            <p:nvPr/>
          </p:nvSpPr>
          <p:spPr>
            <a:xfrm rot="-3724305">
              <a:off x="212325" y="-3194051"/>
              <a:ext cx="3147732" cy="3147707"/>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5">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 name="Google Shape;82;p16"/>
          <p:cNvGrpSpPr/>
          <p:nvPr/>
        </p:nvGrpSpPr>
        <p:grpSpPr>
          <a:xfrm>
            <a:off x="2938795" y="2514294"/>
            <a:ext cx="8667292" cy="8667614"/>
            <a:chOff x="-3553205" y="-5628756"/>
            <a:chExt cx="8667292" cy="8667614"/>
          </a:xfrm>
        </p:grpSpPr>
        <p:sp>
          <p:nvSpPr>
            <p:cNvPr id="83" name="Google Shape;83;p16"/>
            <p:cNvSpPr/>
            <p:nvPr/>
          </p:nvSpPr>
          <p:spPr>
            <a:xfrm rot="-3724305">
              <a:off x="-2425408" y="-4500411"/>
              <a:ext cx="6411698" cy="6410923"/>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6"/>
            <p:cNvSpPr/>
            <p:nvPr/>
          </p:nvSpPr>
          <p:spPr>
            <a:xfrm rot="-3724305">
              <a:off x="-2243814" y="-4319547"/>
              <a:ext cx="6048471" cy="6049196"/>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6"/>
            <p:cNvSpPr/>
            <p:nvPr/>
          </p:nvSpPr>
          <p:spPr>
            <a:xfrm rot="-3724305">
              <a:off x="-2062594" y="-4137926"/>
              <a:ext cx="5685969" cy="5685944"/>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6"/>
            <p:cNvSpPr/>
            <p:nvPr/>
          </p:nvSpPr>
          <p:spPr>
            <a:xfrm rot="-3724305">
              <a:off x="-1881020" y="-3956493"/>
              <a:ext cx="5323468" cy="5323443"/>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6"/>
            <p:cNvSpPr/>
            <p:nvPr/>
          </p:nvSpPr>
          <p:spPr>
            <a:xfrm rot="-3724305">
              <a:off x="-1700131" y="-3775422"/>
              <a:ext cx="4960966" cy="4960941"/>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6"/>
            <p:cNvSpPr/>
            <p:nvPr/>
          </p:nvSpPr>
          <p:spPr>
            <a:xfrm rot="-3724305">
              <a:off x="-1518514" y="-3593790"/>
              <a:ext cx="4597714" cy="4597689"/>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6"/>
            <p:cNvSpPr/>
            <p:nvPr/>
          </p:nvSpPr>
          <p:spPr>
            <a:xfrm rot="-3724305">
              <a:off x="-1337295" y="-3412926"/>
              <a:ext cx="4235237" cy="4235962"/>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6"/>
            <p:cNvSpPr/>
            <p:nvPr/>
          </p:nvSpPr>
          <p:spPr>
            <a:xfrm rot="-3724305">
              <a:off x="-1156074" y="-3231305"/>
              <a:ext cx="3872736" cy="3872711"/>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6"/>
            <p:cNvSpPr/>
            <p:nvPr/>
          </p:nvSpPr>
          <p:spPr>
            <a:xfrm rot="-3724305">
              <a:off x="-974501" y="-3049871"/>
              <a:ext cx="3510234" cy="3510209"/>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6"/>
            <p:cNvSpPr/>
            <p:nvPr/>
          </p:nvSpPr>
          <p:spPr>
            <a:xfrm rot="-3724305">
              <a:off x="-793612" y="-2868801"/>
              <a:ext cx="3147732" cy="3147707"/>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bg>
      <p:bgPr>
        <a:solidFill>
          <a:schemeClr val="dk1"/>
        </a:solidFill>
      </p:bgPr>
    </p:bg>
    <p:spTree>
      <p:nvGrpSpPr>
        <p:cNvPr id="511" name="Shape 511"/>
        <p:cNvGrpSpPr/>
        <p:nvPr/>
      </p:nvGrpSpPr>
      <p:grpSpPr>
        <a:xfrm>
          <a:off x="0" y="0"/>
          <a:ext cx="0" cy="0"/>
          <a:chOff x="0" y="0"/>
          <a:chExt cx="0" cy="0"/>
        </a:xfrm>
      </p:grpSpPr>
      <p:sp>
        <p:nvSpPr>
          <p:cNvPr id="512" name="Google Shape;512;p34"/>
          <p:cNvSpPr txBox="1"/>
          <p:nvPr>
            <p:ph type="title"/>
          </p:nvPr>
        </p:nvSpPr>
        <p:spPr>
          <a:xfrm>
            <a:off x="1272605" y="2199717"/>
            <a:ext cx="1659300" cy="48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513" name="Google Shape;513;p34"/>
          <p:cNvSpPr txBox="1"/>
          <p:nvPr>
            <p:ph idx="2" type="title"/>
          </p:nvPr>
        </p:nvSpPr>
        <p:spPr>
          <a:xfrm>
            <a:off x="1272605" y="1841367"/>
            <a:ext cx="1659300" cy="29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1pPr>
            <a:lvl2pPr lvl="1"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2pPr>
            <a:lvl3pPr lvl="2"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3pPr>
            <a:lvl4pPr lvl="3"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4pPr>
            <a:lvl5pPr lvl="4"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5pPr>
            <a:lvl6pPr lvl="5"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6pPr>
            <a:lvl7pPr lvl="6"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7pPr>
            <a:lvl8pPr lvl="7"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8pPr>
            <a:lvl9pPr lvl="8"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9pPr>
          </a:lstStyle>
          <a:p/>
        </p:txBody>
      </p:sp>
      <p:sp>
        <p:nvSpPr>
          <p:cNvPr id="514" name="Google Shape;514;p34"/>
          <p:cNvSpPr txBox="1"/>
          <p:nvPr>
            <p:ph idx="3" type="title"/>
          </p:nvPr>
        </p:nvSpPr>
        <p:spPr>
          <a:xfrm>
            <a:off x="3810189" y="2199717"/>
            <a:ext cx="1528200" cy="48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515" name="Google Shape;515;p34"/>
          <p:cNvSpPr txBox="1"/>
          <p:nvPr>
            <p:ph idx="4" type="title"/>
          </p:nvPr>
        </p:nvSpPr>
        <p:spPr>
          <a:xfrm>
            <a:off x="3810189" y="1841375"/>
            <a:ext cx="1528200" cy="29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1pPr>
            <a:lvl2pPr lvl="1"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2pPr>
            <a:lvl3pPr lvl="2"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3pPr>
            <a:lvl4pPr lvl="3"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4pPr>
            <a:lvl5pPr lvl="4"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5pPr>
            <a:lvl6pPr lvl="5"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6pPr>
            <a:lvl7pPr lvl="6"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7pPr>
            <a:lvl8pPr lvl="7"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8pPr>
            <a:lvl9pPr lvl="8"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9pPr>
          </a:lstStyle>
          <a:p/>
        </p:txBody>
      </p:sp>
      <p:sp>
        <p:nvSpPr>
          <p:cNvPr id="516" name="Google Shape;516;p34"/>
          <p:cNvSpPr txBox="1"/>
          <p:nvPr>
            <p:ph idx="5" type="title"/>
          </p:nvPr>
        </p:nvSpPr>
        <p:spPr>
          <a:xfrm>
            <a:off x="6212095" y="2199717"/>
            <a:ext cx="1659300" cy="48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517" name="Google Shape;517;p34"/>
          <p:cNvSpPr txBox="1"/>
          <p:nvPr>
            <p:ph idx="6" type="title"/>
          </p:nvPr>
        </p:nvSpPr>
        <p:spPr>
          <a:xfrm>
            <a:off x="6212095" y="1841367"/>
            <a:ext cx="1659300" cy="29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1pPr>
            <a:lvl2pPr lvl="1"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2pPr>
            <a:lvl3pPr lvl="2"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3pPr>
            <a:lvl4pPr lvl="3"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4pPr>
            <a:lvl5pPr lvl="4"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5pPr>
            <a:lvl6pPr lvl="5"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6pPr>
            <a:lvl7pPr lvl="6"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7pPr>
            <a:lvl8pPr lvl="7"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8pPr>
            <a:lvl9pPr lvl="8"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9pPr>
          </a:lstStyle>
          <a:p/>
        </p:txBody>
      </p:sp>
      <p:sp>
        <p:nvSpPr>
          <p:cNvPr id="518" name="Google Shape;518;p34"/>
          <p:cNvSpPr txBox="1"/>
          <p:nvPr>
            <p:ph idx="7" type="title"/>
          </p:nvPr>
        </p:nvSpPr>
        <p:spPr>
          <a:xfrm>
            <a:off x="1272605" y="4076752"/>
            <a:ext cx="1659300" cy="48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519" name="Google Shape;519;p34"/>
          <p:cNvSpPr txBox="1"/>
          <p:nvPr>
            <p:ph idx="8" type="title"/>
          </p:nvPr>
        </p:nvSpPr>
        <p:spPr>
          <a:xfrm>
            <a:off x="1272605" y="3730958"/>
            <a:ext cx="1659300" cy="29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1pPr>
            <a:lvl2pPr lvl="1"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2pPr>
            <a:lvl3pPr lvl="2"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3pPr>
            <a:lvl4pPr lvl="3"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4pPr>
            <a:lvl5pPr lvl="4"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5pPr>
            <a:lvl6pPr lvl="5"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6pPr>
            <a:lvl7pPr lvl="6"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7pPr>
            <a:lvl8pPr lvl="7"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8pPr>
            <a:lvl9pPr lvl="8"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9pPr>
          </a:lstStyle>
          <a:p/>
        </p:txBody>
      </p:sp>
      <p:sp>
        <p:nvSpPr>
          <p:cNvPr id="520" name="Google Shape;520;p34"/>
          <p:cNvSpPr txBox="1"/>
          <p:nvPr>
            <p:ph idx="9" type="title"/>
          </p:nvPr>
        </p:nvSpPr>
        <p:spPr>
          <a:xfrm>
            <a:off x="3744639" y="4076752"/>
            <a:ext cx="1659300" cy="48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521" name="Google Shape;521;p34"/>
          <p:cNvSpPr txBox="1"/>
          <p:nvPr>
            <p:ph idx="13" type="title"/>
          </p:nvPr>
        </p:nvSpPr>
        <p:spPr>
          <a:xfrm>
            <a:off x="3744639" y="3730958"/>
            <a:ext cx="1659300" cy="29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1pPr>
            <a:lvl2pPr lvl="1"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2pPr>
            <a:lvl3pPr lvl="2"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3pPr>
            <a:lvl4pPr lvl="3"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4pPr>
            <a:lvl5pPr lvl="4"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5pPr>
            <a:lvl6pPr lvl="5"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6pPr>
            <a:lvl7pPr lvl="6"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7pPr>
            <a:lvl8pPr lvl="7"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8pPr>
            <a:lvl9pPr lvl="8"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9pPr>
          </a:lstStyle>
          <a:p/>
        </p:txBody>
      </p:sp>
      <p:sp>
        <p:nvSpPr>
          <p:cNvPr id="522" name="Google Shape;522;p34"/>
          <p:cNvSpPr txBox="1"/>
          <p:nvPr>
            <p:ph idx="14" type="title"/>
          </p:nvPr>
        </p:nvSpPr>
        <p:spPr>
          <a:xfrm>
            <a:off x="6212095" y="4076752"/>
            <a:ext cx="1659300" cy="48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a:lnSpc>
                <a:spcPct val="100000"/>
              </a:lnSpc>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p:txBody>
      </p:sp>
      <p:sp>
        <p:nvSpPr>
          <p:cNvPr id="523" name="Google Shape;523;p34"/>
          <p:cNvSpPr txBox="1"/>
          <p:nvPr>
            <p:ph idx="15" type="title"/>
          </p:nvPr>
        </p:nvSpPr>
        <p:spPr>
          <a:xfrm>
            <a:off x="6212095" y="3730958"/>
            <a:ext cx="1659300" cy="29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1pPr>
            <a:lvl2pPr lvl="1"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2pPr>
            <a:lvl3pPr lvl="2"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3pPr>
            <a:lvl4pPr lvl="3"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4pPr>
            <a:lvl5pPr lvl="4"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5pPr>
            <a:lvl6pPr lvl="5"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6pPr>
            <a:lvl7pPr lvl="6"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7pPr>
            <a:lvl8pPr lvl="7"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8pPr>
            <a:lvl9pPr lvl="8" algn="ctr">
              <a:lnSpc>
                <a:spcPct val="100000"/>
              </a:lnSpc>
              <a:spcBef>
                <a:spcPts val="0"/>
              </a:spcBef>
              <a:spcAft>
                <a:spcPts val="0"/>
              </a:spcAft>
              <a:buClr>
                <a:schemeClr val="lt1"/>
              </a:buClr>
              <a:buSzPts val="2100"/>
              <a:buFont typeface="Blinker"/>
              <a:buNone/>
              <a:defRPr b="1" sz="2100">
                <a:solidFill>
                  <a:schemeClr val="lt1"/>
                </a:solidFill>
                <a:latin typeface="Blinker"/>
                <a:ea typeface="Blinker"/>
                <a:cs typeface="Blinker"/>
                <a:sym typeface="Blinker"/>
              </a:defRPr>
            </a:lvl9pPr>
          </a:lstStyle>
          <a:p/>
        </p:txBody>
      </p:sp>
      <p:sp>
        <p:nvSpPr>
          <p:cNvPr id="524" name="Google Shape;524;p34"/>
          <p:cNvSpPr txBox="1"/>
          <p:nvPr>
            <p:ph idx="16" type="title"/>
          </p:nvPr>
        </p:nvSpPr>
        <p:spPr>
          <a:xfrm>
            <a:off x="713225" y="539500"/>
            <a:ext cx="7759200" cy="29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525" name="Google Shape;525;p34"/>
          <p:cNvSpPr txBox="1"/>
          <p:nvPr>
            <p:ph idx="17" type="title"/>
          </p:nvPr>
        </p:nvSpPr>
        <p:spPr>
          <a:xfrm>
            <a:off x="1785005" y="1272114"/>
            <a:ext cx="634500" cy="29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Blinker"/>
              <a:buNone/>
              <a:defRPr b="1" sz="1800">
                <a:latin typeface="Blinker"/>
                <a:ea typeface="Blinker"/>
                <a:cs typeface="Blinker"/>
                <a:sym typeface="Blinker"/>
              </a:defRPr>
            </a:lvl1pPr>
            <a:lvl2pPr lvl="1"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2pPr>
            <a:lvl3pPr lvl="2"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3pPr>
            <a:lvl4pPr lvl="3"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4pPr>
            <a:lvl5pPr lvl="4"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5pPr>
            <a:lvl6pPr lvl="5"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6pPr>
            <a:lvl7pPr lvl="6"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7pPr>
            <a:lvl8pPr lvl="7"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8pPr>
            <a:lvl9pPr lvl="8"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9pPr>
          </a:lstStyle>
          <a:p/>
        </p:txBody>
      </p:sp>
      <p:sp>
        <p:nvSpPr>
          <p:cNvPr id="526" name="Google Shape;526;p34"/>
          <p:cNvSpPr txBox="1"/>
          <p:nvPr>
            <p:ph idx="18" type="title"/>
          </p:nvPr>
        </p:nvSpPr>
        <p:spPr>
          <a:xfrm>
            <a:off x="4257039" y="1272114"/>
            <a:ext cx="634500" cy="29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Blinker"/>
              <a:buNone/>
              <a:defRPr b="1" sz="1800">
                <a:latin typeface="Blinker"/>
                <a:ea typeface="Blinker"/>
                <a:cs typeface="Blinker"/>
                <a:sym typeface="Blinker"/>
              </a:defRPr>
            </a:lvl1pPr>
            <a:lvl2pPr lvl="1"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2pPr>
            <a:lvl3pPr lvl="2"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3pPr>
            <a:lvl4pPr lvl="3"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4pPr>
            <a:lvl5pPr lvl="4"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5pPr>
            <a:lvl6pPr lvl="5"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6pPr>
            <a:lvl7pPr lvl="6"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7pPr>
            <a:lvl8pPr lvl="7"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8pPr>
            <a:lvl9pPr lvl="8"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9pPr>
          </a:lstStyle>
          <a:p/>
        </p:txBody>
      </p:sp>
      <p:sp>
        <p:nvSpPr>
          <p:cNvPr id="527" name="Google Shape;527;p34"/>
          <p:cNvSpPr txBox="1"/>
          <p:nvPr>
            <p:ph idx="19" type="title"/>
          </p:nvPr>
        </p:nvSpPr>
        <p:spPr>
          <a:xfrm>
            <a:off x="6724495" y="1272114"/>
            <a:ext cx="634500" cy="29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Blinker"/>
              <a:buNone/>
              <a:defRPr b="1" sz="1800">
                <a:latin typeface="Blinker"/>
                <a:ea typeface="Blinker"/>
                <a:cs typeface="Blinker"/>
                <a:sym typeface="Blinker"/>
              </a:defRPr>
            </a:lvl1pPr>
            <a:lvl2pPr lvl="1"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2pPr>
            <a:lvl3pPr lvl="2"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3pPr>
            <a:lvl4pPr lvl="3"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4pPr>
            <a:lvl5pPr lvl="4"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5pPr>
            <a:lvl6pPr lvl="5"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6pPr>
            <a:lvl7pPr lvl="6"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7pPr>
            <a:lvl8pPr lvl="7"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8pPr>
            <a:lvl9pPr lvl="8"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9pPr>
          </a:lstStyle>
          <a:p/>
        </p:txBody>
      </p:sp>
      <p:sp>
        <p:nvSpPr>
          <p:cNvPr id="528" name="Google Shape;528;p34"/>
          <p:cNvSpPr txBox="1"/>
          <p:nvPr>
            <p:ph idx="20" type="title"/>
          </p:nvPr>
        </p:nvSpPr>
        <p:spPr>
          <a:xfrm>
            <a:off x="1785005" y="3174218"/>
            <a:ext cx="634500" cy="29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Blinker"/>
              <a:buNone/>
              <a:defRPr b="1" sz="1800">
                <a:latin typeface="Blinker"/>
                <a:ea typeface="Blinker"/>
                <a:cs typeface="Blinker"/>
                <a:sym typeface="Blinker"/>
              </a:defRPr>
            </a:lvl1pPr>
            <a:lvl2pPr lvl="1"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2pPr>
            <a:lvl3pPr lvl="2"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3pPr>
            <a:lvl4pPr lvl="3"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4pPr>
            <a:lvl5pPr lvl="4"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5pPr>
            <a:lvl6pPr lvl="5"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6pPr>
            <a:lvl7pPr lvl="6"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7pPr>
            <a:lvl8pPr lvl="7"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8pPr>
            <a:lvl9pPr lvl="8"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9pPr>
          </a:lstStyle>
          <a:p/>
        </p:txBody>
      </p:sp>
      <p:sp>
        <p:nvSpPr>
          <p:cNvPr id="529" name="Google Shape;529;p34"/>
          <p:cNvSpPr txBox="1"/>
          <p:nvPr>
            <p:ph idx="21" type="title"/>
          </p:nvPr>
        </p:nvSpPr>
        <p:spPr>
          <a:xfrm>
            <a:off x="4257039" y="3174218"/>
            <a:ext cx="634500" cy="29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Blinker"/>
              <a:buNone/>
              <a:defRPr b="1" sz="1800">
                <a:latin typeface="Blinker"/>
                <a:ea typeface="Blinker"/>
                <a:cs typeface="Blinker"/>
                <a:sym typeface="Blinker"/>
              </a:defRPr>
            </a:lvl1pPr>
            <a:lvl2pPr lvl="1"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2pPr>
            <a:lvl3pPr lvl="2"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3pPr>
            <a:lvl4pPr lvl="3"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4pPr>
            <a:lvl5pPr lvl="4"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5pPr>
            <a:lvl6pPr lvl="5"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6pPr>
            <a:lvl7pPr lvl="6"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7pPr>
            <a:lvl8pPr lvl="7"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8pPr>
            <a:lvl9pPr lvl="8"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9pPr>
          </a:lstStyle>
          <a:p/>
        </p:txBody>
      </p:sp>
      <p:sp>
        <p:nvSpPr>
          <p:cNvPr id="530" name="Google Shape;530;p34"/>
          <p:cNvSpPr txBox="1"/>
          <p:nvPr>
            <p:ph idx="22" type="title"/>
          </p:nvPr>
        </p:nvSpPr>
        <p:spPr>
          <a:xfrm>
            <a:off x="6724495" y="3174218"/>
            <a:ext cx="634500" cy="29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Blinker"/>
              <a:buNone/>
              <a:defRPr b="1" sz="1800">
                <a:latin typeface="Blinker"/>
                <a:ea typeface="Blinker"/>
                <a:cs typeface="Blinker"/>
                <a:sym typeface="Blinker"/>
              </a:defRPr>
            </a:lvl1pPr>
            <a:lvl2pPr lvl="1"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2pPr>
            <a:lvl3pPr lvl="2"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3pPr>
            <a:lvl4pPr lvl="3"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4pPr>
            <a:lvl5pPr lvl="4"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5pPr>
            <a:lvl6pPr lvl="5"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6pPr>
            <a:lvl7pPr lvl="6"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7pPr>
            <a:lvl8pPr lvl="7"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8pPr>
            <a:lvl9pPr lvl="8" algn="ctr">
              <a:lnSpc>
                <a:spcPct val="100000"/>
              </a:lnSpc>
              <a:spcBef>
                <a:spcPts val="0"/>
              </a:spcBef>
              <a:spcAft>
                <a:spcPts val="0"/>
              </a:spcAft>
              <a:buClr>
                <a:schemeClr val="lt1"/>
              </a:buClr>
              <a:buSzPts val="1800"/>
              <a:buFont typeface="Blinker"/>
              <a:buNone/>
              <a:defRPr b="1" sz="1800">
                <a:solidFill>
                  <a:schemeClr val="lt1"/>
                </a:solidFill>
                <a:latin typeface="Blinker"/>
                <a:ea typeface="Blinker"/>
                <a:cs typeface="Blinker"/>
                <a:sym typeface="Blinker"/>
              </a:defRPr>
            </a:lvl9pPr>
          </a:lstStyle>
          <a:p/>
        </p:txBody>
      </p:sp>
      <p:grpSp>
        <p:nvGrpSpPr>
          <p:cNvPr id="531" name="Google Shape;531;p34"/>
          <p:cNvGrpSpPr/>
          <p:nvPr/>
        </p:nvGrpSpPr>
        <p:grpSpPr>
          <a:xfrm>
            <a:off x="-5027600" y="1603659"/>
            <a:ext cx="6411225" cy="6410450"/>
            <a:chOff x="-5027600" y="1603659"/>
            <a:chExt cx="6411225" cy="6410450"/>
          </a:xfrm>
        </p:grpSpPr>
        <p:sp>
          <p:nvSpPr>
            <p:cNvPr id="532" name="Google Shape;532;p34"/>
            <p:cNvSpPr/>
            <p:nvPr/>
          </p:nvSpPr>
          <p:spPr>
            <a:xfrm>
              <a:off x="-5027600" y="1603659"/>
              <a:ext cx="6411225" cy="6410450"/>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4"/>
            <p:cNvSpPr/>
            <p:nvPr/>
          </p:nvSpPr>
          <p:spPr>
            <a:xfrm>
              <a:off x="-4846000" y="1784509"/>
              <a:ext cx="6048025" cy="6048750"/>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4"/>
            <p:cNvSpPr/>
            <p:nvPr/>
          </p:nvSpPr>
          <p:spPr>
            <a:xfrm>
              <a:off x="-4664762" y="1966109"/>
              <a:ext cx="5685550" cy="5685525"/>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4"/>
            <p:cNvSpPr/>
            <p:nvPr/>
          </p:nvSpPr>
          <p:spPr>
            <a:xfrm>
              <a:off x="-4483525" y="2147734"/>
              <a:ext cx="5323075" cy="5323050"/>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4"/>
            <p:cNvSpPr/>
            <p:nvPr/>
          </p:nvSpPr>
          <p:spPr>
            <a:xfrm>
              <a:off x="-4302287" y="2328584"/>
              <a:ext cx="4960600" cy="4960575"/>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4"/>
            <p:cNvSpPr/>
            <p:nvPr/>
          </p:nvSpPr>
          <p:spPr>
            <a:xfrm>
              <a:off x="-4120675" y="2510209"/>
              <a:ext cx="4597375" cy="4597350"/>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4"/>
            <p:cNvSpPr/>
            <p:nvPr/>
          </p:nvSpPr>
          <p:spPr>
            <a:xfrm>
              <a:off x="-3939450" y="2691059"/>
              <a:ext cx="4234925" cy="4235650"/>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4"/>
            <p:cNvSpPr/>
            <p:nvPr/>
          </p:nvSpPr>
          <p:spPr>
            <a:xfrm>
              <a:off x="-3758212" y="2872659"/>
              <a:ext cx="3872450" cy="3872425"/>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4"/>
            <p:cNvSpPr/>
            <p:nvPr/>
          </p:nvSpPr>
          <p:spPr>
            <a:xfrm>
              <a:off x="-3576975" y="3054284"/>
              <a:ext cx="3509975" cy="3509950"/>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4"/>
            <p:cNvSpPr/>
            <p:nvPr/>
          </p:nvSpPr>
          <p:spPr>
            <a:xfrm>
              <a:off x="-3395737" y="3235134"/>
              <a:ext cx="3147500" cy="3147475"/>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2" name="Google Shape;542;p34"/>
          <p:cNvGrpSpPr/>
          <p:nvPr/>
        </p:nvGrpSpPr>
        <p:grpSpPr>
          <a:xfrm>
            <a:off x="7668775" y="-2791016"/>
            <a:ext cx="6411225" cy="6410450"/>
            <a:chOff x="-6412450" y="2048859"/>
            <a:chExt cx="6411225" cy="6410450"/>
          </a:xfrm>
        </p:grpSpPr>
        <p:sp>
          <p:nvSpPr>
            <p:cNvPr id="543" name="Google Shape;543;p34"/>
            <p:cNvSpPr/>
            <p:nvPr/>
          </p:nvSpPr>
          <p:spPr>
            <a:xfrm>
              <a:off x="-6412450" y="2048859"/>
              <a:ext cx="6411225" cy="6410450"/>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4"/>
            <p:cNvSpPr/>
            <p:nvPr/>
          </p:nvSpPr>
          <p:spPr>
            <a:xfrm>
              <a:off x="-6230850" y="2229709"/>
              <a:ext cx="6048025" cy="6048750"/>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4"/>
            <p:cNvSpPr/>
            <p:nvPr/>
          </p:nvSpPr>
          <p:spPr>
            <a:xfrm>
              <a:off x="-6049612" y="2411309"/>
              <a:ext cx="5685550" cy="5685525"/>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4"/>
            <p:cNvSpPr/>
            <p:nvPr/>
          </p:nvSpPr>
          <p:spPr>
            <a:xfrm>
              <a:off x="-5868375" y="2592934"/>
              <a:ext cx="5323075" cy="5323050"/>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4"/>
            <p:cNvSpPr/>
            <p:nvPr/>
          </p:nvSpPr>
          <p:spPr>
            <a:xfrm>
              <a:off x="-5687137" y="2773784"/>
              <a:ext cx="4960600" cy="4960575"/>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4"/>
            <p:cNvSpPr/>
            <p:nvPr/>
          </p:nvSpPr>
          <p:spPr>
            <a:xfrm>
              <a:off x="-5505525" y="2955409"/>
              <a:ext cx="4597375" cy="4597350"/>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4"/>
            <p:cNvSpPr/>
            <p:nvPr/>
          </p:nvSpPr>
          <p:spPr>
            <a:xfrm>
              <a:off x="-5324300" y="3136259"/>
              <a:ext cx="4234925" cy="4235650"/>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4"/>
            <p:cNvSpPr/>
            <p:nvPr/>
          </p:nvSpPr>
          <p:spPr>
            <a:xfrm>
              <a:off x="-5143062" y="3317859"/>
              <a:ext cx="3872450" cy="3872425"/>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4"/>
            <p:cNvSpPr/>
            <p:nvPr/>
          </p:nvSpPr>
          <p:spPr>
            <a:xfrm>
              <a:off x="-4961825" y="3499484"/>
              <a:ext cx="3509975" cy="3509950"/>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4"/>
            <p:cNvSpPr/>
            <p:nvPr/>
          </p:nvSpPr>
          <p:spPr>
            <a:xfrm>
              <a:off x="-4780587" y="3680334"/>
              <a:ext cx="3147500" cy="3147475"/>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5"/>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5_1_1_1">
    <p:spTree>
      <p:nvGrpSpPr>
        <p:cNvPr id="553" name="Shape 553"/>
        <p:cNvGrpSpPr/>
        <p:nvPr/>
      </p:nvGrpSpPr>
      <p:grpSpPr>
        <a:xfrm>
          <a:off x="0" y="0"/>
          <a:ext cx="0" cy="0"/>
          <a:chOff x="0" y="0"/>
          <a:chExt cx="0" cy="0"/>
        </a:xfrm>
      </p:grpSpPr>
      <p:sp>
        <p:nvSpPr>
          <p:cNvPr id="554" name="Google Shape;554;p35"/>
          <p:cNvSpPr txBox="1"/>
          <p:nvPr>
            <p:ph type="title"/>
          </p:nvPr>
        </p:nvSpPr>
        <p:spPr>
          <a:xfrm>
            <a:off x="2144035" y="1892296"/>
            <a:ext cx="941100" cy="40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55" name="Google Shape;555;p35"/>
          <p:cNvSpPr txBox="1"/>
          <p:nvPr>
            <p:ph idx="1" type="subTitle"/>
          </p:nvPr>
        </p:nvSpPr>
        <p:spPr>
          <a:xfrm>
            <a:off x="1760038" y="3360868"/>
            <a:ext cx="1676100" cy="40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56" name="Google Shape;556;p35"/>
          <p:cNvSpPr txBox="1"/>
          <p:nvPr>
            <p:ph idx="2" type="subTitle"/>
          </p:nvPr>
        </p:nvSpPr>
        <p:spPr>
          <a:xfrm>
            <a:off x="1867286" y="2890255"/>
            <a:ext cx="1461600" cy="32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557" name="Google Shape;557;p35"/>
          <p:cNvSpPr txBox="1"/>
          <p:nvPr>
            <p:ph idx="3" type="title"/>
          </p:nvPr>
        </p:nvSpPr>
        <p:spPr>
          <a:xfrm>
            <a:off x="4120810" y="1892296"/>
            <a:ext cx="941100" cy="40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58" name="Google Shape;558;p35"/>
          <p:cNvSpPr txBox="1"/>
          <p:nvPr>
            <p:ph idx="4" type="subTitle"/>
          </p:nvPr>
        </p:nvSpPr>
        <p:spPr>
          <a:xfrm>
            <a:off x="3736812" y="3360868"/>
            <a:ext cx="1676100" cy="40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59" name="Google Shape;559;p35"/>
          <p:cNvSpPr txBox="1"/>
          <p:nvPr>
            <p:ph idx="5" type="subTitle"/>
          </p:nvPr>
        </p:nvSpPr>
        <p:spPr>
          <a:xfrm>
            <a:off x="3844061" y="2890255"/>
            <a:ext cx="1461600" cy="32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560" name="Google Shape;560;p35"/>
          <p:cNvSpPr txBox="1"/>
          <p:nvPr>
            <p:ph idx="6" type="title"/>
          </p:nvPr>
        </p:nvSpPr>
        <p:spPr>
          <a:xfrm>
            <a:off x="6124863" y="1892296"/>
            <a:ext cx="875100" cy="40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61" name="Google Shape;561;p35"/>
          <p:cNvSpPr txBox="1"/>
          <p:nvPr>
            <p:ph idx="7" type="subTitle"/>
          </p:nvPr>
        </p:nvSpPr>
        <p:spPr>
          <a:xfrm>
            <a:off x="5707864" y="3360868"/>
            <a:ext cx="1676100" cy="40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62" name="Google Shape;562;p35"/>
          <p:cNvSpPr txBox="1"/>
          <p:nvPr>
            <p:ph idx="8" type="subTitle"/>
          </p:nvPr>
        </p:nvSpPr>
        <p:spPr>
          <a:xfrm>
            <a:off x="5815114" y="2890255"/>
            <a:ext cx="1461600" cy="32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grpSp>
        <p:nvGrpSpPr>
          <p:cNvPr id="563" name="Google Shape;563;p35"/>
          <p:cNvGrpSpPr/>
          <p:nvPr/>
        </p:nvGrpSpPr>
        <p:grpSpPr>
          <a:xfrm>
            <a:off x="6521564" y="776021"/>
            <a:ext cx="7649705" cy="7649117"/>
            <a:chOff x="6521564" y="776021"/>
            <a:chExt cx="7649705" cy="7649117"/>
          </a:xfrm>
        </p:grpSpPr>
        <p:sp>
          <p:nvSpPr>
            <p:cNvPr id="564" name="Google Shape;564;p35"/>
            <p:cNvSpPr/>
            <p:nvPr/>
          </p:nvSpPr>
          <p:spPr>
            <a:xfrm flipH="1" rot="-752362">
              <a:off x="7140958" y="1395509"/>
              <a:ext cx="6410916" cy="6410141"/>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5"/>
            <p:cNvSpPr/>
            <p:nvPr/>
          </p:nvSpPr>
          <p:spPr>
            <a:xfrm flipH="1" rot="-752362">
              <a:off x="7322546" y="1576363"/>
              <a:ext cx="6047734" cy="6048459"/>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5"/>
            <p:cNvSpPr/>
            <p:nvPr/>
          </p:nvSpPr>
          <p:spPr>
            <a:xfrm flipH="1" rot="-752362">
              <a:off x="7503769" y="1757967"/>
              <a:ext cx="5685276" cy="5685251"/>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5"/>
            <p:cNvSpPr/>
            <p:nvPr/>
          </p:nvSpPr>
          <p:spPr>
            <a:xfrm flipH="1" rot="-752362">
              <a:off x="7685079" y="1939587"/>
              <a:ext cx="5322818" cy="5322793"/>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5"/>
            <p:cNvSpPr/>
            <p:nvPr/>
          </p:nvSpPr>
          <p:spPr>
            <a:xfrm flipH="1" rot="-752362">
              <a:off x="7866220" y="2120450"/>
              <a:ext cx="4960361" cy="4960336"/>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5"/>
            <p:cNvSpPr/>
            <p:nvPr/>
          </p:nvSpPr>
          <p:spPr>
            <a:xfrm flipH="1" rot="-752362">
              <a:off x="8047823" y="2302078"/>
              <a:ext cx="4597153" cy="4597128"/>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5"/>
            <p:cNvSpPr/>
            <p:nvPr/>
          </p:nvSpPr>
          <p:spPr>
            <a:xfrm flipH="1" rot="-752362">
              <a:off x="8229037" y="2482932"/>
              <a:ext cx="4234721" cy="4235446"/>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5"/>
            <p:cNvSpPr/>
            <p:nvPr/>
          </p:nvSpPr>
          <p:spPr>
            <a:xfrm flipH="1" rot="-752362">
              <a:off x="8410259" y="2664537"/>
              <a:ext cx="3872263" cy="3872238"/>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5"/>
            <p:cNvSpPr/>
            <p:nvPr/>
          </p:nvSpPr>
          <p:spPr>
            <a:xfrm flipH="1" rot="-752362">
              <a:off x="8591569" y="2846156"/>
              <a:ext cx="3509806" cy="3509781"/>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5"/>
            <p:cNvSpPr/>
            <p:nvPr/>
          </p:nvSpPr>
          <p:spPr>
            <a:xfrm flipH="1" rot="-752362">
              <a:off x="8772711" y="3027019"/>
              <a:ext cx="3147348" cy="3147323"/>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4" name="Google Shape;574;p35"/>
          <p:cNvGrpSpPr/>
          <p:nvPr/>
        </p:nvGrpSpPr>
        <p:grpSpPr>
          <a:xfrm>
            <a:off x="-4799211" y="-3076322"/>
            <a:ext cx="7205473" cy="7204808"/>
            <a:chOff x="-15125236" y="31878"/>
            <a:chExt cx="7205473" cy="7204808"/>
          </a:xfrm>
        </p:grpSpPr>
        <p:sp>
          <p:nvSpPr>
            <p:cNvPr id="575" name="Google Shape;575;p35"/>
            <p:cNvSpPr/>
            <p:nvPr/>
          </p:nvSpPr>
          <p:spPr>
            <a:xfrm flipH="1" rot="-457905">
              <a:off x="-14727976" y="429193"/>
              <a:ext cx="6410953" cy="6410178"/>
            </a:xfrm>
            <a:custGeom>
              <a:rect b="b" l="l" r="r" t="t"/>
              <a:pathLst>
                <a:path extrusionOk="0" fill="none" h="256418" w="256449">
                  <a:moveTo>
                    <a:pt x="0" y="128209"/>
                  </a:moveTo>
                  <a:lnTo>
                    <a:pt x="128209" y="0"/>
                  </a:lnTo>
                  <a:lnTo>
                    <a:pt x="256449" y="128209"/>
                  </a:lnTo>
                  <a:lnTo>
                    <a:pt x="128209" y="256417"/>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5"/>
            <p:cNvSpPr/>
            <p:nvPr/>
          </p:nvSpPr>
          <p:spPr>
            <a:xfrm flipH="1" rot="-457905">
              <a:off x="-14546395" y="610041"/>
              <a:ext cx="6047768" cy="6048493"/>
            </a:xfrm>
            <a:custGeom>
              <a:rect b="b" l="l" r="r" t="t"/>
              <a:pathLst>
                <a:path extrusionOk="0" fill="none" h="241950" w="241921">
                  <a:moveTo>
                    <a:pt x="1" y="120975"/>
                  </a:moveTo>
                  <a:lnTo>
                    <a:pt x="120976" y="0"/>
                  </a:lnTo>
                  <a:lnTo>
                    <a:pt x="241920" y="120975"/>
                  </a:lnTo>
                  <a:lnTo>
                    <a:pt x="120976" y="241949"/>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5"/>
            <p:cNvSpPr/>
            <p:nvPr/>
          </p:nvSpPr>
          <p:spPr>
            <a:xfrm flipH="1" rot="-457905">
              <a:off x="-14365177" y="791639"/>
              <a:ext cx="5685309" cy="5685284"/>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5"/>
            <p:cNvSpPr/>
            <p:nvPr/>
          </p:nvSpPr>
          <p:spPr>
            <a:xfrm flipH="1" rot="-457905">
              <a:off x="-14183906" y="973258"/>
              <a:ext cx="5322849" cy="5322824"/>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5"/>
            <p:cNvSpPr/>
            <p:nvPr/>
          </p:nvSpPr>
          <p:spPr>
            <a:xfrm flipH="1" rot="-457905">
              <a:off x="-14002738" y="1154110"/>
              <a:ext cx="4960389" cy="4960364"/>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5"/>
            <p:cNvSpPr/>
            <p:nvPr/>
          </p:nvSpPr>
          <p:spPr>
            <a:xfrm flipH="1" rot="-457905">
              <a:off x="-13821142" y="1335733"/>
              <a:ext cx="4597180" cy="4597155"/>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5"/>
            <p:cNvSpPr/>
            <p:nvPr/>
          </p:nvSpPr>
          <p:spPr>
            <a:xfrm flipH="1" rot="-457905">
              <a:off x="-13639935" y="1516581"/>
              <a:ext cx="4234745" cy="4235470"/>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5"/>
            <p:cNvSpPr/>
            <p:nvPr/>
          </p:nvSpPr>
          <p:spPr>
            <a:xfrm flipH="1" rot="-457905">
              <a:off x="-13458718" y="1698179"/>
              <a:ext cx="3872286" cy="3872261"/>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5"/>
            <p:cNvSpPr/>
            <p:nvPr/>
          </p:nvSpPr>
          <p:spPr>
            <a:xfrm flipH="1" rot="-457905">
              <a:off x="-13277447" y="1879798"/>
              <a:ext cx="3509826" cy="3509801"/>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35"/>
            <p:cNvSpPr/>
            <p:nvPr/>
          </p:nvSpPr>
          <p:spPr>
            <a:xfrm flipH="1" rot="-457905">
              <a:off x="-13096279" y="2060650"/>
              <a:ext cx="3147366" cy="3147341"/>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1"/>
              </a:solidFill>
              <a:prstDash val="solid"/>
              <a:miter lim="3039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5" name="Google Shape;585;p35"/>
          <p:cNvSpPr txBox="1"/>
          <p:nvPr>
            <p:ph idx="9" type="title"/>
          </p:nvPr>
        </p:nvSpPr>
        <p:spPr>
          <a:xfrm>
            <a:off x="713225" y="539500"/>
            <a:ext cx="7759200" cy="29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2_1">
    <p:spTree>
      <p:nvGrpSpPr>
        <p:cNvPr id="586" name="Shape 586"/>
        <p:cNvGrpSpPr/>
        <p:nvPr/>
      </p:nvGrpSpPr>
      <p:grpSpPr>
        <a:xfrm>
          <a:off x="0" y="0"/>
          <a:ext cx="0" cy="0"/>
          <a:chOff x="0" y="0"/>
          <a:chExt cx="0" cy="0"/>
        </a:xfrm>
      </p:grpSpPr>
      <p:sp>
        <p:nvSpPr>
          <p:cNvPr id="587" name="Google Shape;587;p36"/>
          <p:cNvSpPr txBox="1"/>
          <p:nvPr>
            <p:ph type="title"/>
          </p:nvPr>
        </p:nvSpPr>
        <p:spPr>
          <a:xfrm>
            <a:off x="713225" y="539500"/>
            <a:ext cx="7759200" cy="29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588" name="Google Shape;588;p36"/>
          <p:cNvSpPr txBox="1"/>
          <p:nvPr>
            <p:ph idx="1" type="body"/>
          </p:nvPr>
        </p:nvSpPr>
        <p:spPr>
          <a:xfrm>
            <a:off x="707500" y="1237675"/>
            <a:ext cx="3712200" cy="33711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30200" lvl="1" marL="914400" algn="l">
              <a:lnSpc>
                <a:spcPct val="115000"/>
              </a:lnSpc>
              <a:spcBef>
                <a:spcPts val="0"/>
              </a:spcBef>
              <a:spcAft>
                <a:spcPts val="0"/>
              </a:spcAft>
              <a:buSzPts val="1600"/>
              <a:buChar char="○"/>
              <a:defRPr/>
            </a:lvl2pPr>
            <a:lvl3pPr indent="-330200" lvl="2" marL="1371600" algn="l">
              <a:lnSpc>
                <a:spcPct val="115000"/>
              </a:lnSpc>
              <a:spcBef>
                <a:spcPts val="1600"/>
              </a:spcBef>
              <a:spcAft>
                <a:spcPts val="0"/>
              </a:spcAft>
              <a:buSzPts val="1600"/>
              <a:buChar char="■"/>
              <a:defRPr/>
            </a:lvl3pPr>
            <a:lvl4pPr indent="-330200" lvl="3" marL="1828800" algn="l">
              <a:lnSpc>
                <a:spcPct val="115000"/>
              </a:lnSpc>
              <a:spcBef>
                <a:spcPts val="1600"/>
              </a:spcBef>
              <a:spcAft>
                <a:spcPts val="0"/>
              </a:spcAft>
              <a:buSzPts val="1600"/>
              <a:buChar char="●"/>
              <a:defRPr/>
            </a:lvl4pPr>
            <a:lvl5pPr indent="-330200" lvl="4" marL="2286000" algn="l">
              <a:lnSpc>
                <a:spcPct val="115000"/>
              </a:lnSpc>
              <a:spcBef>
                <a:spcPts val="1600"/>
              </a:spcBef>
              <a:spcAft>
                <a:spcPts val="0"/>
              </a:spcAft>
              <a:buSzPts val="1600"/>
              <a:buChar char="○"/>
              <a:defRPr/>
            </a:lvl5pPr>
            <a:lvl6pPr indent="-330200" lvl="5" marL="2743200" algn="l">
              <a:lnSpc>
                <a:spcPct val="115000"/>
              </a:lnSpc>
              <a:spcBef>
                <a:spcPts val="1600"/>
              </a:spcBef>
              <a:spcAft>
                <a:spcPts val="0"/>
              </a:spcAft>
              <a:buSzPts val="1600"/>
              <a:buChar char="■"/>
              <a:defRPr/>
            </a:lvl6pPr>
            <a:lvl7pPr indent="-330200" lvl="6" marL="3200400" algn="l">
              <a:lnSpc>
                <a:spcPct val="115000"/>
              </a:lnSpc>
              <a:spcBef>
                <a:spcPts val="1600"/>
              </a:spcBef>
              <a:spcAft>
                <a:spcPts val="0"/>
              </a:spcAft>
              <a:buSzPts val="1600"/>
              <a:buChar char="●"/>
              <a:defRPr/>
            </a:lvl7pPr>
            <a:lvl8pPr indent="-330200" lvl="7" marL="3657600" algn="l">
              <a:lnSpc>
                <a:spcPct val="115000"/>
              </a:lnSpc>
              <a:spcBef>
                <a:spcPts val="1600"/>
              </a:spcBef>
              <a:spcAft>
                <a:spcPts val="0"/>
              </a:spcAft>
              <a:buSzPts val="1600"/>
              <a:buChar char="○"/>
              <a:defRPr/>
            </a:lvl8pPr>
            <a:lvl9pPr indent="-330200" lvl="8" marL="4114800" algn="l">
              <a:lnSpc>
                <a:spcPct val="115000"/>
              </a:lnSpc>
              <a:spcBef>
                <a:spcPts val="1600"/>
              </a:spcBef>
              <a:spcAft>
                <a:spcPts val="1600"/>
              </a:spcAft>
              <a:buSzPts val="1600"/>
              <a:buChar char="■"/>
              <a:defRPr/>
            </a:lvl9pPr>
          </a:lstStyle>
          <a:p/>
        </p:txBody>
      </p:sp>
      <p:sp>
        <p:nvSpPr>
          <p:cNvPr id="589" name="Google Shape;589;p36"/>
          <p:cNvSpPr txBox="1"/>
          <p:nvPr>
            <p:ph idx="2" type="body"/>
          </p:nvPr>
        </p:nvSpPr>
        <p:spPr>
          <a:xfrm>
            <a:off x="4710975" y="1237675"/>
            <a:ext cx="3712200" cy="3371100"/>
          </a:xfrm>
          <a:prstGeom prst="rect">
            <a:avLst/>
          </a:prstGeom>
          <a:noFill/>
          <a:ln>
            <a:noFill/>
          </a:ln>
        </p:spPr>
        <p:txBody>
          <a:bodyPr anchorCtr="0" anchor="ctr"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30200" lvl="1" marL="914400" algn="l">
              <a:lnSpc>
                <a:spcPct val="115000"/>
              </a:lnSpc>
              <a:spcBef>
                <a:spcPts val="0"/>
              </a:spcBef>
              <a:spcAft>
                <a:spcPts val="0"/>
              </a:spcAft>
              <a:buSzPts val="1600"/>
              <a:buChar char="○"/>
              <a:defRPr/>
            </a:lvl2pPr>
            <a:lvl3pPr indent="-330200" lvl="2" marL="1371600" algn="l">
              <a:lnSpc>
                <a:spcPct val="115000"/>
              </a:lnSpc>
              <a:spcBef>
                <a:spcPts val="1600"/>
              </a:spcBef>
              <a:spcAft>
                <a:spcPts val="0"/>
              </a:spcAft>
              <a:buSzPts val="1600"/>
              <a:buChar char="■"/>
              <a:defRPr/>
            </a:lvl3pPr>
            <a:lvl4pPr indent="-330200" lvl="3" marL="1828800" algn="l">
              <a:lnSpc>
                <a:spcPct val="115000"/>
              </a:lnSpc>
              <a:spcBef>
                <a:spcPts val="1600"/>
              </a:spcBef>
              <a:spcAft>
                <a:spcPts val="0"/>
              </a:spcAft>
              <a:buSzPts val="1600"/>
              <a:buChar char="●"/>
              <a:defRPr/>
            </a:lvl4pPr>
            <a:lvl5pPr indent="-330200" lvl="4" marL="2286000" algn="l">
              <a:lnSpc>
                <a:spcPct val="115000"/>
              </a:lnSpc>
              <a:spcBef>
                <a:spcPts val="1600"/>
              </a:spcBef>
              <a:spcAft>
                <a:spcPts val="0"/>
              </a:spcAft>
              <a:buSzPts val="1600"/>
              <a:buChar char="○"/>
              <a:defRPr/>
            </a:lvl5pPr>
            <a:lvl6pPr indent="-330200" lvl="5" marL="2743200" algn="l">
              <a:lnSpc>
                <a:spcPct val="115000"/>
              </a:lnSpc>
              <a:spcBef>
                <a:spcPts val="1600"/>
              </a:spcBef>
              <a:spcAft>
                <a:spcPts val="0"/>
              </a:spcAft>
              <a:buSzPts val="1600"/>
              <a:buChar char="■"/>
              <a:defRPr/>
            </a:lvl6pPr>
            <a:lvl7pPr indent="-330200" lvl="6" marL="3200400" algn="l">
              <a:lnSpc>
                <a:spcPct val="115000"/>
              </a:lnSpc>
              <a:spcBef>
                <a:spcPts val="1600"/>
              </a:spcBef>
              <a:spcAft>
                <a:spcPts val="0"/>
              </a:spcAft>
              <a:buSzPts val="1600"/>
              <a:buChar char="●"/>
              <a:defRPr/>
            </a:lvl7pPr>
            <a:lvl8pPr indent="-330200" lvl="7" marL="3657600" algn="l">
              <a:lnSpc>
                <a:spcPct val="115000"/>
              </a:lnSpc>
              <a:spcBef>
                <a:spcPts val="1600"/>
              </a:spcBef>
              <a:spcAft>
                <a:spcPts val="0"/>
              </a:spcAft>
              <a:buSzPts val="1600"/>
              <a:buChar char="○"/>
              <a:defRPr/>
            </a:lvl8pPr>
            <a:lvl9pPr indent="-330200" lvl="8" marL="4114800" algn="l">
              <a:lnSpc>
                <a:spcPct val="115000"/>
              </a:lnSpc>
              <a:spcBef>
                <a:spcPts val="1600"/>
              </a:spcBef>
              <a:spcAft>
                <a:spcPts val="1600"/>
              </a:spcAft>
              <a:buSzPts val="1600"/>
              <a:buChar char="■"/>
              <a:defRPr/>
            </a:lvl9pPr>
          </a:lstStyle>
          <a:p/>
        </p:txBody>
      </p:sp>
      <p:grpSp>
        <p:nvGrpSpPr>
          <p:cNvPr id="590" name="Google Shape;590;p36"/>
          <p:cNvGrpSpPr/>
          <p:nvPr/>
        </p:nvGrpSpPr>
        <p:grpSpPr>
          <a:xfrm>
            <a:off x="-1738225" y="-2808425"/>
            <a:ext cx="4624725" cy="4238675"/>
            <a:chOff x="-1738225" y="-2808425"/>
            <a:chExt cx="4624725" cy="4238675"/>
          </a:xfrm>
        </p:grpSpPr>
        <p:sp>
          <p:nvSpPr>
            <p:cNvPr id="591" name="Google Shape;591;p36"/>
            <p:cNvSpPr/>
            <p:nvPr/>
          </p:nvSpPr>
          <p:spPr>
            <a:xfrm>
              <a:off x="-80150" y="-1444425"/>
              <a:ext cx="1308575" cy="1511425"/>
            </a:xfrm>
            <a:custGeom>
              <a:rect b="b" l="l" r="r" t="t"/>
              <a:pathLst>
                <a:path extrusionOk="0" fill="none" h="60457" w="52343">
                  <a:moveTo>
                    <a:pt x="1" y="15107"/>
                  </a:moveTo>
                  <a:lnTo>
                    <a:pt x="26171" y="0"/>
                  </a:lnTo>
                  <a:lnTo>
                    <a:pt x="52342" y="15107"/>
                  </a:lnTo>
                  <a:lnTo>
                    <a:pt x="52342" y="45320"/>
                  </a:lnTo>
                  <a:lnTo>
                    <a:pt x="26171" y="60457"/>
                  </a:lnTo>
                  <a:lnTo>
                    <a:pt x="1" y="45320"/>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36"/>
            <p:cNvSpPr/>
            <p:nvPr/>
          </p:nvSpPr>
          <p:spPr>
            <a:xfrm>
              <a:off x="-287600" y="-1615400"/>
              <a:ext cx="1723475" cy="1852625"/>
            </a:xfrm>
            <a:custGeom>
              <a:rect b="b" l="l" r="r" t="t"/>
              <a:pathLst>
                <a:path extrusionOk="0" fill="none" h="74105" w="68939">
                  <a:moveTo>
                    <a:pt x="1" y="22675"/>
                  </a:moveTo>
                  <a:lnTo>
                    <a:pt x="29697" y="0"/>
                  </a:lnTo>
                  <a:lnTo>
                    <a:pt x="64166" y="14408"/>
                  </a:lnTo>
                  <a:lnTo>
                    <a:pt x="68938" y="51460"/>
                  </a:lnTo>
                  <a:lnTo>
                    <a:pt x="39242" y="74105"/>
                  </a:lnTo>
                  <a:lnTo>
                    <a:pt x="4773" y="59697"/>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36"/>
            <p:cNvSpPr/>
            <p:nvPr/>
          </p:nvSpPr>
          <p:spPr>
            <a:xfrm>
              <a:off x="-495050" y="-1785625"/>
              <a:ext cx="2137600" cy="2193075"/>
            </a:xfrm>
            <a:custGeom>
              <a:rect b="b" l="l" r="r" t="t"/>
              <a:pathLst>
                <a:path extrusionOk="0" fill="none" h="87723" w="85504">
                  <a:moveTo>
                    <a:pt x="1" y="30183"/>
                  </a:moveTo>
                  <a:lnTo>
                    <a:pt x="33223" y="1"/>
                  </a:lnTo>
                  <a:lnTo>
                    <a:pt x="75990" y="13679"/>
                  </a:lnTo>
                  <a:lnTo>
                    <a:pt x="85504" y="57539"/>
                  </a:lnTo>
                  <a:lnTo>
                    <a:pt x="52312" y="87722"/>
                  </a:lnTo>
                  <a:lnTo>
                    <a:pt x="9545" y="74044"/>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36"/>
            <p:cNvSpPr/>
            <p:nvPr/>
          </p:nvSpPr>
          <p:spPr>
            <a:xfrm>
              <a:off x="-701750" y="-1955850"/>
              <a:ext cx="2551750" cy="2534275"/>
            </a:xfrm>
            <a:custGeom>
              <a:rect b="b" l="l" r="r" t="t"/>
              <a:pathLst>
                <a:path extrusionOk="0" fill="none" h="101371" w="102070">
                  <a:moveTo>
                    <a:pt x="1" y="37722"/>
                  </a:moveTo>
                  <a:lnTo>
                    <a:pt x="36719" y="1"/>
                  </a:lnTo>
                  <a:lnTo>
                    <a:pt x="87784" y="12949"/>
                  </a:lnTo>
                  <a:lnTo>
                    <a:pt x="102070" y="63619"/>
                  </a:lnTo>
                  <a:lnTo>
                    <a:pt x="65321" y="101370"/>
                  </a:lnTo>
                  <a:lnTo>
                    <a:pt x="14287" y="88391"/>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36"/>
            <p:cNvSpPr/>
            <p:nvPr/>
          </p:nvSpPr>
          <p:spPr>
            <a:xfrm>
              <a:off x="-909200" y="-2126825"/>
              <a:ext cx="2966650" cy="2875450"/>
            </a:xfrm>
            <a:custGeom>
              <a:rect b="b" l="l" r="r" t="t"/>
              <a:pathLst>
                <a:path extrusionOk="0" fill="none" h="115018" w="118666">
                  <a:moveTo>
                    <a:pt x="1" y="45290"/>
                  </a:moveTo>
                  <a:lnTo>
                    <a:pt x="40245" y="1"/>
                  </a:lnTo>
                  <a:lnTo>
                    <a:pt x="99577" y="12250"/>
                  </a:lnTo>
                  <a:lnTo>
                    <a:pt x="118666" y="69759"/>
                  </a:lnTo>
                  <a:lnTo>
                    <a:pt x="78391" y="115018"/>
                  </a:lnTo>
                  <a:lnTo>
                    <a:pt x="19059" y="102768"/>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6"/>
            <p:cNvSpPr/>
            <p:nvPr/>
          </p:nvSpPr>
          <p:spPr>
            <a:xfrm>
              <a:off x="-1116650" y="-2297025"/>
              <a:ext cx="3381550" cy="3215875"/>
            </a:xfrm>
            <a:custGeom>
              <a:rect b="b" l="l" r="r" t="t"/>
              <a:pathLst>
                <a:path extrusionOk="0" fill="none" h="128635" w="135262">
                  <a:moveTo>
                    <a:pt x="1" y="52797"/>
                  </a:moveTo>
                  <a:lnTo>
                    <a:pt x="43801" y="0"/>
                  </a:lnTo>
                  <a:lnTo>
                    <a:pt x="111401" y="11520"/>
                  </a:lnTo>
                  <a:lnTo>
                    <a:pt x="135262" y="75837"/>
                  </a:lnTo>
                  <a:lnTo>
                    <a:pt x="91462" y="128634"/>
                  </a:lnTo>
                  <a:lnTo>
                    <a:pt x="23831" y="117114"/>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6"/>
            <p:cNvSpPr/>
            <p:nvPr/>
          </p:nvSpPr>
          <p:spPr>
            <a:xfrm>
              <a:off x="-1324100" y="-2467250"/>
              <a:ext cx="3795700" cy="3557075"/>
            </a:xfrm>
            <a:custGeom>
              <a:rect b="b" l="l" r="r" t="t"/>
              <a:pathLst>
                <a:path extrusionOk="0" fill="none" h="142283" w="151828">
                  <a:moveTo>
                    <a:pt x="1" y="60336"/>
                  </a:moveTo>
                  <a:lnTo>
                    <a:pt x="47327" y="1"/>
                  </a:lnTo>
                  <a:lnTo>
                    <a:pt x="123225" y="10791"/>
                  </a:lnTo>
                  <a:lnTo>
                    <a:pt x="151827" y="81917"/>
                  </a:lnTo>
                  <a:lnTo>
                    <a:pt x="104532" y="142282"/>
                  </a:lnTo>
                  <a:lnTo>
                    <a:pt x="28634" y="131462"/>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6"/>
            <p:cNvSpPr/>
            <p:nvPr/>
          </p:nvSpPr>
          <p:spPr>
            <a:xfrm>
              <a:off x="-1530775" y="-2638225"/>
              <a:ext cx="4209825" cy="3898250"/>
            </a:xfrm>
            <a:custGeom>
              <a:rect b="b" l="l" r="r" t="t"/>
              <a:pathLst>
                <a:path extrusionOk="0" fill="none" h="155930" w="168393">
                  <a:moveTo>
                    <a:pt x="0" y="67904"/>
                  </a:moveTo>
                  <a:lnTo>
                    <a:pt x="50822" y="1"/>
                  </a:lnTo>
                  <a:lnTo>
                    <a:pt x="135018" y="10092"/>
                  </a:lnTo>
                  <a:lnTo>
                    <a:pt x="168392" y="88057"/>
                  </a:lnTo>
                  <a:lnTo>
                    <a:pt x="117571" y="155930"/>
                  </a:lnTo>
                  <a:lnTo>
                    <a:pt x="33375" y="145839"/>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6"/>
            <p:cNvSpPr/>
            <p:nvPr/>
          </p:nvSpPr>
          <p:spPr>
            <a:xfrm>
              <a:off x="-1738225" y="-2808425"/>
              <a:ext cx="4624725" cy="4238675"/>
            </a:xfrm>
            <a:custGeom>
              <a:rect b="b" l="l" r="r" t="t"/>
              <a:pathLst>
                <a:path extrusionOk="0" fill="none" h="169547" w="184989">
                  <a:moveTo>
                    <a:pt x="0" y="75411"/>
                  </a:moveTo>
                  <a:lnTo>
                    <a:pt x="54348" y="0"/>
                  </a:lnTo>
                  <a:lnTo>
                    <a:pt x="146842" y="9362"/>
                  </a:lnTo>
                  <a:lnTo>
                    <a:pt x="184989" y="94135"/>
                  </a:lnTo>
                  <a:lnTo>
                    <a:pt x="130641" y="169547"/>
                  </a:lnTo>
                  <a:lnTo>
                    <a:pt x="38147" y="160185"/>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0" name="Google Shape;600;p36"/>
          <p:cNvGrpSpPr/>
          <p:nvPr/>
        </p:nvGrpSpPr>
        <p:grpSpPr>
          <a:xfrm>
            <a:off x="5359300" y="4206150"/>
            <a:ext cx="4624725" cy="4238675"/>
            <a:chOff x="-2409450" y="-1233250"/>
            <a:chExt cx="4624725" cy="4238675"/>
          </a:xfrm>
        </p:grpSpPr>
        <p:sp>
          <p:nvSpPr>
            <p:cNvPr id="601" name="Google Shape;601;p36"/>
            <p:cNvSpPr/>
            <p:nvPr/>
          </p:nvSpPr>
          <p:spPr>
            <a:xfrm>
              <a:off x="-751375" y="130750"/>
              <a:ext cx="1308575" cy="1511425"/>
            </a:xfrm>
            <a:custGeom>
              <a:rect b="b" l="l" r="r" t="t"/>
              <a:pathLst>
                <a:path extrusionOk="0" fill="none" h="60457" w="52343">
                  <a:moveTo>
                    <a:pt x="1" y="15107"/>
                  </a:moveTo>
                  <a:lnTo>
                    <a:pt x="26171" y="0"/>
                  </a:lnTo>
                  <a:lnTo>
                    <a:pt x="52342" y="15107"/>
                  </a:lnTo>
                  <a:lnTo>
                    <a:pt x="52342" y="45320"/>
                  </a:lnTo>
                  <a:lnTo>
                    <a:pt x="26171" y="60457"/>
                  </a:lnTo>
                  <a:lnTo>
                    <a:pt x="1" y="45320"/>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6"/>
            <p:cNvSpPr/>
            <p:nvPr/>
          </p:nvSpPr>
          <p:spPr>
            <a:xfrm>
              <a:off x="-958825" y="-40225"/>
              <a:ext cx="1723475" cy="1852625"/>
            </a:xfrm>
            <a:custGeom>
              <a:rect b="b" l="l" r="r" t="t"/>
              <a:pathLst>
                <a:path extrusionOk="0" fill="none" h="74105" w="68939">
                  <a:moveTo>
                    <a:pt x="1" y="22675"/>
                  </a:moveTo>
                  <a:lnTo>
                    <a:pt x="29697" y="0"/>
                  </a:lnTo>
                  <a:lnTo>
                    <a:pt x="64166" y="14408"/>
                  </a:lnTo>
                  <a:lnTo>
                    <a:pt x="68938" y="51460"/>
                  </a:lnTo>
                  <a:lnTo>
                    <a:pt x="39242" y="74105"/>
                  </a:lnTo>
                  <a:lnTo>
                    <a:pt x="4773" y="59697"/>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6"/>
            <p:cNvSpPr/>
            <p:nvPr/>
          </p:nvSpPr>
          <p:spPr>
            <a:xfrm>
              <a:off x="-1166275" y="-210450"/>
              <a:ext cx="2137600" cy="2193075"/>
            </a:xfrm>
            <a:custGeom>
              <a:rect b="b" l="l" r="r" t="t"/>
              <a:pathLst>
                <a:path extrusionOk="0" fill="none" h="87723" w="85504">
                  <a:moveTo>
                    <a:pt x="1" y="30183"/>
                  </a:moveTo>
                  <a:lnTo>
                    <a:pt x="33223" y="1"/>
                  </a:lnTo>
                  <a:lnTo>
                    <a:pt x="75990" y="13679"/>
                  </a:lnTo>
                  <a:lnTo>
                    <a:pt x="85504" y="57539"/>
                  </a:lnTo>
                  <a:lnTo>
                    <a:pt x="52312" y="87722"/>
                  </a:lnTo>
                  <a:lnTo>
                    <a:pt x="9545" y="74044"/>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6"/>
            <p:cNvSpPr/>
            <p:nvPr/>
          </p:nvSpPr>
          <p:spPr>
            <a:xfrm>
              <a:off x="-1372975" y="-380675"/>
              <a:ext cx="2551750" cy="2534275"/>
            </a:xfrm>
            <a:custGeom>
              <a:rect b="b" l="l" r="r" t="t"/>
              <a:pathLst>
                <a:path extrusionOk="0" fill="none" h="101371" w="102070">
                  <a:moveTo>
                    <a:pt x="1" y="37722"/>
                  </a:moveTo>
                  <a:lnTo>
                    <a:pt x="36719" y="1"/>
                  </a:lnTo>
                  <a:lnTo>
                    <a:pt x="87784" y="12949"/>
                  </a:lnTo>
                  <a:lnTo>
                    <a:pt x="102070" y="63619"/>
                  </a:lnTo>
                  <a:lnTo>
                    <a:pt x="65321" y="101370"/>
                  </a:lnTo>
                  <a:lnTo>
                    <a:pt x="14287" y="88391"/>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6"/>
            <p:cNvSpPr/>
            <p:nvPr/>
          </p:nvSpPr>
          <p:spPr>
            <a:xfrm>
              <a:off x="-1580425" y="-551650"/>
              <a:ext cx="2966650" cy="2875450"/>
            </a:xfrm>
            <a:custGeom>
              <a:rect b="b" l="l" r="r" t="t"/>
              <a:pathLst>
                <a:path extrusionOk="0" fill="none" h="115018" w="118666">
                  <a:moveTo>
                    <a:pt x="1" y="45290"/>
                  </a:moveTo>
                  <a:lnTo>
                    <a:pt x="40245" y="1"/>
                  </a:lnTo>
                  <a:lnTo>
                    <a:pt x="99577" y="12250"/>
                  </a:lnTo>
                  <a:lnTo>
                    <a:pt x="118666" y="69759"/>
                  </a:lnTo>
                  <a:lnTo>
                    <a:pt x="78391" y="115018"/>
                  </a:lnTo>
                  <a:lnTo>
                    <a:pt x="19059" y="102768"/>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6"/>
            <p:cNvSpPr/>
            <p:nvPr/>
          </p:nvSpPr>
          <p:spPr>
            <a:xfrm>
              <a:off x="-1787875" y="-721850"/>
              <a:ext cx="3381550" cy="3215875"/>
            </a:xfrm>
            <a:custGeom>
              <a:rect b="b" l="l" r="r" t="t"/>
              <a:pathLst>
                <a:path extrusionOk="0" fill="none" h="128635" w="135262">
                  <a:moveTo>
                    <a:pt x="1" y="52797"/>
                  </a:moveTo>
                  <a:lnTo>
                    <a:pt x="43801" y="0"/>
                  </a:lnTo>
                  <a:lnTo>
                    <a:pt x="111401" y="11520"/>
                  </a:lnTo>
                  <a:lnTo>
                    <a:pt x="135262" y="75837"/>
                  </a:lnTo>
                  <a:lnTo>
                    <a:pt x="91462" y="128634"/>
                  </a:lnTo>
                  <a:lnTo>
                    <a:pt x="23831" y="117114"/>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6"/>
            <p:cNvSpPr/>
            <p:nvPr/>
          </p:nvSpPr>
          <p:spPr>
            <a:xfrm>
              <a:off x="-1995325" y="-892075"/>
              <a:ext cx="3795700" cy="3557075"/>
            </a:xfrm>
            <a:custGeom>
              <a:rect b="b" l="l" r="r" t="t"/>
              <a:pathLst>
                <a:path extrusionOk="0" fill="none" h="142283" w="151828">
                  <a:moveTo>
                    <a:pt x="1" y="60336"/>
                  </a:moveTo>
                  <a:lnTo>
                    <a:pt x="47327" y="1"/>
                  </a:lnTo>
                  <a:lnTo>
                    <a:pt x="123225" y="10791"/>
                  </a:lnTo>
                  <a:lnTo>
                    <a:pt x="151827" y="81917"/>
                  </a:lnTo>
                  <a:lnTo>
                    <a:pt x="104532" y="142282"/>
                  </a:lnTo>
                  <a:lnTo>
                    <a:pt x="28634" y="131462"/>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6"/>
            <p:cNvSpPr/>
            <p:nvPr/>
          </p:nvSpPr>
          <p:spPr>
            <a:xfrm>
              <a:off x="-2202000" y="-1063050"/>
              <a:ext cx="4209825" cy="3898250"/>
            </a:xfrm>
            <a:custGeom>
              <a:rect b="b" l="l" r="r" t="t"/>
              <a:pathLst>
                <a:path extrusionOk="0" fill="none" h="155930" w="168393">
                  <a:moveTo>
                    <a:pt x="0" y="67904"/>
                  </a:moveTo>
                  <a:lnTo>
                    <a:pt x="50822" y="1"/>
                  </a:lnTo>
                  <a:lnTo>
                    <a:pt x="135018" y="10092"/>
                  </a:lnTo>
                  <a:lnTo>
                    <a:pt x="168392" y="88057"/>
                  </a:lnTo>
                  <a:lnTo>
                    <a:pt x="117571" y="155930"/>
                  </a:lnTo>
                  <a:lnTo>
                    <a:pt x="33375" y="145839"/>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6"/>
            <p:cNvSpPr/>
            <p:nvPr/>
          </p:nvSpPr>
          <p:spPr>
            <a:xfrm>
              <a:off x="-2409450" y="-1233250"/>
              <a:ext cx="4624725" cy="4238675"/>
            </a:xfrm>
            <a:custGeom>
              <a:rect b="b" l="l" r="r" t="t"/>
              <a:pathLst>
                <a:path extrusionOk="0" fill="none" h="169547" w="184989">
                  <a:moveTo>
                    <a:pt x="0" y="75411"/>
                  </a:moveTo>
                  <a:lnTo>
                    <a:pt x="54348" y="0"/>
                  </a:lnTo>
                  <a:lnTo>
                    <a:pt x="146842" y="9362"/>
                  </a:lnTo>
                  <a:lnTo>
                    <a:pt x="184989" y="94135"/>
                  </a:lnTo>
                  <a:lnTo>
                    <a:pt x="130641" y="169547"/>
                  </a:lnTo>
                  <a:lnTo>
                    <a:pt x="38147" y="160185"/>
                  </a:lnTo>
                  <a:close/>
                </a:path>
              </a:pathLst>
            </a:custGeom>
            <a:noFill/>
            <a:ln cap="rnd" cmpd="sng" w="19050">
              <a:solidFill>
                <a:schemeClr val="lt1"/>
              </a:solidFill>
              <a:prstDash val="solid"/>
              <a:round/>
              <a:headEnd len="sm" w="sm" type="none"/>
              <a:tailEnd len="sm" w="sm" type="none"/>
            </a:ln>
            <a:effectLst>
              <a:outerShdw blurRad="57150" rotWithShape="0" algn="bl">
                <a:schemeClr val="accent1">
                  <a:alpha val="9098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
    <p:bg>
      <p:bgPr>
        <a:solidFill>
          <a:schemeClr val="dk1"/>
        </a:solidFill>
      </p:bgPr>
    </p:bg>
    <p:spTree>
      <p:nvGrpSpPr>
        <p:cNvPr id="610" name="Shape 610"/>
        <p:cNvGrpSpPr/>
        <p:nvPr/>
      </p:nvGrpSpPr>
      <p:grpSpPr>
        <a:xfrm>
          <a:off x="0" y="0"/>
          <a:ext cx="0" cy="0"/>
          <a:chOff x="0" y="0"/>
          <a:chExt cx="0" cy="0"/>
        </a:xfrm>
      </p:grpSpPr>
      <p:sp>
        <p:nvSpPr>
          <p:cNvPr id="611" name="Google Shape;611;p37"/>
          <p:cNvSpPr txBox="1"/>
          <p:nvPr>
            <p:ph type="title"/>
          </p:nvPr>
        </p:nvSpPr>
        <p:spPr>
          <a:xfrm>
            <a:off x="2075800" y="1010050"/>
            <a:ext cx="4992600" cy="77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60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612" name="Google Shape;612;p37"/>
          <p:cNvSpPr txBox="1"/>
          <p:nvPr>
            <p:ph idx="2" type="title"/>
          </p:nvPr>
        </p:nvSpPr>
        <p:spPr>
          <a:xfrm>
            <a:off x="2075750" y="1914548"/>
            <a:ext cx="4992600" cy="130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lvl="1" algn="ctr">
              <a:lnSpc>
                <a:spcPct val="100000"/>
              </a:lnSpc>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lvl="2" algn="ctr">
              <a:lnSpc>
                <a:spcPct val="100000"/>
              </a:lnSpc>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lvl="3" algn="ctr">
              <a:lnSpc>
                <a:spcPct val="100000"/>
              </a:lnSpc>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lvl="4" algn="ctr">
              <a:lnSpc>
                <a:spcPct val="100000"/>
              </a:lnSpc>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lvl="5" algn="ctr">
              <a:lnSpc>
                <a:spcPct val="100000"/>
              </a:lnSpc>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lvl="6" algn="ctr">
              <a:lnSpc>
                <a:spcPct val="100000"/>
              </a:lnSpc>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lvl="7" algn="ctr">
              <a:lnSpc>
                <a:spcPct val="100000"/>
              </a:lnSpc>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lvl="8" algn="ctr">
              <a:lnSpc>
                <a:spcPct val="100000"/>
              </a:lnSpc>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p:txBody>
      </p:sp>
      <p:sp>
        <p:nvSpPr>
          <p:cNvPr id="613" name="Google Shape;613;p37"/>
          <p:cNvSpPr txBox="1"/>
          <p:nvPr/>
        </p:nvSpPr>
        <p:spPr>
          <a:xfrm>
            <a:off x="2486000" y="3864382"/>
            <a:ext cx="4172700" cy="363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0" i="0" lang="en" sz="1000" u="none" cap="none" strike="noStrike">
                <a:solidFill>
                  <a:schemeClr val="lt1"/>
                </a:solidFill>
                <a:latin typeface="Big Shoulders Text Light"/>
                <a:ea typeface="Big Shoulders Text Light"/>
                <a:cs typeface="Big Shoulders Text Light"/>
                <a:sym typeface="Big Shoulders Text Light"/>
              </a:rPr>
              <a:t>CREDITS: This presentation template was created by </a:t>
            </a:r>
            <a:r>
              <a:rPr b="0" i="0" lang="en" sz="1000" u="none" cap="none" strike="noStrike">
                <a:solidFill>
                  <a:schemeClr val="lt1"/>
                </a:solidFill>
                <a:uFill>
                  <a:noFill/>
                </a:uFill>
                <a:latin typeface="Big Shoulders Text Light"/>
                <a:ea typeface="Big Shoulders Text Light"/>
                <a:cs typeface="Big Shoulders Text Light"/>
                <a:sym typeface="Big Shoulders Text Light"/>
                <a:hlinkClick r:id="rId2">
                  <a:extLst>
                    <a:ext uri="{A12FA001-AC4F-418D-AE19-62706E023703}">
                      <ahyp:hlinkClr val="tx"/>
                    </a:ext>
                  </a:extLst>
                </a:hlinkClick>
              </a:rPr>
              <a:t>Slidesgo</a:t>
            </a:r>
            <a:r>
              <a:rPr b="0" i="0" lang="en" sz="1000" u="none" cap="none" strike="noStrike">
                <a:solidFill>
                  <a:schemeClr val="lt1"/>
                </a:solidFill>
                <a:latin typeface="Big Shoulders Text Light"/>
                <a:ea typeface="Big Shoulders Text Light"/>
                <a:cs typeface="Big Shoulders Text Light"/>
                <a:sym typeface="Big Shoulders Text Light"/>
              </a:rPr>
              <a:t>, including icons by </a:t>
            </a:r>
            <a:r>
              <a:rPr b="0" i="0" lang="en" sz="1000" u="none" cap="none" strike="noStrike">
                <a:solidFill>
                  <a:schemeClr val="lt1"/>
                </a:solidFill>
                <a:uFill>
                  <a:noFill/>
                </a:uFill>
                <a:latin typeface="Big Shoulders Text Light"/>
                <a:ea typeface="Big Shoulders Text Light"/>
                <a:cs typeface="Big Shoulders Text Light"/>
                <a:sym typeface="Big Shoulders Text Light"/>
                <a:hlinkClick r:id="rId3">
                  <a:extLst>
                    <a:ext uri="{A12FA001-AC4F-418D-AE19-62706E023703}">
                      <ahyp:hlinkClr val="tx"/>
                    </a:ext>
                  </a:extLst>
                </a:hlinkClick>
              </a:rPr>
              <a:t>Flaticon</a:t>
            </a:r>
            <a:r>
              <a:rPr b="0" i="0" lang="en" sz="1000" u="none" cap="none" strike="noStrike">
                <a:solidFill>
                  <a:schemeClr val="lt1"/>
                </a:solidFill>
                <a:latin typeface="Big Shoulders Text Light"/>
                <a:ea typeface="Big Shoulders Text Light"/>
                <a:cs typeface="Big Shoulders Text Light"/>
                <a:sym typeface="Big Shoulders Text Light"/>
              </a:rPr>
              <a:t>, and infographics &amp; images by </a:t>
            </a:r>
            <a:r>
              <a:rPr b="0" i="0" lang="en" sz="1000" u="none" cap="none" strike="noStrike">
                <a:solidFill>
                  <a:schemeClr val="lt1"/>
                </a:solidFill>
                <a:uFill>
                  <a:noFill/>
                </a:uFill>
                <a:latin typeface="Big Shoulders Text Light"/>
                <a:ea typeface="Big Shoulders Text Light"/>
                <a:cs typeface="Big Shoulders Text Light"/>
                <a:sym typeface="Big Shoulders Text Light"/>
                <a:hlinkClick r:id="rId4">
                  <a:extLst>
                    <a:ext uri="{A12FA001-AC4F-418D-AE19-62706E023703}">
                      <ahyp:hlinkClr val="tx"/>
                    </a:ext>
                  </a:extLst>
                </a:hlinkClick>
              </a:rPr>
              <a:t>Freepik</a:t>
            </a:r>
            <a:r>
              <a:rPr b="0" i="0" lang="en" sz="1000" u="none" cap="none" strike="noStrike">
                <a:solidFill>
                  <a:schemeClr val="lt1"/>
                </a:solidFill>
                <a:latin typeface="Big Shoulders Text Light"/>
                <a:ea typeface="Big Shoulders Text Light"/>
                <a:cs typeface="Big Shoulders Text Light"/>
                <a:sym typeface="Big Shoulders Text Light"/>
              </a:rPr>
              <a:t>. </a:t>
            </a:r>
            <a:endParaRPr b="0" i="0" sz="1400" u="none" cap="none" strike="noStrike">
              <a:solidFill>
                <a:schemeClr val="lt1"/>
              </a:solidFill>
              <a:latin typeface="Big Shoulders Text Light"/>
              <a:ea typeface="Big Shoulders Text Light"/>
              <a:cs typeface="Big Shoulders Text Light"/>
              <a:sym typeface="Big Shoulders Text Light"/>
            </a:endParaRPr>
          </a:p>
        </p:txBody>
      </p:sp>
      <p:grpSp>
        <p:nvGrpSpPr>
          <p:cNvPr id="614" name="Google Shape;614;p37"/>
          <p:cNvGrpSpPr/>
          <p:nvPr/>
        </p:nvGrpSpPr>
        <p:grpSpPr>
          <a:xfrm>
            <a:off x="-517700" y="-810950"/>
            <a:ext cx="3129400" cy="3128950"/>
            <a:chOff x="-517700" y="-810950"/>
            <a:chExt cx="3129400" cy="3128950"/>
          </a:xfrm>
        </p:grpSpPr>
        <p:sp>
          <p:nvSpPr>
            <p:cNvPr id="615" name="Google Shape;615;p37"/>
            <p:cNvSpPr/>
            <p:nvPr/>
          </p:nvSpPr>
          <p:spPr>
            <a:xfrm>
              <a:off x="-517700" y="-810950"/>
              <a:ext cx="3129400" cy="3128950"/>
            </a:xfrm>
            <a:custGeom>
              <a:rect b="b" l="l" r="r" t="t"/>
              <a:pathLst>
                <a:path extrusionOk="0" fill="none" h="125158" w="125176">
                  <a:moveTo>
                    <a:pt x="1" y="33536"/>
                  </a:moveTo>
                  <a:lnTo>
                    <a:pt x="125176" y="1"/>
                  </a:lnTo>
                  <a:lnTo>
                    <a:pt x="91623" y="12515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7"/>
            <p:cNvSpPr/>
            <p:nvPr/>
          </p:nvSpPr>
          <p:spPr>
            <a:xfrm>
              <a:off x="-385350" y="-716475"/>
              <a:ext cx="2902575" cy="2902600"/>
            </a:xfrm>
            <a:custGeom>
              <a:rect b="b" l="l" r="r" t="t"/>
              <a:pathLst>
                <a:path extrusionOk="0" fill="none" h="116104" w="116103">
                  <a:moveTo>
                    <a:pt x="1" y="31107"/>
                  </a:moveTo>
                  <a:lnTo>
                    <a:pt x="116103" y="1"/>
                  </a:lnTo>
                  <a:lnTo>
                    <a:pt x="84978" y="116103"/>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7"/>
            <p:cNvSpPr/>
            <p:nvPr/>
          </p:nvSpPr>
          <p:spPr>
            <a:xfrm>
              <a:off x="-253450" y="-622000"/>
              <a:ext cx="2676200" cy="2676225"/>
            </a:xfrm>
            <a:custGeom>
              <a:rect b="b" l="l" r="r" t="t"/>
              <a:pathLst>
                <a:path extrusionOk="0" fill="none" h="107049" w="107048">
                  <a:moveTo>
                    <a:pt x="0" y="28679"/>
                  </a:moveTo>
                  <a:lnTo>
                    <a:pt x="107048" y="1"/>
                  </a:lnTo>
                  <a:lnTo>
                    <a:pt x="78351" y="10704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7"/>
            <p:cNvSpPr/>
            <p:nvPr/>
          </p:nvSpPr>
          <p:spPr>
            <a:xfrm>
              <a:off x="-121550" y="-527975"/>
              <a:ext cx="2449850" cy="2450300"/>
            </a:xfrm>
            <a:custGeom>
              <a:rect b="b" l="l" r="r" t="t"/>
              <a:pathLst>
                <a:path extrusionOk="0" fill="none" h="98012" w="97994">
                  <a:moveTo>
                    <a:pt x="0" y="26269"/>
                  </a:moveTo>
                  <a:lnTo>
                    <a:pt x="97993" y="0"/>
                  </a:lnTo>
                  <a:lnTo>
                    <a:pt x="71724" y="980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7"/>
            <p:cNvSpPr/>
            <p:nvPr/>
          </p:nvSpPr>
          <p:spPr>
            <a:xfrm>
              <a:off x="10325" y="-433525"/>
              <a:ext cx="2223500" cy="2223500"/>
            </a:xfrm>
            <a:custGeom>
              <a:rect b="b" l="l" r="r" t="t"/>
              <a:pathLst>
                <a:path extrusionOk="0" fill="none" h="88940" w="88940">
                  <a:moveTo>
                    <a:pt x="1" y="23842"/>
                  </a:moveTo>
                  <a:lnTo>
                    <a:pt x="88939" y="1"/>
                  </a:lnTo>
                  <a:lnTo>
                    <a:pt x="65098" y="8894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7"/>
            <p:cNvSpPr/>
            <p:nvPr/>
          </p:nvSpPr>
          <p:spPr>
            <a:xfrm>
              <a:off x="142225" y="-339050"/>
              <a:ext cx="1997125" cy="1997125"/>
            </a:xfrm>
            <a:custGeom>
              <a:rect b="b" l="l" r="r" t="t"/>
              <a:pathLst>
                <a:path extrusionOk="0" fill="none" h="79885" w="79885">
                  <a:moveTo>
                    <a:pt x="0" y="21414"/>
                  </a:moveTo>
                  <a:lnTo>
                    <a:pt x="79885" y="1"/>
                  </a:lnTo>
                  <a:lnTo>
                    <a:pt x="58471" y="798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7"/>
            <p:cNvSpPr/>
            <p:nvPr/>
          </p:nvSpPr>
          <p:spPr>
            <a:xfrm>
              <a:off x="274125" y="-244575"/>
              <a:ext cx="1770750" cy="1770775"/>
            </a:xfrm>
            <a:custGeom>
              <a:rect b="b" l="l" r="r" t="t"/>
              <a:pathLst>
                <a:path extrusionOk="0" fill="none" h="70831" w="70830">
                  <a:moveTo>
                    <a:pt x="0" y="18986"/>
                  </a:moveTo>
                  <a:lnTo>
                    <a:pt x="70830" y="1"/>
                  </a:lnTo>
                  <a:lnTo>
                    <a:pt x="51845" y="7083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7"/>
            <p:cNvSpPr/>
            <p:nvPr/>
          </p:nvSpPr>
          <p:spPr>
            <a:xfrm>
              <a:off x="406000" y="-150100"/>
              <a:ext cx="1544400" cy="1544400"/>
            </a:xfrm>
            <a:custGeom>
              <a:rect b="b" l="l" r="r" t="t"/>
              <a:pathLst>
                <a:path extrusionOk="0" fill="none" h="61776" w="61776">
                  <a:moveTo>
                    <a:pt x="1" y="16558"/>
                  </a:moveTo>
                  <a:lnTo>
                    <a:pt x="61776" y="0"/>
                  </a:lnTo>
                  <a:lnTo>
                    <a:pt x="45219" y="6177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7"/>
            <p:cNvSpPr/>
            <p:nvPr/>
          </p:nvSpPr>
          <p:spPr>
            <a:xfrm>
              <a:off x="537900" y="-55625"/>
              <a:ext cx="1318050" cy="1318025"/>
            </a:xfrm>
            <a:custGeom>
              <a:rect b="b" l="l" r="r" t="t"/>
              <a:pathLst>
                <a:path extrusionOk="0" fill="none" h="52721" w="52722">
                  <a:moveTo>
                    <a:pt x="1" y="14130"/>
                  </a:moveTo>
                  <a:lnTo>
                    <a:pt x="52721" y="0"/>
                  </a:lnTo>
                  <a:lnTo>
                    <a:pt x="38592" y="52721"/>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7"/>
            <p:cNvSpPr/>
            <p:nvPr/>
          </p:nvSpPr>
          <p:spPr>
            <a:xfrm>
              <a:off x="670250" y="38825"/>
              <a:ext cx="1091225" cy="1091700"/>
            </a:xfrm>
            <a:custGeom>
              <a:rect b="b" l="l" r="r" t="t"/>
              <a:pathLst>
                <a:path extrusionOk="0" fill="none" h="43668" w="43649">
                  <a:moveTo>
                    <a:pt x="1" y="11702"/>
                  </a:moveTo>
                  <a:lnTo>
                    <a:pt x="43648" y="1"/>
                  </a:lnTo>
                  <a:lnTo>
                    <a:pt x="31947" y="43667"/>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7"/>
            <p:cNvSpPr/>
            <p:nvPr/>
          </p:nvSpPr>
          <p:spPr>
            <a:xfrm>
              <a:off x="802150" y="133300"/>
              <a:ext cx="864850" cy="865325"/>
            </a:xfrm>
            <a:custGeom>
              <a:rect b="b" l="l" r="r" t="t"/>
              <a:pathLst>
                <a:path extrusionOk="0" fill="none" h="34613" w="34594">
                  <a:moveTo>
                    <a:pt x="0" y="9274"/>
                  </a:moveTo>
                  <a:lnTo>
                    <a:pt x="34594" y="1"/>
                  </a:lnTo>
                  <a:lnTo>
                    <a:pt x="25320" y="346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7"/>
            <p:cNvSpPr/>
            <p:nvPr/>
          </p:nvSpPr>
          <p:spPr>
            <a:xfrm>
              <a:off x="934050" y="227775"/>
              <a:ext cx="638475" cy="638500"/>
            </a:xfrm>
            <a:custGeom>
              <a:rect b="b" l="l" r="r" t="t"/>
              <a:pathLst>
                <a:path extrusionOk="0" fill="none" h="25540" w="25539">
                  <a:moveTo>
                    <a:pt x="0" y="6846"/>
                  </a:moveTo>
                  <a:lnTo>
                    <a:pt x="25539" y="1"/>
                  </a:lnTo>
                  <a:lnTo>
                    <a:pt x="18693" y="25539"/>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7"/>
            <p:cNvSpPr/>
            <p:nvPr/>
          </p:nvSpPr>
          <p:spPr>
            <a:xfrm>
              <a:off x="1065925" y="322250"/>
              <a:ext cx="412150" cy="412125"/>
            </a:xfrm>
            <a:custGeom>
              <a:rect b="b" l="l" r="r" t="t"/>
              <a:pathLst>
                <a:path extrusionOk="0" fill="none" h="16485" w="16486">
                  <a:moveTo>
                    <a:pt x="1" y="4418"/>
                  </a:moveTo>
                  <a:lnTo>
                    <a:pt x="16485" y="0"/>
                  </a:lnTo>
                  <a:lnTo>
                    <a:pt x="12067" y="164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8" name="Google Shape;628;p37"/>
          <p:cNvGrpSpPr/>
          <p:nvPr/>
        </p:nvGrpSpPr>
        <p:grpSpPr>
          <a:xfrm>
            <a:off x="7109500" y="3213300"/>
            <a:ext cx="3129400" cy="3128950"/>
            <a:chOff x="300925" y="-514300"/>
            <a:chExt cx="3129400" cy="3128950"/>
          </a:xfrm>
        </p:grpSpPr>
        <p:sp>
          <p:nvSpPr>
            <p:cNvPr id="629" name="Google Shape;629;p37"/>
            <p:cNvSpPr/>
            <p:nvPr/>
          </p:nvSpPr>
          <p:spPr>
            <a:xfrm flipH="1">
              <a:off x="300925" y="-514300"/>
              <a:ext cx="3129400" cy="3128950"/>
            </a:xfrm>
            <a:custGeom>
              <a:rect b="b" l="l" r="r" t="t"/>
              <a:pathLst>
                <a:path extrusionOk="0" fill="none" h="125158" w="125176">
                  <a:moveTo>
                    <a:pt x="1" y="33536"/>
                  </a:moveTo>
                  <a:lnTo>
                    <a:pt x="125176" y="1"/>
                  </a:lnTo>
                  <a:lnTo>
                    <a:pt x="91623" y="12515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7"/>
            <p:cNvSpPr/>
            <p:nvPr/>
          </p:nvSpPr>
          <p:spPr>
            <a:xfrm flipH="1">
              <a:off x="395400" y="-419825"/>
              <a:ext cx="2902575" cy="2902600"/>
            </a:xfrm>
            <a:custGeom>
              <a:rect b="b" l="l" r="r" t="t"/>
              <a:pathLst>
                <a:path extrusionOk="0" fill="none" h="116104" w="116103">
                  <a:moveTo>
                    <a:pt x="1" y="31107"/>
                  </a:moveTo>
                  <a:lnTo>
                    <a:pt x="116103" y="1"/>
                  </a:lnTo>
                  <a:lnTo>
                    <a:pt x="84978" y="116103"/>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7"/>
            <p:cNvSpPr/>
            <p:nvPr/>
          </p:nvSpPr>
          <p:spPr>
            <a:xfrm flipH="1">
              <a:off x="489875" y="-325350"/>
              <a:ext cx="2676200" cy="2676225"/>
            </a:xfrm>
            <a:custGeom>
              <a:rect b="b" l="l" r="r" t="t"/>
              <a:pathLst>
                <a:path extrusionOk="0" fill="none" h="107049" w="107048">
                  <a:moveTo>
                    <a:pt x="0" y="28679"/>
                  </a:moveTo>
                  <a:lnTo>
                    <a:pt x="107048" y="1"/>
                  </a:lnTo>
                  <a:lnTo>
                    <a:pt x="78351" y="10704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7"/>
            <p:cNvSpPr/>
            <p:nvPr/>
          </p:nvSpPr>
          <p:spPr>
            <a:xfrm flipH="1">
              <a:off x="584325" y="-231325"/>
              <a:ext cx="2449850" cy="2450300"/>
            </a:xfrm>
            <a:custGeom>
              <a:rect b="b" l="l" r="r" t="t"/>
              <a:pathLst>
                <a:path extrusionOk="0" fill="none" h="98012" w="97994">
                  <a:moveTo>
                    <a:pt x="0" y="26269"/>
                  </a:moveTo>
                  <a:lnTo>
                    <a:pt x="97993" y="0"/>
                  </a:lnTo>
                  <a:lnTo>
                    <a:pt x="71724" y="980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7"/>
            <p:cNvSpPr/>
            <p:nvPr/>
          </p:nvSpPr>
          <p:spPr>
            <a:xfrm flipH="1">
              <a:off x="678800" y="-136875"/>
              <a:ext cx="2223500" cy="2223500"/>
            </a:xfrm>
            <a:custGeom>
              <a:rect b="b" l="l" r="r" t="t"/>
              <a:pathLst>
                <a:path extrusionOk="0" fill="none" h="88940" w="88940">
                  <a:moveTo>
                    <a:pt x="1" y="23842"/>
                  </a:moveTo>
                  <a:lnTo>
                    <a:pt x="88939" y="1"/>
                  </a:lnTo>
                  <a:lnTo>
                    <a:pt x="65098" y="8894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7"/>
            <p:cNvSpPr/>
            <p:nvPr/>
          </p:nvSpPr>
          <p:spPr>
            <a:xfrm flipH="1">
              <a:off x="773275" y="-42400"/>
              <a:ext cx="1997125" cy="1997125"/>
            </a:xfrm>
            <a:custGeom>
              <a:rect b="b" l="l" r="r" t="t"/>
              <a:pathLst>
                <a:path extrusionOk="0" fill="none" h="79885" w="79885">
                  <a:moveTo>
                    <a:pt x="0" y="21414"/>
                  </a:moveTo>
                  <a:lnTo>
                    <a:pt x="79885" y="1"/>
                  </a:lnTo>
                  <a:lnTo>
                    <a:pt x="58471" y="798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7"/>
            <p:cNvSpPr/>
            <p:nvPr/>
          </p:nvSpPr>
          <p:spPr>
            <a:xfrm flipH="1">
              <a:off x="867750" y="52075"/>
              <a:ext cx="1770750" cy="1770775"/>
            </a:xfrm>
            <a:custGeom>
              <a:rect b="b" l="l" r="r" t="t"/>
              <a:pathLst>
                <a:path extrusionOk="0" fill="none" h="70831" w="70830">
                  <a:moveTo>
                    <a:pt x="0" y="18986"/>
                  </a:moveTo>
                  <a:lnTo>
                    <a:pt x="70830" y="1"/>
                  </a:lnTo>
                  <a:lnTo>
                    <a:pt x="51845" y="7083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7"/>
            <p:cNvSpPr/>
            <p:nvPr/>
          </p:nvSpPr>
          <p:spPr>
            <a:xfrm flipH="1">
              <a:off x="962225" y="146550"/>
              <a:ext cx="1544400" cy="1544400"/>
            </a:xfrm>
            <a:custGeom>
              <a:rect b="b" l="l" r="r" t="t"/>
              <a:pathLst>
                <a:path extrusionOk="0" fill="none" h="61776" w="61776">
                  <a:moveTo>
                    <a:pt x="1" y="16558"/>
                  </a:moveTo>
                  <a:lnTo>
                    <a:pt x="61776" y="0"/>
                  </a:lnTo>
                  <a:lnTo>
                    <a:pt x="45219" y="6177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7"/>
            <p:cNvSpPr/>
            <p:nvPr/>
          </p:nvSpPr>
          <p:spPr>
            <a:xfrm flipH="1">
              <a:off x="1056675" y="241025"/>
              <a:ext cx="1318050" cy="1318025"/>
            </a:xfrm>
            <a:custGeom>
              <a:rect b="b" l="l" r="r" t="t"/>
              <a:pathLst>
                <a:path extrusionOk="0" fill="none" h="52721" w="52722">
                  <a:moveTo>
                    <a:pt x="1" y="14130"/>
                  </a:moveTo>
                  <a:lnTo>
                    <a:pt x="52721" y="0"/>
                  </a:lnTo>
                  <a:lnTo>
                    <a:pt x="38592" y="52721"/>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7"/>
            <p:cNvSpPr/>
            <p:nvPr/>
          </p:nvSpPr>
          <p:spPr>
            <a:xfrm flipH="1">
              <a:off x="1151150" y="335475"/>
              <a:ext cx="1091225" cy="1091700"/>
            </a:xfrm>
            <a:custGeom>
              <a:rect b="b" l="l" r="r" t="t"/>
              <a:pathLst>
                <a:path extrusionOk="0" fill="none" h="43668" w="43649">
                  <a:moveTo>
                    <a:pt x="1" y="11702"/>
                  </a:moveTo>
                  <a:lnTo>
                    <a:pt x="43648" y="1"/>
                  </a:lnTo>
                  <a:lnTo>
                    <a:pt x="31947" y="43667"/>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7"/>
            <p:cNvSpPr/>
            <p:nvPr/>
          </p:nvSpPr>
          <p:spPr>
            <a:xfrm flipH="1">
              <a:off x="1245625" y="429950"/>
              <a:ext cx="864850" cy="865325"/>
            </a:xfrm>
            <a:custGeom>
              <a:rect b="b" l="l" r="r" t="t"/>
              <a:pathLst>
                <a:path extrusionOk="0" fill="none" h="34613" w="34594">
                  <a:moveTo>
                    <a:pt x="0" y="9274"/>
                  </a:moveTo>
                  <a:lnTo>
                    <a:pt x="34594" y="1"/>
                  </a:lnTo>
                  <a:lnTo>
                    <a:pt x="25320" y="346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7"/>
            <p:cNvSpPr/>
            <p:nvPr/>
          </p:nvSpPr>
          <p:spPr>
            <a:xfrm flipH="1">
              <a:off x="1340100" y="524425"/>
              <a:ext cx="638475" cy="638500"/>
            </a:xfrm>
            <a:custGeom>
              <a:rect b="b" l="l" r="r" t="t"/>
              <a:pathLst>
                <a:path extrusionOk="0" fill="none" h="25540" w="25539">
                  <a:moveTo>
                    <a:pt x="0" y="6846"/>
                  </a:moveTo>
                  <a:lnTo>
                    <a:pt x="25539" y="1"/>
                  </a:lnTo>
                  <a:lnTo>
                    <a:pt x="18693" y="25539"/>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7"/>
            <p:cNvSpPr/>
            <p:nvPr/>
          </p:nvSpPr>
          <p:spPr>
            <a:xfrm flipH="1">
              <a:off x="1434550" y="618900"/>
              <a:ext cx="412150" cy="412125"/>
            </a:xfrm>
            <a:custGeom>
              <a:rect b="b" l="l" r="r" t="t"/>
              <a:pathLst>
                <a:path extrusionOk="0" fill="none" h="16485" w="16486">
                  <a:moveTo>
                    <a:pt x="1" y="4418"/>
                  </a:moveTo>
                  <a:lnTo>
                    <a:pt x="16485" y="0"/>
                  </a:lnTo>
                  <a:lnTo>
                    <a:pt x="12067" y="164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3">
    <p:spTree>
      <p:nvGrpSpPr>
        <p:cNvPr id="642" name="Shape 642"/>
        <p:cNvGrpSpPr/>
        <p:nvPr/>
      </p:nvGrpSpPr>
      <p:grpSpPr>
        <a:xfrm>
          <a:off x="0" y="0"/>
          <a:ext cx="0" cy="0"/>
          <a:chOff x="0" y="0"/>
          <a:chExt cx="0" cy="0"/>
        </a:xfrm>
      </p:grpSpPr>
      <p:grpSp>
        <p:nvGrpSpPr>
          <p:cNvPr id="643" name="Google Shape;643;p38"/>
          <p:cNvGrpSpPr/>
          <p:nvPr/>
        </p:nvGrpSpPr>
        <p:grpSpPr>
          <a:xfrm>
            <a:off x="-3160953" y="1242175"/>
            <a:ext cx="6405925" cy="7396775"/>
            <a:chOff x="-3160953" y="1242175"/>
            <a:chExt cx="6405925" cy="7396775"/>
          </a:xfrm>
        </p:grpSpPr>
        <p:sp>
          <p:nvSpPr>
            <p:cNvPr id="644" name="Google Shape;644;p38"/>
            <p:cNvSpPr/>
            <p:nvPr/>
          </p:nvSpPr>
          <p:spPr>
            <a:xfrm>
              <a:off x="-625178" y="4170025"/>
              <a:ext cx="1334375" cy="1541075"/>
            </a:xfrm>
            <a:custGeom>
              <a:rect b="b" l="l" r="r" t="t"/>
              <a:pathLst>
                <a:path extrusionOk="0" fill="none" h="61643" w="53375">
                  <a:moveTo>
                    <a:pt x="53375" y="46232"/>
                  </a:moveTo>
                  <a:lnTo>
                    <a:pt x="53375" y="15411"/>
                  </a:lnTo>
                  <a:lnTo>
                    <a:pt x="26687" y="0"/>
                  </a:lnTo>
                  <a:lnTo>
                    <a:pt x="0" y="15411"/>
                  </a:lnTo>
                  <a:lnTo>
                    <a:pt x="0" y="46232"/>
                  </a:lnTo>
                  <a:lnTo>
                    <a:pt x="26687" y="6164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8"/>
            <p:cNvSpPr/>
            <p:nvPr/>
          </p:nvSpPr>
          <p:spPr>
            <a:xfrm>
              <a:off x="-707253" y="4075800"/>
              <a:ext cx="1498525" cy="1729525"/>
            </a:xfrm>
            <a:custGeom>
              <a:rect b="b" l="l" r="r" t="t"/>
              <a:pathLst>
                <a:path extrusionOk="0" fill="none" h="69181" w="59941">
                  <a:moveTo>
                    <a:pt x="59941" y="51886"/>
                  </a:moveTo>
                  <a:lnTo>
                    <a:pt x="59941" y="17295"/>
                  </a:lnTo>
                  <a:lnTo>
                    <a:pt x="29970" y="0"/>
                  </a:lnTo>
                  <a:lnTo>
                    <a:pt x="0" y="17295"/>
                  </a:lnTo>
                  <a:lnTo>
                    <a:pt x="0" y="51886"/>
                  </a:lnTo>
                  <a:lnTo>
                    <a:pt x="29970" y="6918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8"/>
            <p:cNvSpPr/>
            <p:nvPr/>
          </p:nvSpPr>
          <p:spPr>
            <a:xfrm>
              <a:off x="-789328" y="3980800"/>
              <a:ext cx="1661900" cy="1919525"/>
            </a:xfrm>
            <a:custGeom>
              <a:rect b="b" l="l" r="r" t="t"/>
              <a:pathLst>
                <a:path extrusionOk="0" fill="none" h="76781" w="66476">
                  <a:moveTo>
                    <a:pt x="66476" y="57570"/>
                  </a:moveTo>
                  <a:lnTo>
                    <a:pt x="66476" y="19211"/>
                  </a:lnTo>
                  <a:lnTo>
                    <a:pt x="33253" y="1"/>
                  </a:lnTo>
                  <a:lnTo>
                    <a:pt x="1" y="19211"/>
                  </a:lnTo>
                  <a:lnTo>
                    <a:pt x="1" y="57570"/>
                  </a:lnTo>
                  <a:lnTo>
                    <a:pt x="33253" y="76780"/>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38"/>
            <p:cNvSpPr/>
            <p:nvPr/>
          </p:nvSpPr>
          <p:spPr>
            <a:xfrm>
              <a:off x="-870628" y="3886575"/>
              <a:ext cx="1825275" cy="2107975"/>
            </a:xfrm>
            <a:custGeom>
              <a:rect b="b" l="l" r="r" t="t"/>
              <a:pathLst>
                <a:path extrusionOk="0" fill="none" h="84319" w="73011">
                  <a:moveTo>
                    <a:pt x="73011" y="63224"/>
                  </a:moveTo>
                  <a:lnTo>
                    <a:pt x="73011" y="21095"/>
                  </a:lnTo>
                  <a:lnTo>
                    <a:pt x="36505" y="1"/>
                  </a:lnTo>
                  <a:lnTo>
                    <a:pt x="0" y="21095"/>
                  </a:lnTo>
                  <a:lnTo>
                    <a:pt x="0" y="63224"/>
                  </a:lnTo>
                  <a:lnTo>
                    <a:pt x="36505" y="8431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8"/>
            <p:cNvSpPr/>
            <p:nvPr/>
          </p:nvSpPr>
          <p:spPr>
            <a:xfrm>
              <a:off x="-952703" y="3792350"/>
              <a:ext cx="1989425" cy="2296425"/>
            </a:xfrm>
            <a:custGeom>
              <a:rect b="b" l="l" r="r" t="t"/>
              <a:pathLst>
                <a:path extrusionOk="0" fill="none" h="91857" w="79577">
                  <a:moveTo>
                    <a:pt x="79576" y="68908"/>
                  </a:moveTo>
                  <a:lnTo>
                    <a:pt x="79576" y="22949"/>
                  </a:lnTo>
                  <a:lnTo>
                    <a:pt x="39788" y="1"/>
                  </a:lnTo>
                  <a:lnTo>
                    <a:pt x="0" y="22949"/>
                  </a:lnTo>
                  <a:lnTo>
                    <a:pt x="0" y="68908"/>
                  </a:lnTo>
                  <a:lnTo>
                    <a:pt x="39788" y="9185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8"/>
            <p:cNvSpPr/>
            <p:nvPr/>
          </p:nvSpPr>
          <p:spPr>
            <a:xfrm>
              <a:off x="-1034778" y="3698125"/>
              <a:ext cx="2152800" cy="2484875"/>
            </a:xfrm>
            <a:custGeom>
              <a:rect b="b" l="l" r="r" t="t"/>
              <a:pathLst>
                <a:path extrusionOk="0" fill="none" h="99395" w="86112">
                  <a:moveTo>
                    <a:pt x="86112" y="74561"/>
                  </a:moveTo>
                  <a:lnTo>
                    <a:pt x="86112" y="24834"/>
                  </a:lnTo>
                  <a:lnTo>
                    <a:pt x="43071" y="1"/>
                  </a:lnTo>
                  <a:lnTo>
                    <a:pt x="1" y="24834"/>
                  </a:lnTo>
                  <a:lnTo>
                    <a:pt x="1" y="74561"/>
                  </a:lnTo>
                  <a:lnTo>
                    <a:pt x="43071" y="99394"/>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8"/>
            <p:cNvSpPr/>
            <p:nvPr/>
          </p:nvSpPr>
          <p:spPr>
            <a:xfrm>
              <a:off x="-1116078" y="3603150"/>
              <a:ext cx="2316175" cy="2674825"/>
            </a:xfrm>
            <a:custGeom>
              <a:rect b="b" l="l" r="r" t="t"/>
              <a:pathLst>
                <a:path extrusionOk="0" fill="none" h="106993" w="92647">
                  <a:moveTo>
                    <a:pt x="92646" y="80245"/>
                  </a:moveTo>
                  <a:lnTo>
                    <a:pt x="92646" y="26748"/>
                  </a:lnTo>
                  <a:lnTo>
                    <a:pt x="46323" y="0"/>
                  </a:lnTo>
                  <a:lnTo>
                    <a:pt x="0" y="26748"/>
                  </a:lnTo>
                  <a:lnTo>
                    <a:pt x="0" y="80245"/>
                  </a:lnTo>
                  <a:lnTo>
                    <a:pt x="46323" y="10699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8"/>
            <p:cNvSpPr/>
            <p:nvPr/>
          </p:nvSpPr>
          <p:spPr>
            <a:xfrm>
              <a:off x="-1198153" y="3508925"/>
              <a:ext cx="2480325" cy="2863275"/>
            </a:xfrm>
            <a:custGeom>
              <a:rect b="b" l="l" r="r" t="t"/>
              <a:pathLst>
                <a:path extrusionOk="0" fill="none" h="114531" w="99213">
                  <a:moveTo>
                    <a:pt x="99212" y="85898"/>
                  </a:moveTo>
                  <a:lnTo>
                    <a:pt x="99212" y="28633"/>
                  </a:lnTo>
                  <a:lnTo>
                    <a:pt x="49606" y="0"/>
                  </a:lnTo>
                  <a:lnTo>
                    <a:pt x="1" y="28633"/>
                  </a:lnTo>
                  <a:lnTo>
                    <a:pt x="1" y="85898"/>
                  </a:lnTo>
                  <a:lnTo>
                    <a:pt x="49606" y="11453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8"/>
            <p:cNvSpPr/>
            <p:nvPr/>
          </p:nvSpPr>
          <p:spPr>
            <a:xfrm>
              <a:off x="-1279453" y="3414700"/>
              <a:ext cx="2642925" cy="3051725"/>
            </a:xfrm>
            <a:custGeom>
              <a:rect b="b" l="l" r="r" t="t"/>
              <a:pathLst>
                <a:path extrusionOk="0" fill="none" h="122069" w="105717">
                  <a:moveTo>
                    <a:pt x="105717" y="91552"/>
                  </a:moveTo>
                  <a:lnTo>
                    <a:pt x="105717" y="30517"/>
                  </a:lnTo>
                  <a:lnTo>
                    <a:pt x="52858" y="0"/>
                  </a:lnTo>
                  <a:lnTo>
                    <a:pt x="0" y="30517"/>
                  </a:lnTo>
                  <a:lnTo>
                    <a:pt x="0" y="91552"/>
                  </a:lnTo>
                  <a:lnTo>
                    <a:pt x="52858" y="122069"/>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8"/>
            <p:cNvSpPr/>
            <p:nvPr/>
          </p:nvSpPr>
          <p:spPr>
            <a:xfrm>
              <a:off x="-1361528" y="3319700"/>
              <a:ext cx="2807075" cy="3241725"/>
            </a:xfrm>
            <a:custGeom>
              <a:rect b="b" l="l" r="r" t="t"/>
              <a:pathLst>
                <a:path extrusionOk="0" fill="none" h="129669" w="112283">
                  <a:moveTo>
                    <a:pt x="112282" y="97236"/>
                  </a:moveTo>
                  <a:lnTo>
                    <a:pt x="112282" y="32433"/>
                  </a:lnTo>
                  <a:lnTo>
                    <a:pt x="56141" y="1"/>
                  </a:lnTo>
                  <a:lnTo>
                    <a:pt x="1" y="32433"/>
                  </a:lnTo>
                  <a:lnTo>
                    <a:pt x="1" y="97236"/>
                  </a:lnTo>
                  <a:lnTo>
                    <a:pt x="56141" y="12966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8"/>
            <p:cNvSpPr/>
            <p:nvPr/>
          </p:nvSpPr>
          <p:spPr>
            <a:xfrm>
              <a:off x="-1443603" y="3225475"/>
              <a:ext cx="2970450" cy="3430175"/>
            </a:xfrm>
            <a:custGeom>
              <a:rect b="b" l="l" r="r" t="t"/>
              <a:pathLst>
                <a:path extrusionOk="0" fill="none" h="137207" w="118818">
                  <a:moveTo>
                    <a:pt x="118818" y="102890"/>
                  </a:moveTo>
                  <a:lnTo>
                    <a:pt x="118818" y="34317"/>
                  </a:lnTo>
                  <a:lnTo>
                    <a:pt x="59424" y="1"/>
                  </a:lnTo>
                  <a:lnTo>
                    <a:pt x="1" y="34317"/>
                  </a:lnTo>
                  <a:lnTo>
                    <a:pt x="1" y="102890"/>
                  </a:lnTo>
                  <a:lnTo>
                    <a:pt x="59424" y="13720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8"/>
            <p:cNvSpPr/>
            <p:nvPr/>
          </p:nvSpPr>
          <p:spPr>
            <a:xfrm>
              <a:off x="-1524903" y="3131250"/>
              <a:ext cx="3133825" cy="3618625"/>
            </a:xfrm>
            <a:custGeom>
              <a:rect b="b" l="l" r="r" t="t"/>
              <a:pathLst>
                <a:path extrusionOk="0" fill="none" h="144745" w="125353">
                  <a:moveTo>
                    <a:pt x="125352" y="108574"/>
                  </a:moveTo>
                  <a:lnTo>
                    <a:pt x="125352" y="36171"/>
                  </a:lnTo>
                  <a:lnTo>
                    <a:pt x="62676" y="1"/>
                  </a:lnTo>
                  <a:lnTo>
                    <a:pt x="0" y="36171"/>
                  </a:lnTo>
                  <a:lnTo>
                    <a:pt x="0" y="108574"/>
                  </a:lnTo>
                  <a:lnTo>
                    <a:pt x="62676" y="144744"/>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8"/>
            <p:cNvSpPr/>
            <p:nvPr/>
          </p:nvSpPr>
          <p:spPr>
            <a:xfrm>
              <a:off x="-1606978" y="3036275"/>
              <a:ext cx="3297975" cy="3808575"/>
            </a:xfrm>
            <a:custGeom>
              <a:rect b="b" l="l" r="r" t="t"/>
              <a:pathLst>
                <a:path extrusionOk="0" fill="none" h="152343" w="131919">
                  <a:moveTo>
                    <a:pt x="131918" y="114257"/>
                  </a:moveTo>
                  <a:lnTo>
                    <a:pt x="131918" y="38086"/>
                  </a:lnTo>
                  <a:lnTo>
                    <a:pt x="65959" y="0"/>
                  </a:lnTo>
                  <a:lnTo>
                    <a:pt x="1" y="38086"/>
                  </a:lnTo>
                  <a:lnTo>
                    <a:pt x="1" y="114257"/>
                  </a:lnTo>
                  <a:lnTo>
                    <a:pt x="65959" y="15234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8"/>
            <p:cNvSpPr/>
            <p:nvPr/>
          </p:nvSpPr>
          <p:spPr>
            <a:xfrm>
              <a:off x="-1689028" y="2942050"/>
              <a:ext cx="3461325" cy="3997025"/>
            </a:xfrm>
            <a:custGeom>
              <a:rect b="b" l="l" r="r" t="t"/>
              <a:pathLst>
                <a:path extrusionOk="0" fill="none" h="159881" w="138453">
                  <a:moveTo>
                    <a:pt x="138452" y="119911"/>
                  </a:moveTo>
                  <a:lnTo>
                    <a:pt x="138452" y="39970"/>
                  </a:lnTo>
                  <a:lnTo>
                    <a:pt x="69241" y="0"/>
                  </a:lnTo>
                  <a:lnTo>
                    <a:pt x="0" y="39970"/>
                  </a:lnTo>
                  <a:lnTo>
                    <a:pt x="0" y="119911"/>
                  </a:lnTo>
                  <a:lnTo>
                    <a:pt x="69241" y="15988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8"/>
            <p:cNvSpPr/>
            <p:nvPr/>
          </p:nvSpPr>
          <p:spPr>
            <a:xfrm>
              <a:off x="-1770353" y="2847825"/>
              <a:ext cx="3624725" cy="4185475"/>
            </a:xfrm>
            <a:custGeom>
              <a:rect b="b" l="l" r="r" t="t"/>
              <a:pathLst>
                <a:path extrusionOk="0" fill="none" h="167419" w="144989">
                  <a:moveTo>
                    <a:pt x="144988" y="125564"/>
                  </a:moveTo>
                  <a:lnTo>
                    <a:pt x="144988" y="41855"/>
                  </a:lnTo>
                  <a:lnTo>
                    <a:pt x="72494" y="0"/>
                  </a:lnTo>
                  <a:lnTo>
                    <a:pt x="1" y="41855"/>
                  </a:lnTo>
                  <a:lnTo>
                    <a:pt x="1" y="125564"/>
                  </a:lnTo>
                  <a:lnTo>
                    <a:pt x="72494" y="167419"/>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8"/>
            <p:cNvSpPr/>
            <p:nvPr/>
          </p:nvSpPr>
          <p:spPr>
            <a:xfrm>
              <a:off x="-1852428" y="2753600"/>
              <a:ext cx="3788850" cy="4373925"/>
            </a:xfrm>
            <a:custGeom>
              <a:rect b="b" l="l" r="r" t="t"/>
              <a:pathLst>
                <a:path extrusionOk="0" fill="none" h="174957" w="151554">
                  <a:moveTo>
                    <a:pt x="151554" y="131218"/>
                  </a:moveTo>
                  <a:lnTo>
                    <a:pt x="151554" y="43739"/>
                  </a:lnTo>
                  <a:lnTo>
                    <a:pt x="75777" y="0"/>
                  </a:lnTo>
                  <a:lnTo>
                    <a:pt x="1" y="43739"/>
                  </a:lnTo>
                  <a:lnTo>
                    <a:pt x="1" y="131218"/>
                  </a:lnTo>
                  <a:lnTo>
                    <a:pt x="75777" y="174957"/>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8"/>
            <p:cNvSpPr/>
            <p:nvPr/>
          </p:nvSpPr>
          <p:spPr>
            <a:xfrm>
              <a:off x="-1934478" y="2658600"/>
              <a:ext cx="3952225" cy="4563925"/>
            </a:xfrm>
            <a:custGeom>
              <a:rect b="b" l="l" r="r" t="t"/>
              <a:pathLst>
                <a:path extrusionOk="0" fill="none" h="182557" w="158089">
                  <a:moveTo>
                    <a:pt x="158088" y="136902"/>
                  </a:moveTo>
                  <a:lnTo>
                    <a:pt x="158088" y="45655"/>
                  </a:lnTo>
                  <a:lnTo>
                    <a:pt x="79059" y="1"/>
                  </a:lnTo>
                  <a:lnTo>
                    <a:pt x="0" y="45655"/>
                  </a:lnTo>
                  <a:lnTo>
                    <a:pt x="0" y="136902"/>
                  </a:lnTo>
                  <a:lnTo>
                    <a:pt x="79059" y="18255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8"/>
            <p:cNvSpPr/>
            <p:nvPr/>
          </p:nvSpPr>
          <p:spPr>
            <a:xfrm>
              <a:off x="-2015803" y="2564375"/>
              <a:ext cx="4115600" cy="4752375"/>
            </a:xfrm>
            <a:custGeom>
              <a:rect b="b" l="l" r="r" t="t"/>
              <a:pathLst>
                <a:path extrusionOk="0" fill="none" h="190095" w="164624">
                  <a:moveTo>
                    <a:pt x="164624" y="142586"/>
                  </a:moveTo>
                  <a:lnTo>
                    <a:pt x="164624" y="47509"/>
                  </a:lnTo>
                  <a:lnTo>
                    <a:pt x="82312" y="1"/>
                  </a:lnTo>
                  <a:lnTo>
                    <a:pt x="1" y="47509"/>
                  </a:lnTo>
                  <a:lnTo>
                    <a:pt x="1" y="142586"/>
                  </a:lnTo>
                  <a:lnTo>
                    <a:pt x="82312" y="190094"/>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8"/>
            <p:cNvSpPr/>
            <p:nvPr/>
          </p:nvSpPr>
          <p:spPr>
            <a:xfrm>
              <a:off x="-2097853" y="2470150"/>
              <a:ext cx="4279725" cy="4940825"/>
            </a:xfrm>
            <a:custGeom>
              <a:rect b="b" l="l" r="r" t="t"/>
              <a:pathLst>
                <a:path extrusionOk="0" fill="none" h="197633" w="171189">
                  <a:moveTo>
                    <a:pt x="171189" y="148240"/>
                  </a:moveTo>
                  <a:lnTo>
                    <a:pt x="171189" y="49393"/>
                  </a:lnTo>
                  <a:lnTo>
                    <a:pt x="85594" y="0"/>
                  </a:lnTo>
                  <a:lnTo>
                    <a:pt x="0" y="49393"/>
                  </a:lnTo>
                  <a:lnTo>
                    <a:pt x="0" y="148240"/>
                  </a:lnTo>
                  <a:lnTo>
                    <a:pt x="85594" y="19763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8"/>
            <p:cNvSpPr/>
            <p:nvPr/>
          </p:nvSpPr>
          <p:spPr>
            <a:xfrm>
              <a:off x="-2179928" y="2375175"/>
              <a:ext cx="4443125" cy="5130775"/>
            </a:xfrm>
            <a:custGeom>
              <a:rect b="b" l="l" r="r" t="t"/>
              <a:pathLst>
                <a:path extrusionOk="0" fill="none" h="205231" w="177725">
                  <a:moveTo>
                    <a:pt x="177724" y="153923"/>
                  </a:moveTo>
                  <a:lnTo>
                    <a:pt x="177724" y="51308"/>
                  </a:lnTo>
                  <a:lnTo>
                    <a:pt x="88877" y="0"/>
                  </a:lnTo>
                  <a:lnTo>
                    <a:pt x="0" y="51308"/>
                  </a:lnTo>
                  <a:lnTo>
                    <a:pt x="0" y="153923"/>
                  </a:lnTo>
                  <a:lnTo>
                    <a:pt x="88877" y="20523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8"/>
            <p:cNvSpPr/>
            <p:nvPr/>
          </p:nvSpPr>
          <p:spPr>
            <a:xfrm>
              <a:off x="-2261228" y="2280925"/>
              <a:ext cx="4606475" cy="5319275"/>
            </a:xfrm>
            <a:custGeom>
              <a:rect b="b" l="l" r="r" t="t"/>
              <a:pathLst>
                <a:path extrusionOk="0" fill="none" h="212771" w="184259">
                  <a:moveTo>
                    <a:pt x="184259" y="159578"/>
                  </a:moveTo>
                  <a:lnTo>
                    <a:pt x="184259" y="53193"/>
                  </a:lnTo>
                  <a:lnTo>
                    <a:pt x="92129" y="1"/>
                  </a:lnTo>
                  <a:lnTo>
                    <a:pt x="0" y="53193"/>
                  </a:lnTo>
                  <a:lnTo>
                    <a:pt x="0" y="159578"/>
                  </a:lnTo>
                  <a:lnTo>
                    <a:pt x="92129" y="212770"/>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8"/>
            <p:cNvSpPr/>
            <p:nvPr/>
          </p:nvSpPr>
          <p:spPr>
            <a:xfrm>
              <a:off x="-2343303" y="2186700"/>
              <a:ext cx="4770625" cy="5507725"/>
            </a:xfrm>
            <a:custGeom>
              <a:rect b="b" l="l" r="r" t="t"/>
              <a:pathLst>
                <a:path extrusionOk="0" fill="none" h="220309" w="190825">
                  <a:moveTo>
                    <a:pt x="190825" y="165231"/>
                  </a:moveTo>
                  <a:lnTo>
                    <a:pt x="190825" y="55078"/>
                  </a:lnTo>
                  <a:lnTo>
                    <a:pt x="95412" y="1"/>
                  </a:lnTo>
                  <a:lnTo>
                    <a:pt x="0" y="55078"/>
                  </a:lnTo>
                  <a:lnTo>
                    <a:pt x="0" y="165231"/>
                  </a:lnTo>
                  <a:lnTo>
                    <a:pt x="95412" y="22030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8"/>
            <p:cNvSpPr/>
            <p:nvPr/>
          </p:nvSpPr>
          <p:spPr>
            <a:xfrm>
              <a:off x="-2425378" y="2091725"/>
              <a:ext cx="4934000" cy="5697675"/>
            </a:xfrm>
            <a:custGeom>
              <a:rect b="b" l="l" r="r" t="t"/>
              <a:pathLst>
                <a:path extrusionOk="0" fill="none" h="227907" w="197360">
                  <a:moveTo>
                    <a:pt x="197360" y="170915"/>
                  </a:moveTo>
                  <a:lnTo>
                    <a:pt x="197360" y="56992"/>
                  </a:lnTo>
                  <a:lnTo>
                    <a:pt x="98695" y="0"/>
                  </a:lnTo>
                  <a:lnTo>
                    <a:pt x="1" y="56992"/>
                  </a:lnTo>
                  <a:lnTo>
                    <a:pt x="1" y="170915"/>
                  </a:lnTo>
                  <a:lnTo>
                    <a:pt x="98695" y="227907"/>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8"/>
            <p:cNvSpPr/>
            <p:nvPr/>
          </p:nvSpPr>
          <p:spPr>
            <a:xfrm>
              <a:off x="-2506678" y="1997500"/>
              <a:ext cx="5097375" cy="5886125"/>
            </a:xfrm>
            <a:custGeom>
              <a:rect b="b" l="l" r="r" t="t"/>
              <a:pathLst>
                <a:path extrusionOk="0" fill="none" h="235445" w="203895">
                  <a:moveTo>
                    <a:pt x="203895" y="176568"/>
                  </a:moveTo>
                  <a:lnTo>
                    <a:pt x="203895" y="58877"/>
                  </a:lnTo>
                  <a:lnTo>
                    <a:pt x="101947" y="0"/>
                  </a:lnTo>
                  <a:lnTo>
                    <a:pt x="0" y="58877"/>
                  </a:lnTo>
                  <a:lnTo>
                    <a:pt x="0" y="176568"/>
                  </a:lnTo>
                  <a:lnTo>
                    <a:pt x="101947" y="235445"/>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8"/>
            <p:cNvSpPr/>
            <p:nvPr/>
          </p:nvSpPr>
          <p:spPr>
            <a:xfrm>
              <a:off x="-2588753" y="1903275"/>
              <a:ext cx="5261525" cy="6074575"/>
            </a:xfrm>
            <a:custGeom>
              <a:rect b="b" l="l" r="r" t="t"/>
              <a:pathLst>
                <a:path extrusionOk="0" fill="none" h="242983" w="210461">
                  <a:moveTo>
                    <a:pt x="210460" y="182252"/>
                  </a:moveTo>
                  <a:lnTo>
                    <a:pt x="210460" y="60731"/>
                  </a:lnTo>
                  <a:lnTo>
                    <a:pt x="105230" y="0"/>
                  </a:lnTo>
                  <a:lnTo>
                    <a:pt x="1" y="60731"/>
                  </a:lnTo>
                  <a:lnTo>
                    <a:pt x="1" y="182252"/>
                  </a:lnTo>
                  <a:lnTo>
                    <a:pt x="105230" y="24298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8"/>
            <p:cNvSpPr/>
            <p:nvPr/>
          </p:nvSpPr>
          <p:spPr>
            <a:xfrm>
              <a:off x="-2670053" y="1808275"/>
              <a:ext cx="5424125" cy="6264575"/>
            </a:xfrm>
            <a:custGeom>
              <a:rect b="b" l="l" r="r" t="t"/>
              <a:pathLst>
                <a:path extrusionOk="0" fill="none" h="250583" w="216965">
                  <a:moveTo>
                    <a:pt x="216965" y="187937"/>
                  </a:moveTo>
                  <a:lnTo>
                    <a:pt x="216965" y="62646"/>
                  </a:lnTo>
                  <a:lnTo>
                    <a:pt x="108482" y="1"/>
                  </a:lnTo>
                  <a:lnTo>
                    <a:pt x="0" y="62646"/>
                  </a:lnTo>
                  <a:lnTo>
                    <a:pt x="0" y="187937"/>
                  </a:lnTo>
                  <a:lnTo>
                    <a:pt x="108482" y="250582"/>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8"/>
            <p:cNvSpPr/>
            <p:nvPr/>
          </p:nvSpPr>
          <p:spPr>
            <a:xfrm>
              <a:off x="-2752128" y="1714050"/>
              <a:ext cx="5588275" cy="6453025"/>
            </a:xfrm>
            <a:custGeom>
              <a:rect b="b" l="l" r="r" t="t"/>
              <a:pathLst>
                <a:path extrusionOk="0" fill="none" h="258121" w="223531">
                  <a:moveTo>
                    <a:pt x="223530" y="193590"/>
                  </a:moveTo>
                  <a:lnTo>
                    <a:pt x="223530" y="64531"/>
                  </a:lnTo>
                  <a:lnTo>
                    <a:pt x="111765" y="1"/>
                  </a:lnTo>
                  <a:lnTo>
                    <a:pt x="0" y="64531"/>
                  </a:lnTo>
                  <a:lnTo>
                    <a:pt x="0" y="193590"/>
                  </a:lnTo>
                  <a:lnTo>
                    <a:pt x="111765" y="258120"/>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8"/>
            <p:cNvSpPr/>
            <p:nvPr/>
          </p:nvSpPr>
          <p:spPr>
            <a:xfrm>
              <a:off x="-2834203" y="1619825"/>
              <a:ext cx="5751650" cy="6641475"/>
            </a:xfrm>
            <a:custGeom>
              <a:rect b="b" l="l" r="r" t="t"/>
              <a:pathLst>
                <a:path extrusionOk="0" fill="none" h="265659" w="230066">
                  <a:moveTo>
                    <a:pt x="230066" y="199244"/>
                  </a:moveTo>
                  <a:lnTo>
                    <a:pt x="230066" y="66415"/>
                  </a:lnTo>
                  <a:lnTo>
                    <a:pt x="115048" y="1"/>
                  </a:lnTo>
                  <a:lnTo>
                    <a:pt x="1" y="66415"/>
                  </a:lnTo>
                  <a:lnTo>
                    <a:pt x="1" y="199244"/>
                  </a:lnTo>
                  <a:lnTo>
                    <a:pt x="115048" y="265658"/>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8"/>
            <p:cNvSpPr/>
            <p:nvPr/>
          </p:nvSpPr>
          <p:spPr>
            <a:xfrm>
              <a:off x="-2915503" y="1525600"/>
              <a:ext cx="5915025" cy="6829925"/>
            </a:xfrm>
            <a:custGeom>
              <a:rect b="b" l="l" r="r" t="t"/>
              <a:pathLst>
                <a:path extrusionOk="0" fill="none" h="273197" w="236601">
                  <a:moveTo>
                    <a:pt x="236601" y="204897"/>
                  </a:moveTo>
                  <a:lnTo>
                    <a:pt x="236601" y="68300"/>
                  </a:lnTo>
                  <a:lnTo>
                    <a:pt x="118300" y="1"/>
                  </a:lnTo>
                  <a:lnTo>
                    <a:pt x="0" y="68300"/>
                  </a:lnTo>
                  <a:lnTo>
                    <a:pt x="0" y="204897"/>
                  </a:lnTo>
                  <a:lnTo>
                    <a:pt x="118300" y="273196"/>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8"/>
            <p:cNvSpPr/>
            <p:nvPr/>
          </p:nvSpPr>
          <p:spPr>
            <a:xfrm>
              <a:off x="-2997578" y="1430625"/>
              <a:ext cx="6079175" cy="7019875"/>
            </a:xfrm>
            <a:custGeom>
              <a:rect b="b" l="l" r="r" t="t"/>
              <a:pathLst>
                <a:path extrusionOk="0" fill="none" h="280795" w="243167">
                  <a:moveTo>
                    <a:pt x="243166" y="210581"/>
                  </a:moveTo>
                  <a:lnTo>
                    <a:pt x="243166" y="70214"/>
                  </a:lnTo>
                  <a:lnTo>
                    <a:pt x="121583" y="0"/>
                  </a:lnTo>
                  <a:lnTo>
                    <a:pt x="1" y="70214"/>
                  </a:lnTo>
                  <a:lnTo>
                    <a:pt x="1" y="210581"/>
                  </a:lnTo>
                  <a:lnTo>
                    <a:pt x="121583" y="280795"/>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8"/>
            <p:cNvSpPr/>
            <p:nvPr/>
          </p:nvSpPr>
          <p:spPr>
            <a:xfrm>
              <a:off x="-3079653" y="1336400"/>
              <a:ext cx="6242550" cy="7208325"/>
            </a:xfrm>
            <a:custGeom>
              <a:rect b="b" l="l" r="r" t="t"/>
              <a:pathLst>
                <a:path extrusionOk="0" fill="none" h="288333" w="249702">
                  <a:moveTo>
                    <a:pt x="249702" y="216265"/>
                  </a:moveTo>
                  <a:lnTo>
                    <a:pt x="249702" y="72068"/>
                  </a:lnTo>
                  <a:lnTo>
                    <a:pt x="124866" y="0"/>
                  </a:lnTo>
                  <a:lnTo>
                    <a:pt x="1" y="72068"/>
                  </a:lnTo>
                  <a:lnTo>
                    <a:pt x="1" y="216265"/>
                  </a:lnTo>
                  <a:lnTo>
                    <a:pt x="124866" y="288333"/>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8"/>
            <p:cNvSpPr/>
            <p:nvPr/>
          </p:nvSpPr>
          <p:spPr>
            <a:xfrm>
              <a:off x="-3160953" y="1242175"/>
              <a:ext cx="6405925" cy="7396775"/>
            </a:xfrm>
            <a:custGeom>
              <a:rect b="b" l="l" r="r" t="t"/>
              <a:pathLst>
                <a:path extrusionOk="0" fill="none" h="295871" w="256237">
                  <a:moveTo>
                    <a:pt x="256236" y="221918"/>
                  </a:moveTo>
                  <a:lnTo>
                    <a:pt x="256236" y="73953"/>
                  </a:lnTo>
                  <a:lnTo>
                    <a:pt x="128118" y="0"/>
                  </a:lnTo>
                  <a:lnTo>
                    <a:pt x="1" y="73953"/>
                  </a:lnTo>
                  <a:lnTo>
                    <a:pt x="1" y="221918"/>
                  </a:lnTo>
                  <a:lnTo>
                    <a:pt x="128118" y="295871"/>
                  </a:lnTo>
                  <a:close/>
                </a:path>
              </a:pathLst>
            </a:custGeom>
            <a:noFill/>
            <a:ln cap="flat" cmpd="sng" w="19050">
              <a:solidFill>
                <a:schemeClr val="accent5"/>
              </a:solidFill>
              <a:prstDash val="solid"/>
              <a:miter lim="30395"/>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6" name="Google Shape;676;p38"/>
          <p:cNvGrpSpPr/>
          <p:nvPr/>
        </p:nvGrpSpPr>
        <p:grpSpPr>
          <a:xfrm>
            <a:off x="5916597" y="-3340725"/>
            <a:ext cx="6405925" cy="7396775"/>
            <a:chOff x="-3160953" y="-3340725"/>
            <a:chExt cx="6405925" cy="7396775"/>
          </a:xfrm>
        </p:grpSpPr>
        <p:sp>
          <p:nvSpPr>
            <p:cNvPr id="677" name="Google Shape;677;p38"/>
            <p:cNvSpPr/>
            <p:nvPr/>
          </p:nvSpPr>
          <p:spPr>
            <a:xfrm>
              <a:off x="-625178" y="-412875"/>
              <a:ext cx="1334375" cy="1541075"/>
            </a:xfrm>
            <a:custGeom>
              <a:rect b="b" l="l" r="r" t="t"/>
              <a:pathLst>
                <a:path extrusionOk="0" fill="none" h="61643" w="53375">
                  <a:moveTo>
                    <a:pt x="53375" y="46232"/>
                  </a:moveTo>
                  <a:lnTo>
                    <a:pt x="53375" y="15411"/>
                  </a:lnTo>
                  <a:lnTo>
                    <a:pt x="26687" y="0"/>
                  </a:lnTo>
                  <a:lnTo>
                    <a:pt x="0" y="15411"/>
                  </a:lnTo>
                  <a:lnTo>
                    <a:pt x="0" y="46232"/>
                  </a:lnTo>
                  <a:lnTo>
                    <a:pt x="26687" y="61643"/>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8"/>
            <p:cNvSpPr/>
            <p:nvPr/>
          </p:nvSpPr>
          <p:spPr>
            <a:xfrm>
              <a:off x="-707253" y="-507100"/>
              <a:ext cx="1498525" cy="1729525"/>
            </a:xfrm>
            <a:custGeom>
              <a:rect b="b" l="l" r="r" t="t"/>
              <a:pathLst>
                <a:path extrusionOk="0" fill="none" h="69181" w="59941">
                  <a:moveTo>
                    <a:pt x="59941" y="51886"/>
                  </a:moveTo>
                  <a:lnTo>
                    <a:pt x="59941" y="17295"/>
                  </a:lnTo>
                  <a:lnTo>
                    <a:pt x="29970" y="0"/>
                  </a:lnTo>
                  <a:lnTo>
                    <a:pt x="0" y="17295"/>
                  </a:lnTo>
                  <a:lnTo>
                    <a:pt x="0" y="51886"/>
                  </a:lnTo>
                  <a:lnTo>
                    <a:pt x="29970" y="69181"/>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8"/>
            <p:cNvSpPr/>
            <p:nvPr/>
          </p:nvSpPr>
          <p:spPr>
            <a:xfrm>
              <a:off x="-789328" y="-602100"/>
              <a:ext cx="1661900" cy="1919525"/>
            </a:xfrm>
            <a:custGeom>
              <a:rect b="b" l="l" r="r" t="t"/>
              <a:pathLst>
                <a:path extrusionOk="0" fill="none" h="76781" w="66476">
                  <a:moveTo>
                    <a:pt x="66476" y="57570"/>
                  </a:moveTo>
                  <a:lnTo>
                    <a:pt x="66476" y="19211"/>
                  </a:lnTo>
                  <a:lnTo>
                    <a:pt x="33253" y="1"/>
                  </a:lnTo>
                  <a:lnTo>
                    <a:pt x="1" y="19211"/>
                  </a:lnTo>
                  <a:lnTo>
                    <a:pt x="1" y="57570"/>
                  </a:lnTo>
                  <a:lnTo>
                    <a:pt x="33253" y="76780"/>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8"/>
            <p:cNvSpPr/>
            <p:nvPr/>
          </p:nvSpPr>
          <p:spPr>
            <a:xfrm>
              <a:off x="-870628" y="-696325"/>
              <a:ext cx="1825275" cy="2107975"/>
            </a:xfrm>
            <a:custGeom>
              <a:rect b="b" l="l" r="r" t="t"/>
              <a:pathLst>
                <a:path extrusionOk="0" fill="none" h="84319" w="73011">
                  <a:moveTo>
                    <a:pt x="73011" y="63224"/>
                  </a:moveTo>
                  <a:lnTo>
                    <a:pt x="73011" y="21095"/>
                  </a:lnTo>
                  <a:lnTo>
                    <a:pt x="36505" y="1"/>
                  </a:lnTo>
                  <a:lnTo>
                    <a:pt x="0" y="21095"/>
                  </a:lnTo>
                  <a:lnTo>
                    <a:pt x="0" y="63224"/>
                  </a:lnTo>
                  <a:lnTo>
                    <a:pt x="36505" y="84318"/>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8"/>
            <p:cNvSpPr/>
            <p:nvPr/>
          </p:nvSpPr>
          <p:spPr>
            <a:xfrm>
              <a:off x="-952703" y="-790550"/>
              <a:ext cx="1989425" cy="2296425"/>
            </a:xfrm>
            <a:custGeom>
              <a:rect b="b" l="l" r="r" t="t"/>
              <a:pathLst>
                <a:path extrusionOk="0" fill="none" h="91857" w="79577">
                  <a:moveTo>
                    <a:pt x="79576" y="68908"/>
                  </a:moveTo>
                  <a:lnTo>
                    <a:pt x="79576" y="22949"/>
                  </a:lnTo>
                  <a:lnTo>
                    <a:pt x="39788" y="1"/>
                  </a:lnTo>
                  <a:lnTo>
                    <a:pt x="0" y="22949"/>
                  </a:lnTo>
                  <a:lnTo>
                    <a:pt x="0" y="68908"/>
                  </a:lnTo>
                  <a:lnTo>
                    <a:pt x="39788" y="91856"/>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8"/>
            <p:cNvSpPr/>
            <p:nvPr/>
          </p:nvSpPr>
          <p:spPr>
            <a:xfrm>
              <a:off x="-1034778" y="-884775"/>
              <a:ext cx="2152800" cy="2484875"/>
            </a:xfrm>
            <a:custGeom>
              <a:rect b="b" l="l" r="r" t="t"/>
              <a:pathLst>
                <a:path extrusionOk="0" fill="none" h="99395" w="86112">
                  <a:moveTo>
                    <a:pt x="86112" y="74561"/>
                  </a:moveTo>
                  <a:lnTo>
                    <a:pt x="86112" y="24834"/>
                  </a:lnTo>
                  <a:lnTo>
                    <a:pt x="43071" y="1"/>
                  </a:lnTo>
                  <a:lnTo>
                    <a:pt x="1" y="24834"/>
                  </a:lnTo>
                  <a:lnTo>
                    <a:pt x="1" y="74561"/>
                  </a:lnTo>
                  <a:lnTo>
                    <a:pt x="43071" y="99394"/>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8"/>
            <p:cNvSpPr/>
            <p:nvPr/>
          </p:nvSpPr>
          <p:spPr>
            <a:xfrm>
              <a:off x="-1116078" y="-979750"/>
              <a:ext cx="2316175" cy="2674825"/>
            </a:xfrm>
            <a:custGeom>
              <a:rect b="b" l="l" r="r" t="t"/>
              <a:pathLst>
                <a:path extrusionOk="0" fill="none" h="106993" w="92647">
                  <a:moveTo>
                    <a:pt x="92646" y="80245"/>
                  </a:moveTo>
                  <a:lnTo>
                    <a:pt x="92646" y="26748"/>
                  </a:lnTo>
                  <a:lnTo>
                    <a:pt x="46323" y="0"/>
                  </a:lnTo>
                  <a:lnTo>
                    <a:pt x="0" y="26748"/>
                  </a:lnTo>
                  <a:lnTo>
                    <a:pt x="0" y="80245"/>
                  </a:lnTo>
                  <a:lnTo>
                    <a:pt x="46323" y="106993"/>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8"/>
            <p:cNvSpPr/>
            <p:nvPr/>
          </p:nvSpPr>
          <p:spPr>
            <a:xfrm>
              <a:off x="-1198153" y="-1073975"/>
              <a:ext cx="2480325" cy="2863275"/>
            </a:xfrm>
            <a:custGeom>
              <a:rect b="b" l="l" r="r" t="t"/>
              <a:pathLst>
                <a:path extrusionOk="0" fill="none" h="114531" w="99213">
                  <a:moveTo>
                    <a:pt x="99212" y="85898"/>
                  </a:moveTo>
                  <a:lnTo>
                    <a:pt x="99212" y="28633"/>
                  </a:lnTo>
                  <a:lnTo>
                    <a:pt x="49606" y="0"/>
                  </a:lnTo>
                  <a:lnTo>
                    <a:pt x="1" y="28633"/>
                  </a:lnTo>
                  <a:lnTo>
                    <a:pt x="1" y="85898"/>
                  </a:lnTo>
                  <a:lnTo>
                    <a:pt x="49606" y="114531"/>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8"/>
            <p:cNvSpPr/>
            <p:nvPr/>
          </p:nvSpPr>
          <p:spPr>
            <a:xfrm>
              <a:off x="-1279453" y="-1168200"/>
              <a:ext cx="2642925" cy="3051725"/>
            </a:xfrm>
            <a:custGeom>
              <a:rect b="b" l="l" r="r" t="t"/>
              <a:pathLst>
                <a:path extrusionOk="0" fill="none" h="122069" w="105717">
                  <a:moveTo>
                    <a:pt x="105717" y="91552"/>
                  </a:moveTo>
                  <a:lnTo>
                    <a:pt x="105717" y="30517"/>
                  </a:lnTo>
                  <a:lnTo>
                    <a:pt x="52858" y="0"/>
                  </a:lnTo>
                  <a:lnTo>
                    <a:pt x="0" y="30517"/>
                  </a:lnTo>
                  <a:lnTo>
                    <a:pt x="0" y="91552"/>
                  </a:lnTo>
                  <a:lnTo>
                    <a:pt x="52858" y="122069"/>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8"/>
            <p:cNvSpPr/>
            <p:nvPr/>
          </p:nvSpPr>
          <p:spPr>
            <a:xfrm>
              <a:off x="-1361528" y="-1263200"/>
              <a:ext cx="2807075" cy="3241725"/>
            </a:xfrm>
            <a:custGeom>
              <a:rect b="b" l="l" r="r" t="t"/>
              <a:pathLst>
                <a:path extrusionOk="0" fill="none" h="129669" w="112283">
                  <a:moveTo>
                    <a:pt x="112282" y="97236"/>
                  </a:moveTo>
                  <a:lnTo>
                    <a:pt x="112282" y="32433"/>
                  </a:lnTo>
                  <a:lnTo>
                    <a:pt x="56141" y="1"/>
                  </a:lnTo>
                  <a:lnTo>
                    <a:pt x="1" y="32433"/>
                  </a:lnTo>
                  <a:lnTo>
                    <a:pt x="1" y="97236"/>
                  </a:lnTo>
                  <a:lnTo>
                    <a:pt x="56141" y="129668"/>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8"/>
            <p:cNvSpPr/>
            <p:nvPr/>
          </p:nvSpPr>
          <p:spPr>
            <a:xfrm>
              <a:off x="-1443603" y="-1357425"/>
              <a:ext cx="2970450" cy="3430175"/>
            </a:xfrm>
            <a:custGeom>
              <a:rect b="b" l="l" r="r" t="t"/>
              <a:pathLst>
                <a:path extrusionOk="0" fill="none" h="137207" w="118818">
                  <a:moveTo>
                    <a:pt x="118818" y="102890"/>
                  </a:moveTo>
                  <a:lnTo>
                    <a:pt x="118818" y="34317"/>
                  </a:lnTo>
                  <a:lnTo>
                    <a:pt x="59424" y="1"/>
                  </a:lnTo>
                  <a:lnTo>
                    <a:pt x="1" y="34317"/>
                  </a:lnTo>
                  <a:lnTo>
                    <a:pt x="1" y="102890"/>
                  </a:lnTo>
                  <a:lnTo>
                    <a:pt x="59424" y="137206"/>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8"/>
            <p:cNvSpPr/>
            <p:nvPr/>
          </p:nvSpPr>
          <p:spPr>
            <a:xfrm>
              <a:off x="-1524903" y="-1451650"/>
              <a:ext cx="3133825" cy="3618625"/>
            </a:xfrm>
            <a:custGeom>
              <a:rect b="b" l="l" r="r" t="t"/>
              <a:pathLst>
                <a:path extrusionOk="0" fill="none" h="144745" w="125353">
                  <a:moveTo>
                    <a:pt x="125352" y="108574"/>
                  </a:moveTo>
                  <a:lnTo>
                    <a:pt x="125352" y="36171"/>
                  </a:lnTo>
                  <a:lnTo>
                    <a:pt x="62676" y="1"/>
                  </a:lnTo>
                  <a:lnTo>
                    <a:pt x="0" y="36171"/>
                  </a:lnTo>
                  <a:lnTo>
                    <a:pt x="0" y="108574"/>
                  </a:lnTo>
                  <a:lnTo>
                    <a:pt x="62676" y="144744"/>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8"/>
            <p:cNvSpPr/>
            <p:nvPr/>
          </p:nvSpPr>
          <p:spPr>
            <a:xfrm>
              <a:off x="-1606978" y="-1546625"/>
              <a:ext cx="3297975" cy="3808575"/>
            </a:xfrm>
            <a:custGeom>
              <a:rect b="b" l="l" r="r" t="t"/>
              <a:pathLst>
                <a:path extrusionOk="0" fill="none" h="152343" w="131919">
                  <a:moveTo>
                    <a:pt x="131918" y="114257"/>
                  </a:moveTo>
                  <a:lnTo>
                    <a:pt x="131918" y="38086"/>
                  </a:lnTo>
                  <a:lnTo>
                    <a:pt x="65959" y="0"/>
                  </a:lnTo>
                  <a:lnTo>
                    <a:pt x="1" y="38086"/>
                  </a:lnTo>
                  <a:lnTo>
                    <a:pt x="1" y="114257"/>
                  </a:lnTo>
                  <a:lnTo>
                    <a:pt x="65959" y="152343"/>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8"/>
            <p:cNvSpPr/>
            <p:nvPr/>
          </p:nvSpPr>
          <p:spPr>
            <a:xfrm>
              <a:off x="-1689028" y="-1640850"/>
              <a:ext cx="3461325" cy="3997025"/>
            </a:xfrm>
            <a:custGeom>
              <a:rect b="b" l="l" r="r" t="t"/>
              <a:pathLst>
                <a:path extrusionOk="0" fill="none" h="159881" w="138453">
                  <a:moveTo>
                    <a:pt x="138452" y="119911"/>
                  </a:moveTo>
                  <a:lnTo>
                    <a:pt x="138452" y="39970"/>
                  </a:lnTo>
                  <a:lnTo>
                    <a:pt x="69241" y="0"/>
                  </a:lnTo>
                  <a:lnTo>
                    <a:pt x="0" y="39970"/>
                  </a:lnTo>
                  <a:lnTo>
                    <a:pt x="0" y="119911"/>
                  </a:lnTo>
                  <a:lnTo>
                    <a:pt x="69241" y="159881"/>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8"/>
            <p:cNvSpPr/>
            <p:nvPr/>
          </p:nvSpPr>
          <p:spPr>
            <a:xfrm>
              <a:off x="-1770353" y="-1735075"/>
              <a:ext cx="3624725" cy="4185475"/>
            </a:xfrm>
            <a:custGeom>
              <a:rect b="b" l="l" r="r" t="t"/>
              <a:pathLst>
                <a:path extrusionOk="0" fill="none" h="167419" w="144989">
                  <a:moveTo>
                    <a:pt x="144988" y="125564"/>
                  </a:moveTo>
                  <a:lnTo>
                    <a:pt x="144988" y="41855"/>
                  </a:lnTo>
                  <a:lnTo>
                    <a:pt x="72494" y="0"/>
                  </a:lnTo>
                  <a:lnTo>
                    <a:pt x="1" y="41855"/>
                  </a:lnTo>
                  <a:lnTo>
                    <a:pt x="1" y="125564"/>
                  </a:lnTo>
                  <a:lnTo>
                    <a:pt x="72494" y="167419"/>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8"/>
            <p:cNvSpPr/>
            <p:nvPr/>
          </p:nvSpPr>
          <p:spPr>
            <a:xfrm>
              <a:off x="-1852428" y="-1829300"/>
              <a:ext cx="3788850" cy="4373925"/>
            </a:xfrm>
            <a:custGeom>
              <a:rect b="b" l="l" r="r" t="t"/>
              <a:pathLst>
                <a:path extrusionOk="0" fill="none" h="174957" w="151554">
                  <a:moveTo>
                    <a:pt x="151554" y="131218"/>
                  </a:moveTo>
                  <a:lnTo>
                    <a:pt x="151554" y="43739"/>
                  </a:lnTo>
                  <a:lnTo>
                    <a:pt x="75777" y="0"/>
                  </a:lnTo>
                  <a:lnTo>
                    <a:pt x="1" y="43739"/>
                  </a:lnTo>
                  <a:lnTo>
                    <a:pt x="1" y="131218"/>
                  </a:lnTo>
                  <a:lnTo>
                    <a:pt x="75777" y="174957"/>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8"/>
            <p:cNvSpPr/>
            <p:nvPr/>
          </p:nvSpPr>
          <p:spPr>
            <a:xfrm>
              <a:off x="-1934478" y="-1924300"/>
              <a:ext cx="3952225" cy="4563925"/>
            </a:xfrm>
            <a:custGeom>
              <a:rect b="b" l="l" r="r" t="t"/>
              <a:pathLst>
                <a:path extrusionOk="0" fill="none" h="182557" w="158089">
                  <a:moveTo>
                    <a:pt x="158088" y="136902"/>
                  </a:moveTo>
                  <a:lnTo>
                    <a:pt x="158088" y="45655"/>
                  </a:lnTo>
                  <a:lnTo>
                    <a:pt x="79059" y="1"/>
                  </a:lnTo>
                  <a:lnTo>
                    <a:pt x="0" y="45655"/>
                  </a:lnTo>
                  <a:lnTo>
                    <a:pt x="0" y="136902"/>
                  </a:lnTo>
                  <a:lnTo>
                    <a:pt x="79059" y="182556"/>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8"/>
            <p:cNvSpPr/>
            <p:nvPr/>
          </p:nvSpPr>
          <p:spPr>
            <a:xfrm>
              <a:off x="-2015803" y="-2018525"/>
              <a:ext cx="4115600" cy="4752375"/>
            </a:xfrm>
            <a:custGeom>
              <a:rect b="b" l="l" r="r" t="t"/>
              <a:pathLst>
                <a:path extrusionOk="0" fill="none" h="190095" w="164624">
                  <a:moveTo>
                    <a:pt x="164624" y="142586"/>
                  </a:moveTo>
                  <a:lnTo>
                    <a:pt x="164624" y="47509"/>
                  </a:lnTo>
                  <a:lnTo>
                    <a:pt x="82312" y="1"/>
                  </a:lnTo>
                  <a:lnTo>
                    <a:pt x="1" y="47509"/>
                  </a:lnTo>
                  <a:lnTo>
                    <a:pt x="1" y="142586"/>
                  </a:lnTo>
                  <a:lnTo>
                    <a:pt x="82312" y="190094"/>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8"/>
            <p:cNvSpPr/>
            <p:nvPr/>
          </p:nvSpPr>
          <p:spPr>
            <a:xfrm>
              <a:off x="-2097853" y="-2112750"/>
              <a:ext cx="4279725" cy="4940825"/>
            </a:xfrm>
            <a:custGeom>
              <a:rect b="b" l="l" r="r" t="t"/>
              <a:pathLst>
                <a:path extrusionOk="0" fill="none" h="197633" w="171189">
                  <a:moveTo>
                    <a:pt x="171189" y="148240"/>
                  </a:moveTo>
                  <a:lnTo>
                    <a:pt x="171189" y="49393"/>
                  </a:lnTo>
                  <a:lnTo>
                    <a:pt x="85594" y="0"/>
                  </a:lnTo>
                  <a:lnTo>
                    <a:pt x="0" y="49393"/>
                  </a:lnTo>
                  <a:lnTo>
                    <a:pt x="0" y="148240"/>
                  </a:lnTo>
                  <a:lnTo>
                    <a:pt x="85594" y="197633"/>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8"/>
            <p:cNvSpPr/>
            <p:nvPr/>
          </p:nvSpPr>
          <p:spPr>
            <a:xfrm>
              <a:off x="-2179928" y="-2207725"/>
              <a:ext cx="4443125" cy="5130775"/>
            </a:xfrm>
            <a:custGeom>
              <a:rect b="b" l="l" r="r" t="t"/>
              <a:pathLst>
                <a:path extrusionOk="0" fill="none" h="205231" w="177725">
                  <a:moveTo>
                    <a:pt x="177724" y="153923"/>
                  </a:moveTo>
                  <a:lnTo>
                    <a:pt x="177724" y="51308"/>
                  </a:lnTo>
                  <a:lnTo>
                    <a:pt x="88877" y="0"/>
                  </a:lnTo>
                  <a:lnTo>
                    <a:pt x="0" y="51308"/>
                  </a:lnTo>
                  <a:lnTo>
                    <a:pt x="0" y="153923"/>
                  </a:lnTo>
                  <a:lnTo>
                    <a:pt x="88877" y="205231"/>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8"/>
            <p:cNvSpPr/>
            <p:nvPr/>
          </p:nvSpPr>
          <p:spPr>
            <a:xfrm>
              <a:off x="-2261228" y="-2301975"/>
              <a:ext cx="4606475" cy="5319275"/>
            </a:xfrm>
            <a:custGeom>
              <a:rect b="b" l="l" r="r" t="t"/>
              <a:pathLst>
                <a:path extrusionOk="0" fill="none" h="212771" w="184259">
                  <a:moveTo>
                    <a:pt x="184259" y="159578"/>
                  </a:moveTo>
                  <a:lnTo>
                    <a:pt x="184259" y="53193"/>
                  </a:lnTo>
                  <a:lnTo>
                    <a:pt x="92129" y="1"/>
                  </a:lnTo>
                  <a:lnTo>
                    <a:pt x="0" y="53193"/>
                  </a:lnTo>
                  <a:lnTo>
                    <a:pt x="0" y="159578"/>
                  </a:lnTo>
                  <a:lnTo>
                    <a:pt x="92129" y="212770"/>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8"/>
            <p:cNvSpPr/>
            <p:nvPr/>
          </p:nvSpPr>
          <p:spPr>
            <a:xfrm>
              <a:off x="-2343303" y="-2396200"/>
              <a:ext cx="4770625" cy="5507725"/>
            </a:xfrm>
            <a:custGeom>
              <a:rect b="b" l="l" r="r" t="t"/>
              <a:pathLst>
                <a:path extrusionOk="0" fill="none" h="220309" w="190825">
                  <a:moveTo>
                    <a:pt x="190825" y="165231"/>
                  </a:moveTo>
                  <a:lnTo>
                    <a:pt x="190825" y="55078"/>
                  </a:lnTo>
                  <a:lnTo>
                    <a:pt x="95412" y="1"/>
                  </a:lnTo>
                  <a:lnTo>
                    <a:pt x="0" y="55078"/>
                  </a:lnTo>
                  <a:lnTo>
                    <a:pt x="0" y="165231"/>
                  </a:lnTo>
                  <a:lnTo>
                    <a:pt x="95412" y="220308"/>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8"/>
            <p:cNvSpPr/>
            <p:nvPr/>
          </p:nvSpPr>
          <p:spPr>
            <a:xfrm>
              <a:off x="-2425378" y="-2491175"/>
              <a:ext cx="4934000" cy="5697675"/>
            </a:xfrm>
            <a:custGeom>
              <a:rect b="b" l="l" r="r" t="t"/>
              <a:pathLst>
                <a:path extrusionOk="0" fill="none" h="227907" w="197360">
                  <a:moveTo>
                    <a:pt x="197360" y="170915"/>
                  </a:moveTo>
                  <a:lnTo>
                    <a:pt x="197360" y="56992"/>
                  </a:lnTo>
                  <a:lnTo>
                    <a:pt x="98695" y="0"/>
                  </a:lnTo>
                  <a:lnTo>
                    <a:pt x="1" y="56992"/>
                  </a:lnTo>
                  <a:lnTo>
                    <a:pt x="1" y="170915"/>
                  </a:lnTo>
                  <a:lnTo>
                    <a:pt x="98695" y="227907"/>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8"/>
            <p:cNvSpPr/>
            <p:nvPr/>
          </p:nvSpPr>
          <p:spPr>
            <a:xfrm>
              <a:off x="-2506678" y="-2585400"/>
              <a:ext cx="5097375" cy="5886125"/>
            </a:xfrm>
            <a:custGeom>
              <a:rect b="b" l="l" r="r" t="t"/>
              <a:pathLst>
                <a:path extrusionOk="0" fill="none" h="235445" w="203895">
                  <a:moveTo>
                    <a:pt x="203895" y="176568"/>
                  </a:moveTo>
                  <a:lnTo>
                    <a:pt x="203895" y="58877"/>
                  </a:lnTo>
                  <a:lnTo>
                    <a:pt x="101947" y="0"/>
                  </a:lnTo>
                  <a:lnTo>
                    <a:pt x="0" y="58877"/>
                  </a:lnTo>
                  <a:lnTo>
                    <a:pt x="0" y="176568"/>
                  </a:lnTo>
                  <a:lnTo>
                    <a:pt x="101947" y="235445"/>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8"/>
            <p:cNvSpPr/>
            <p:nvPr/>
          </p:nvSpPr>
          <p:spPr>
            <a:xfrm>
              <a:off x="-2588753" y="-2679625"/>
              <a:ext cx="5261525" cy="6074575"/>
            </a:xfrm>
            <a:custGeom>
              <a:rect b="b" l="l" r="r" t="t"/>
              <a:pathLst>
                <a:path extrusionOk="0" fill="none" h="242983" w="210461">
                  <a:moveTo>
                    <a:pt x="210460" y="182252"/>
                  </a:moveTo>
                  <a:lnTo>
                    <a:pt x="210460" y="60731"/>
                  </a:lnTo>
                  <a:lnTo>
                    <a:pt x="105230" y="0"/>
                  </a:lnTo>
                  <a:lnTo>
                    <a:pt x="1" y="60731"/>
                  </a:lnTo>
                  <a:lnTo>
                    <a:pt x="1" y="182252"/>
                  </a:lnTo>
                  <a:lnTo>
                    <a:pt x="105230" y="242983"/>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8"/>
            <p:cNvSpPr/>
            <p:nvPr/>
          </p:nvSpPr>
          <p:spPr>
            <a:xfrm>
              <a:off x="-2670053" y="-2774625"/>
              <a:ext cx="5424125" cy="6264575"/>
            </a:xfrm>
            <a:custGeom>
              <a:rect b="b" l="l" r="r" t="t"/>
              <a:pathLst>
                <a:path extrusionOk="0" fill="none" h="250583" w="216965">
                  <a:moveTo>
                    <a:pt x="216965" y="187937"/>
                  </a:moveTo>
                  <a:lnTo>
                    <a:pt x="216965" y="62646"/>
                  </a:lnTo>
                  <a:lnTo>
                    <a:pt x="108482" y="1"/>
                  </a:lnTo>
                  <a:lnTo>
                    <a:pt x="0" y="62646"/>
                  </a:lnTo>
                  <a:lnTo>
                    <a:pt x="0" y="187937"/>
                  </a:lnTo>
                  <a:lnTo>
                    <a:pt x="108482" y="250582"/>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8"/>
            <p:cNvSpPr/>
            <p:nvPr/>
          </p:nvSpPr>
          <p:spPr>
            <a:xfrm>
              <a:off x="-2752128" y="-2868850"/>
              <a:ext cx="5588275" cy="6453025"/>
            </a:xfrm>
            <a:custGeom>
              <a:rect b="b" l="l" r="r" t="t"/>
              <a:pathLst>
                <a:path extrusionOk="0" fill="none" h="258121" w="223531">
                  <a:moveTo>
                    <a:pt x="223530" y="193590"/>
                  </a:moveTo>
                  <a:lnTo>
                    <a:pt x="223530" y="64531"/>
                  </a:lnTo>
                  <a:lnTo>
                    <a:pt x="111765" y="1"/>
                  </a:lnTo>
                  <a:lnTo>
                    <a:pt x="0" y="64531"/>
                  </a:lnTo>
                  <a:lnTo>
                    <a:pt x="0" y="193590"/>
                  </a:lnTo>
                  <a:lnTo>
                    <a:pt x="111765" y="258120"/>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8"/>
            <p:cNvSpPr/>
            <p:nvPr/>
          </p:nvSpPr>
          <p:spPr>
            <a:xfrm>
              <a:off x="-2834203" y="-2963075"/>
              <a:ext cx="5751650" cy="6641475"/>
            </a:xfrm>
            <a:custGeom>
              <a:rect b="b" l="l" r="r" t="t"/>
              <a:pathLst>
                <a:path extrusionOk="0" fill="none" h="265659" w="230066">
                  <a:moveTo>
                    <a:pt x="230066" y="199244"/>
                  </a:moveTo>
                  <a:lnTo>
                    <a:pt x="230066" y="66415"/>
                  </a:lnTo>
                  <a:lnTo>
                    <a:pt x="115048" y="1"/>
                  </a:lnTo>
                  <a:lnTo>
                    <a:pt x="1" y="66415"/>
                  </a:lnTo>
                  <a:lnTo>
                    <a:pt x="1" y="199244"/>
                  </a:lnTo>
                  <a:lnTo>
                    <a:pt x="115048" y="265658"/>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8"/>
            <p:cNvSpPr/>
            <p:nvPr/>
          </p:nvSpPr>
          <p:spPr>
            <a:xfrm>
              <a:off x="-2915503" y="-3057300"/>
              <a:ext cx="5915025" cy="6829925"/>
            </a:xfrm>
            <a:custGeom>
              <a:rect b="b" l="l" r="r" t="t"/>
              <a:pathLst>
                <a:path extrusionOk="0" fill="none" h="273197" w="236601">
                  <a:moveTo>
                    <a:pt x="236601" y="204897"/>
                  </a:moveTo>
                  <a:lnTo>
                    <a:pt x="236601" y="68300"/>
                  </a:lnTo>
                  <a:lnTo>
                    <a:pt x="118300" y="1"/>
                  </a:lnTo>
                  <a:lnTo>
                    <a:pt x="0" y="68300"/>
                  </a:lnTo>
                  <a:lnTo>
                    <a:pt x="0" y="204897"/>
                  </a:lnTo>
                  <a:lnTo>
                    <a:pt x="118300" y="273196"/>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8"/>
            <p:cNvSpPr/>
            <p:nvPr/>
          </p:nvSpPr>
          <p:spPr>
            <a:xfrm>
              <a:off x="-2997578" y="-3152275"/>
              <a:ext cx="6079175" cy="7019875"/>
            </a:xfrm>
            <a:custGeom>
              <a:rect b="b" l="l" r="r" t="t"/>
              <a:pathLst>
                <a:path extrusionOk="0" fill="none" h="280795" w="243167">
                  <a:moveTo>
                    <a:pt x="243166" y="210581"/>
                  </a:moveTo>
                  <a:lnTo>
                    <a:pt x="243166" y="70214"/>
                  </a:lnTo>
                  <a:lnTo>
                    <a:pt x="121583" y="0"/>
                  </a:lnTo>
                  <a:lnTo>
                    <a:pt x="1" y="70214"/>
                  </a:lnTo>
                  <a:lnTo>
                    <a:pt x="1" y="210581"/>
                  </a:lnTo>
                  <a:lnTo>
                    <a:pt x="121583" y="280795"/>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8"/>
            <p:cNvSpPr/>
            <p:nvPr/>
          </p:nvSpPr>
          <p:spPr>
            <a:xfrm>
              <a:off x="-3079653" y="-3246500"/>
              <a:ext cx="6242550" cy="7208325"/>
            </a:xfrm>
            <a:custGeom>
              <a:rect b="b" l="l" r="r" t="t"/>
              <a:pathLst>
                <a:path extrusionOk="0" fill="none" h="288333" w="249702">
                  <a:moveTo>
                    <a:pt x="249702" y="216265"/>
                  </a:moveTo>
                  <a:lnTo>
                    <a:pt x="249702" y="72068"/>
                  </a:lnTo>
                  <a:lnTo>
                    <a:pt x="124866" y="0"/>
                  </a:lnTo>
                  <a:lnTo>
                    <a:pt x="1" y="72068"/>
                  </a:lnTo>
                  <a:lnTo>
                    <a:pt x="1" y="216265"/>
                  </a:lnTo>
                  <a:lnTo>
                    <a:pt x="124866" y="288333"/>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8"/>
            <p:cNvSpPr/>
            <p:nvPr/>
          </p:nvSpPr>
          <p:spPr>
            <a:xfrm>
              <a:off x="-3160953" y="-3340725"/>
              <a:ext cx="6405925" cy="7396775"/>
            </a:xfrm>
            <a:custGeom>
              <a:rect b="b" l="l" r="r" t="t"/>
              <a:pathLst>
                <a:path extrusionOk="0" fill="none" h="295871" w="256237">
                  <a:moveTo>
                    <a:pt x="256236" y="221918"/>
                  </a:moveTo>
                  <a:lnTo>
                    <a:pt x="256236" y="73953"/>
                  </a:lnTo>
                  <a:lnTo>
                    <a:pt x="128118" y="0"/>
                  </a:lnTo>
                  <a:lnTo>
                    <a:pt x="1" y="73953"/>
                  </a:lnTo>
                  <a:lnTo>
                    <a:pt x="1" y="221918"/>
                  </a:lnTo>
                  <a:lnTo>
                    <a:pt x="128118" y="295871"/>
                  </a:lnTo>
                  <a:close/>
                </a:path>
              </a:pathLst>
            </a:custGeom>
            <a:noFill/>
            <a:ln cap="flat" cmpd="sng" w="19050">
              <a:solidFill>
                <a:schemeClr val="accent1"/>
              </a:solidFill>
              <a:prstDash val="solid"/>
              <a:miter lim="30395"/>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4">
    <p:spTree>
      <p:nvGrpSpPr>
        <p:cNvPr id="709" name="Shape 709"/>
        <p:cNvGrpSpPr/>
        <p:nvPr/>
      </p:nvGrpSpPr>
      <p:grpSpPr>
        <a:xfrm>
          <a:off x="0" y="0"/>
          <a:ext cx="0" cy="0"/>
          <a:chOff x="0" y="0"/>
          <a:chExt cx="0" cy="0"/>
        </a:xfrm>
      </p:grpSpPr>
      <p:grpSp>
        <p:nvGrpSpPr>
          <p:cNvPr id="710" name="Google Shape;710;p39"/>
          <p:cNvGrpSpPr/>
          <p:nvPr/>
        </p:nvGrpSpPr>
        <p:grpSpPr>
          <a:xfrm>
            <a:off x="-3079214" y="-2854915"/>
            <a:ext cx="9015075" cy="9014606"/>
            <a:chOff x="-3079214" y="-2854915"/>
            <a:chExt cx="9015075" cy="9014606"/>
          </a:xfrm>
        </p:grpSpPr>
        <p:sp>
          <p:nvSpPr>
            <p:cNvPr id="711" name="Google Shape;711;p39"/>
            <p:cNvSpPr/>
            <p:nvPr/>
          </p:nvSpPr>
          <p:spPr>
            <a:xfrm rot="1507447">
              <a:off x="-1961033" y="-1736481"/>
              <a:ext cx="6778712" cy="6777737"/>
            </a:xfrm>
            <a:custGeom>
              <a:rect b="b" l="l" r="r" t="t"/>
              <a:pathLst>
                <a:path extrusionOk="0" fill="none" h="125158" w="125176">
                  <a:moveTo>
                    <a:pt x="1" y="33536"/>
                  </a:moveTo>
                  <a:lnTo>
                    <a:pt x="125176" y="1"/>
                  </a:lnTo>
                  <a:lnTo>
                    <a:pt x="91623" y="12515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9"/>
            <p:cNvSpPr/>
            <p:nvPr/>
          </p:nvSpPr>
          <p:spPr>
            <a:xfrm rot="1507447">
              <a:off x="-1661035" y="-1510582"/>
              <a:ext cx="6287378" cy="6287432"/>
            </a:xfrm>
            <a:custGeom>
              <a:rect b="b" l="l" r="r" t="t"/>
              <a:pathLst>
                <a:path extrusionOk="0" fill="none" h="116104" w="116103">
                  <a:moveTo>
                    <a:pt x="1" y="31107"/>
                  </a:moveTo>
                  <a:lnTo>
                    <a:pt x="116103" y="1"/>
                  </a:lnTo>
                  <a:lnTo>
                    <a:pt x="84978" y="116103"/>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9"/>
            <p:cNvSpPr/>
            <p:nvPr/>
          </p:nvSpPr>
          <p:spPr>
            <a:xfrm rot="1507447">
              <a:off x="-1361954" y="-1284887"/>
              <a:ext cx="5797018" cy="5797072"/>
            </a:xfrm>
            <a:custGeom>
              <a:rect b="b" l="l" r="r" t="t"/>
              <a:pathLst>
                <a:path extrusionOk="0" fill="none" h="107049" w="107048">
                  <a:moveTo>
                    <a:pt x="0" y="28679"/>
                  </a:moveTo>
                  <a:lnTo>
                    <a:pt x="107048" y="1"/>
                  </a:lnTo>
                  <a:lnTo>
                    <a:pt x="78351" y="10704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9"/>
            <p:cNvSpPr/>
            <p:nvPr/>
          </p:nvSpPr>
          <p:spPr>
            <a:xfrm rot="1507447">
              <a:off x="-1062669" y="-1060109"/>
              <a:ext cx="5306713" cy="5307688"/>
            </a:xfrm>
            <a:custGeom>
              <a:rect b="b" l="l" r="r" t="t"/>
              <a:pathLst>
                <a:path extrusionOk="0" fill="none" h="98012" w="97994">
                  <a:moveTo>
                    <a:pt x="0" y="26269"/>
                  </a:moveTo>
                  <a:lnTo>
                    <a:pt x="97993" y="0"/>
                  </a:lnTo>
                  <a:lnTo>
                    <a:pt x="71724" y="980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9"/>
            <p:cNvSpPr/>
            <p:nvPr/>
          </p:nvSpPr>
          <p:spPr>
            <a:xfrm rot="1507447">
              <a:off x="-763422" y="-834431"/>
              <a:ext cx="4816408" cy="4816408"/>
            </a:xfrm>
            <a:custGeom>
              <a:rect b="b" l="l" r="r" t="t"/>
              <a:pathLst>
                <a:path extrusionOk="0" fill="none" h="88940" w="88940">
                  <a:moveTo>
                    <a:pt x="1" y="23842"/>
                  </a:moveTo>
                  <a:lnTo>
                    <a:pt x="88939" y="1"/>
                  </a:lnTo>
                  <a:lnTo>
                    <a:pt x="65098" y="8894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9"/>
            <p:cNvSpPr/>
            <p:nvPr/>
          </p:nvSpPr>
          <p:spPr>
            <a:xfrm rot="1507447">
              <a:off x="-464342" y="-608736"/>
              <a:ext cx="4326048" cy="4326048"/>
            </a:xfrm>
            <a:custGeom>
              <a:rect b="b" l="l" r="r" t="t"/>
              <a:pathLst>
                <a:path extrusionOk="0" fill="none" h="79885" w="79885">
                  <a:moveTo>
                    <a:pt x="0" y="21414"/>
                  </a:moveTo>
                  <a:lnTo>
                    <a:pt x="79885" y="1"/>
                  </a:lnTo>
                  <a:lnTo>
                    <a:pt x="58471" y="798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9"/>
            <p:cNvSpPr/>
            <p:nvPr/>
          </p:nvSpPr>
          <p:spPr>
            <a:xfrm rot="1507447">
              <a:off x="-165273" y="-383043"/>
              <a:ext cx="3835689" cy="3835743"/>
            </a:xfrm>
            <a:custGeom>
              <a:rect b="b" l="l" r="r" t="t"/>
              <a:pathLst>
                <a:path extrusionOk="0" fill="none" h="70831" w="70830">
                  <a:moveTo>
                    <a:pt x="0" y="18986"/>
                  </a:moveTo>
                  <a:lnTo>
                    <a:pt x="70830" y="1"/>
                  </a:lnTo>
                  <a:lnTo>
                    <a:pt x="51845" y="7083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9"/>
            <p:cNvSpPr/>
            <p:nvPr/>
          </p:nvSpPr>
          <p:spPr>
            <a:xfrm rot="1507447">
              <a:off x="133756" y="-157360"/>
              <a:ext cx="3345383" cy="3345383"/>
            </a:xfrm>
            <a:custGeom>
              <a:rect b="b" l="l" r="r" t="t"/>
              <a:pathLst>
                <a:path extrusionOk="0" fill="none" h="61776" w="61776">
                  <a:moveTo>
                    <a:pt x="1" y="16558"/>
                  </a:moveTo>
                  <a:lnTo>
                    <a:pt x="61776" y="0"/>
                  </a:lnTo>
                  <a:lnTo>
                    <a:pt x="45219" y="6177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9"/>
            <p:cNvSpPr/>
            <p:nvPr/>
          </p:nvSpPr>
          <p:spPr>
            <a:xfrm rot="1507447">
              <a:off x="432834" y="68347"/>
              <a:ext cx="2855078" cy="2855024"/>
            </a:xfrm>
            <a:custGeom>
              <a:rect b="b" l="l" r="r" t="t"/>
              <a:pathLst>
                <a:path extrusionOk="0" fill="none" h="52721" w="52722">
                  <a:moveTo>
                    <a:pt x="1" y="14130"/>
                  </a:moveTo>
                  <a:lnTo>
                    <a:pt x="52721" y="0"/>
                  </a:lnTo>
                  <a:lnTo>
                    <a:pt x="38592" y="52721"/>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9"/>
            <p:cNvSpPr/>
            <p:nvPr/>
          </p:nvSpPr>
          <p:spPr>
            <a:xfrm rot="1507447">
              <a:off x="732843" y="294194"/>
              <a:ext cx="2363744" cy="2364773"/>
            </a:xfrm>
            <a:custGeom>
              <a:rect b="b" l="l" r="r" t="t"/>
              <a:pathLst>
                <a:path extrusionOk="0" fill="none" h="43668" w="43649">
                  <a:moveTo>
                    <a:pt x="1" y="11702"/>
                  </a:moveTo>
                  <a:lnTo>
                    <a:pt x="43648" y="1"/>
                  </a:lnTo>
                  <a:lnTo>
                    <a:pt x="31947" y="43667"/>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9"/>
            <p:cNvSpPr/>
            <p:nvPr/>
          </p:nvSpPr>
          <p:spPr>
            <a:xfrm rot="1507447">
              <a:off x="1031924" y="519889"/>
              <a:ext cx="1873384" cy="1874413"/>
            </a:xfrm>
            <a:custGeom>
              <a:rect b="b" l="l" r="r" t="t"/>
              <a:pathLst>
                <a:path extrusionOk="0" fill="none" h="34613" w="34594">
                  <a:moveTo>
                    <a:pt x="0" y="9274"/>
                  </a:moveTo>
                  <a:lnTo>
                    <a:pt x="34594" y="1"/>
                  </a:lnTo>
                  <a:lnTo>
                    <a:pt x="25320" y="346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9"/>
            <p:cNvSpPr/>
            <p:nvPr/>
          </p:nvSpPr>
          <p:spPr>
            <a:xfrm rot="1507447">
              <a:off x="1331211" y="745630"/>
              <a:ext cx="1383025" cy="1383079"/>
            </a:xfrm>
            <a:custGeom>
              <a:rect b="b" l="l" r="r" t="t"/>
              <a:pathLst>
                <a:path extrusionOk="0" fill="none" h="25540" w="25539">
                  <a:moveTo>
                    <a:pt x="0" y="6846"/>
                  </a:moveTo>
                  <a:lnTo>
                    <a:pt x="25539" y="1"/>
                  </a:lnTo>
                  <a:lnTo>
                    <a:pt x="18693" y="25539"/>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9"/>
            <p:cNvSpPr/>
            <p:nvPr/>
          </p:nvSpPr>
          <p:spPr>
            <a:xfrm rot="1507447">
              <a:off x="1630238" y="971325"/>
              <a:ext cx="892774" cy="892720"/>
            </a:xfrm>
            <a:custGeom>
              <a:rect b="b" l="l" r="r" t="t"/>
              <a:pathLst>
                <a:path extrusionOk="0" fill="none" h="16485" w="16486">
                  <a:moveTo>
                    <a:pt x="1" y="4418"/>
                  </a:moveTo>
                  <a:lnTo>
                    <a:pt x="16485" y="0"/>
                  </a:lnTo>
                  <a:lnTo>
                    <a:pt x="12067" y="164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4" name="Google Shape;724;p39"/>
          <p:cNvGrpSpPr/>
          <p:nvPr/>
        </p:nvGrpSpPr>
        <p:grpSpPr>
          <a:xfrm>
            <a:off x="2465786" y="15912"/>
            <a:ext cx="8779739" cy="8779939"/>
            <a:chOff x="-2559414" y="-1095563"/>
            <a:chExt cx="8779739" cy="8779939"/>
          </a:xfrm>
        </p:grpSpPr>
        <p:sp>
          <p:nvSpPr>
            <p:cNvPr id="725" name="Google Shape;725;p39"/>
            <p:cNvSpPr/>
            <p:nvPr/>
          </p:nvSpPr>
          <p:spPr>
            <a:xfrm flipH="1" rot="3239528">
              <a:off x="-1312538" y="151865"/>
              <a:ext cx="6285986" cy="6285082"/>
            </a:xfrm>
            <a:custGeom>
              <a:rect b="b" l="l" r="r" t="t"/>
              <a:pathLst>
                <a:path extrusionOk="0" fill="none" h="125158" w="125176">
                  <a:moveTo>
                    <a:pt x="1" y="33536"/>
                  </a:moveTo>
                  <a:lnTo>
                    <a:pt x="125176" y="1"/>
                  </a:lnTo>
                  <a:lnTo>
                    <a:pt x="91623" y="12515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9"/>
            <p:cNvSpPr/>
            <p:nvPr/>
          </p:nvSpPr>
          <p:spPr>
            <a:xfrm flipH="1" rot="3239528">
              <a:off x="-1076700" y="326347"/>
              <a:ext cx="5830366" cy="5830416"/>
            </a:xfrm>
            <a:custGeom>
              <a:rect b="b" l="l" r="r" t="t"/>
              <a:pathLst>
                <a:path extrusionOk="0" fill="none" h="116104" w="116103">
                  <a:moveTo>
                    <a:pt x="1" y="31107"/>
                  </a:moveTo>
                  <a:lnTo>
                    <a:pt x="116103" y="1"/>
                  </a:lnTo>
                  <a:lnTo>
                    <a:pt x="84978" y="116103"/>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9"/>
            <p:cNvSpPr/>
            <p:nvPr/>
          </p:nvSpPr>
          <p:spPr>
            <a:xfrm flipH="1" rot="3239528">
              <a:off x="-841029" y="501206"/>
              <a:ext cx="5375649" cy="5375699"/>
            </a:xfrm>
            <a:custGeom>
              <a:rect b="b" l="l" r="r" t="t"/>
              <a:pathLst>
                <a:path extrusionOk="0" fill="none" h="107049" w="107048">
                  <a:moveTo>
                    <a:pt x="0" y="28679"/>
                  </a:moveTo>
                  <a:lnTo>
                    <a:pt x="107048" y="1"/>
                  </a:lnTo>
                  <a:lnTo>
                    <a:pt x="78351" y="107048"/>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9"/>
            <p:cNvSpPr/>
            <p:nvPr/>
          </p:nvSpPr>
          <p:spPr>
            <a:xfrm flipH="1" rot="3239528">
              <a:off x="-605032" y="675326"/>
              <a:ext cx="4920983" cy="4921887"/>
            </a:xfrm>
            <a:custGeom>
              <a:rect b="b" l="l" r="r" t="t"/>
              <a:pathLst>
                <a:path extrusionOk="0" fill="none" h="98012" w="97994">
                  <a:moveTo>
                    <a:pt x="0" y="26269"/>
                  </a:moveTo>
                  <a:lnTo>
                    <a:pt x="97993" y="0"/>
                  </a:lnTo>
                  <a:lnTo>
                    <a:pt x="71724" y="980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9"/>
            <p:cNvSpPr/>
            <p:nvPr/>
          </p:nvSpPr>
          <p:spPr>
            <a:xfrm flipH="1" rot="3239528">
              <a:off x="-368984" y="850351"/>
              <a:ext cx="4466316" cy="4466316"/>
            </a:xfrm>
            <a:custGeom>
              <a:rect b="b" l="l" r="r" t="t"/>
              <a:pathLst>
                <a:path extrusionOk="0" fill="none" h="88940" w="88940">
                  <a:moveTo>
                    <a:pt x="1" y="23842"/>
                  </a:moveTo>
                  <a:lnTo>
                    <a:pt x="88939" y="1"/>
                  </a:lnTo>
                  <a:lnTo>
                    <a:pt x="65098" y="8894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9"/>
            <p:cNvSpPr/>
            <p:nvPr/>
          </p:nvSpPr>
          <p:spPr>
            <a:xfrm flipH="1" rot="3239528">
              <a:off x="-133313" y="1025209"/>
              <a:ext cx="4011600" cy="4011600"/>
            </a:xfrm>
            <a:custGeom>
              <a:rect b="b" l="l" r="r" t="t"/>
              <a:pathLst>
                <a:path extrusionOk="0" fill="none" h="79885" w="79885">
                  <a:moveTo>
                    <a:pt x="0" y="21414"/>
                  </a:moveTo>
                  <a:lnTo>
                    <a:pt x="79885" y="1"/>
                  </a:lnTo>
                  <a:lnTo>
                    <a:pt x="58471" y="798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9"/>
            <p:cNvSpPr/>
            <p:nvPr/>
          </p:nvSpPr>
          <p:spPr>
            <a:xfrm flipH="1" rot="3239528">
              <a:off x="102339" y="1200057"/>
              <a:ext cx="3556883" cy="3556933"/>
            </a:xfrm>
            <a:custGeom>
              <a:rect b="b" l="l" r="r" t="t"/>
              <a:pathLst>
                <a:path extrusionOk="0" fill="none" h="70831" w="70830">
                  <a:moveTo>
                    <a:pt x="0" y="18986"/>
                  </a:moveTo>
                  <a:lnTo>
                    <a:pt x="70830" y="1"/>
                  </a:lnTo>
                  <a:lnTo>
                    <a:pt x="51845" y="70830"/>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9"/>
            <p:cNvSpPr/>
            <p:nvPr/>
          </p:nvSpPr>
          <p:spPr>
            <a:xfrm flipH="1" rot="3239528">
              <a:off x="338000" y="1374936"/>
              <a:ext cx="3102217" cy="3102217"/>
            </a:xfrm>
            <a:custGeom>
              <a:rect b="b" l="l" r="r" t="t"/>
              <a:pathLst>
                <a:path extrusionOk="0" fill="none" h="61776" w="61776">
                  <a:moveTo>
                    <a:pt x="1" y="16558"/>
                  </a:moveTo>
                  <a:lnTo>
                    <a:pt x="61776" y="0"/>
                  </a:lnTo>
                  <a:lnTo>
                    <a:pt x="45219" y="6177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9"/>
            <p:cNvSpPr/>
            <p:nvPr/>
          </p:nvSpPr>
          <p:spPr>
            <a:xfrm flipH="1" rot="3239528">
              <a:off x="573632" y="1549774"/>
              <a:ext cx="2647550" cy="2647500"/>
            </a:xfrm>
            <a:custGeom>
              <a:rect b="b" l="l" r="r" t="t"/>
              <a:pathLst>
                <a:path extrusionOk="0" fill="none" h="52721" w="52722">
                  <a:moveTo>
                    <a:pt x="1" y="14130"/>
                  </a:moveTo>
                  <a:lnTo>
                    <a:pt x="52721" y="0"/>
                  </a:lnTo>
                  <a:lnTo>
                    <a:pt x="38592" y="52721"/>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9"/>
            <p:cNvSpPr/>
            <p:nvPr/>
          </p:nvSpPr>
          <p:spPr>
            <a:xfrm flipH="1" rot="3239528">
              <a:off x="809489" y="1724216"/>
              <a:ext cx="2191930" cy="2192884"/>
            </a:xfrm>
            <a:custGeom>
              <a:rect b="b" l="l" r="r" t="t"/>
              <a:pathLst>
                <a:path extrusionOk="0" fill="none" h="43668" w="43649">
                  <a:moveTo>
                    <a:pt x="1" y="11702"/>
                  </a:moveTo>
                  <a:lnTo>
                    <a:pt x="43648" y="1"/>
                  </a:lnTo>
                  <a:lnTo>
                    <a:pt x="31947" y="43667"/>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9"/>
            <p:cNvSpPr/>
            <p:nvPr/>
          </p:nvSpPr>
          <p:spPr>
            <a:xfrm flipH="1" rot="3239528">
              <a:off x="1045161" y="1899074"/>
              <a:ext cx="1737213" cy="1738167"/>
            </a:xfrm>
            <a:custGeom>
              <a:rect b="b" l="l" r="r" t="t"/>
              <a:pathLst>
                <a:path extrusionOk="0" fill="none" h="34613" w="34594">
                  <a:moveTo>
                    <a:pt x="0" y="9274"/>
                  </a:moveTo>
                  <a:lnTo>
                    <a:pt x="34594" y="1"/>
                  </a:lnTo>
                  <a:lnTo>
                    <a:pt x="25320" y="34612"/>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9"/>
            <p:cNvSpPr/>
            <p:nvPr/>
          </p:nvSpPr>
          <p:spPr>
            <a:xfrm flipH="1" rot="3239528">
              <a:off x="1281198" y="2074119"/>
              <a:ext cx="1282497" cy="1282547"/>
            </a:xfrm>
            <a:custGeom>
              <a:rect b="b" l="l" r="r" t="t"/>
              <a:pathLst>
                <a:path extrusionOk="0" fill="none" h="25540" w="25539">
                  <a:moveTo>
                    <a:pt x="0" y="6846"/>
                  </a:moveTo>
                  <a:lnTo>
                    <a:pt x="25539" y="1"/>
                  </a:lnTo>
                  <a:lnTo>
                    <a:pt x="18693" y="25539"/>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9"/>
            <p:cNvSpPr/>
            <p:nvPr/>
          </p:nvSpPr>
          <p:spPr>
            <a:xfrm flipH="1" rot="3239528">
              <a:off x="1516820" y="2248977"/>
              <a:ext cx="827880" cy="827830"/>
            </a:xfrm>
            <a:custGeom>
              <a:rect b="b" l="l" r="r" t="t"/>
              <a:pathLst>
                <a:path extrusionOk="0" fill="none" h="16485" w="16486">
                  <a:moveTo>
                    <a:pt x="1" y="4418"/>
                  </a:moveTo>
                  <a:lnTo>
                    <a:pt x="16485" y="0"/>
                  </a:lnTo>
                  <a:lnTo>
                    <a:pt x="12067" y="16485"/>
                  </a:lnTo>
                  <a:close/>
                </a:path>
              </a:pathLst>
            </a:custGeom>
            <a:noFill/>
            <a:ln cap="flat" cmpd="sng" w="11400">
              <a:solidFill>
                <a:schemeClr val="accent1"/>
              </a:solidFill>
              <a:prstDash val="solid"/>
              <a:miter lim="18255"/>
              <a:headEnd len="sm" w="sm" type="none"/>
              <a:tailEnd len="sm" w="sm" type="none"/>
            </a:ln>
            <a:effectLst>
              <a:outerShdw blurRad="71438"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93" name="Shape 93"/>
        <p:cNvGrpSpPr/>
        <p:nvPr/>
      </p:nvGrpSpPr>
      <p:grpSpPr>
        <a:xfrm>
          <a:off x="0" y="0"/>
          <a:ext cx="0" cy="0"/>
          <a:chOff x="0" y="0"/>
          <a:chExt cx="0" cy="0"/>
        </a:xfrm>
      </p:grpSpPr>
      <p:sp>
        <p:nvSpPr>
          <p:cNvPr id="94" name="Google Shape;94;p17"/>
          <p:cNvSpPr txBox="1"/>
          <p:nvPr>
            <p:ph type="title"/>
          </p:nvPr>
        </p:nvSpPr>
        <p:spPr>
          <a:xfrm>
            <a:off x="2232588" y="1303350"/>
            <a:ext cx="848700" cy="467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3400">
                <a:solidFill>
                  <a:schemeClr val="accent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95" name="Google Shape;95;p17"/>
          <p:cNvSpPr txBox="1"/>
          <p:nvPr>
            <p:ph idx="1" type="subTitle"/>
          </p:nvPr>
        </p:nvSpPr>
        <p:spPr>
          <a:xfrm>
            <a:off x="2232588" y="2279076"/>
            <a:ext cx="2187300" cy="36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u="none"/>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6" name="Google Shape;96;p17"/>
          <p:cNvSpPr txBox="1"/>
          <p:nvPr>
            <p:ph idx="2" type="subTitle"/>
          </p:nvPr>
        </p:nvSpPr>
        <p:spPr>
          <a:xfrm>
            <a:off x="2232588" y="1831447"/>
            <a:ext cx="2187300" cy="292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97" name="Google Shape;97;p17"/>
          <p:cNvSpPr txBox="1"/>
          <p:nvPr>
            <p:ph idx="3" type="title"/>
          </p:nvPr>
        </p:nvSpPr>
        <p:spPr>
          <a:xfrm>
            <a:off x="4724113" y="1303350"/>
            <a:ext cx="848700" cy="467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3400">
                <a:solidFill>
                  <a:schemeClr val="accent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98" name="Google Shape;98;p17"/>
          <p:cNvSpPr txBox="1"/>
          <p:nvPr>
            <p:ph idx="4" type="subTitle"/>
          </p:nvPr>
        </p:nvSpPr>
        <p:spPr>
          <a:xfrm>
            <a:off x="4724113" y="2279075"/>
            <a:ext cx="2187300" cy="36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u="none"/>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9" name="Google Shape;99;p17"/>
          <p:cNvSpPr txBox="1"/>
          <p:nvPr>
            <p:ph idx="5" type="subTitle"/>
          </p:nvPr>
        </p:nvSpPr>
        <p:spPr>
          <a:xfrm>
            <a:off x="4724113" y="1831447"/>
            <a:ext cx="2187300" cy="292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100" name="Google Shape;100;p17"/>
          <p:cNvSpPr txBox="1"/>
          <p:nvPr>
            <p:ph idx="6" type="title"/>
          </p:nvPr>
        </p:nvSpPr>
        <p:spPr>
          <a:xfrm>
            <a:off x="2232588" y="2987725"/>
            <a:ext cx="848700" cy="467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3400">
                <a:solidFill>
                  <a:schemeClr val="accent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01" name="Google Shape;101;p17"/>
          <p:cNvSpPr txBox="1"/>
          <p:nvPr>
            <p:ph idx="7" type="subTitle"/>
          </p:nvPr>
        </p:nvSpPr>
        <p:spPr>
          <a:xfrm>
            <a:off x="2232588" y="3953283"/>
            <a:ext cx="2192400" cy="34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u="none"/>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2" name="Google Shape;102;p17"/>
          <p:cNvSpPr txBox="1"/>
          <p:nvPr>
            <p:ph idx="8" type="subTitle"/>
          </p:nvPr>
        </p:nvSpPr>
        <p:spPr>
          <a:xfrm>
            <a:off x="2232588" y="3507374"/>
            <a:ext cx="2192400" cy="292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103" name="Google Shape;103;p17"/>
          <p:cNvSpPr txBox="1"/>
          <p:nvPr>
            <p:ph idx="9" type="title"/>
          </p:nvPr>
        </p:nvSpPr>
        <p:spPr>
          <a:xfrm>
            <a:off x="4724113" y="2987725"/>
            <a:ext cx="848700" cy="467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3400">
                <a:solidFill>
                  <a:schemeClr val="accent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04" name="Google Shape;104;p17"/>
          <p:cNvSpPr txBox="1"/>
          <p:nvPr>
            <p:ph idx="13" type="subTitle"/>
          </p:nvPr>
        </p:nvSpPr>
        <p:spPr>
          <a:xfrm>
            <a:off x="4724113" y="3953283"/>
            <a:ext cx="2187300" cy="34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u="none"/>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5" name="Google Shape;105;p17"/>
          <p:cNvSpPr txBox="1"/>
          <p:nvPr>
            <p:ph idx="14" type="subTitle"/>
          </p:nvPr>
        </p:nvSpPr>
        <p:spPr>
          <a:xfrm>
            <a:off x="4724113" y="3507374"/>
            <a:ext cx="2187300" cy="292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p:txBody>
      </p:sp>
      <p:sp>
        <p:nvSpPr>
          <p:cNvPr id="106" name="Google Shape;106;p17"/>
          <p:cNvSpPr txBox="1"/>
          <p:nvPr>
            <p:ph idx="15" type="title"/>
          </p:nvPr>
        </p:nvSpPr>
        <p:spPr>
          <a:xfrm>
            <a:off x="713225" y="539500"/>
            <a:ext cx="7759200" cy="29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07" name="Google Shape;107;p17"/>
          <p:cNvGrpSpPr/>
          <p:nvPr/>
        </p:nvGrpSpPr>
        <p:grpSpPr>
          <a:xfrm>
            <a:off x="-1983675" y="1970175"/>
            <a:ext cx="3173350" cy="3173325"/>
            <a:chOff x="-1983675" y="1970175"/>
            <a:chExt cx="3173350" cy="3173325"/>
          </a:xfrm>
        </p:grpSpPr>
        <p:sp>
          <p:nvSpPr>
            <p:cNvPr id="108" name="Google Shape;108;p17"/>
            <p:cNvSpPr/>
            <p:nvPr/>
          </p:nvSpPr>
          <p:spPr>
            <a:xfrm>
              <a:off x="-1983675" y="1970175"/>
              <a:ext cx="3173350" cy="3173325"/>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7"/>
            <p:cNvSpPr/>
            <p:nvPr/>
          </p:nvSpPr>
          <p:spPr>
            <a:xfrm>
              <a:off x="-1792925" y="2160925"/>
              <a:ext cx="2791850" cy="2791850"/>
            </a:xfrm>
            <a:custGeom>
              <a:rect b="b" l="l" r="r" t="t"/>
              <a:pathLst>
                <a:path extrusionOk="0" fill="none" h="111674" w="111674">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7"/>
            <p:cNvSpPr/>
            <p:nvPr/>
          </p:nvSpPr>
          <p:spPr>
            <a:xfrm>
              <a:off x="-1625750" y="2328100"/>
              <a:ext cx="2457500" cy="2457500"/>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7"/>
            <p:cNvSpPr/>
            <p:nvPr/>
          </p:nvSpPr>
          <p:spPr>
            <a:xfrm>
              <a:off x="-1458575" y="2495275"/>
              <a:ext cx="2123150" cy="2123150"/>
            </a:xfrm>
            <a:custGeom>
              <a:rect b="b" l="l" r="r" t="t"/>
              <a:pathLst>
                <a:path extrusionOk="0" fill="none" h="84926" w="84926">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7"/>
            <p:cNvSpPr/>
            <p:nvPr/>
          </p:nvSpPr>
          <p:spPr>
            <a:xfrm>
              <a:off x="-1291400" y="2662450"/>
              <a:ext cx="1788800" cy="1788800"/>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7"/>
            <p:cNvSpPr/>
            <p:nvPr/>
          </p:nvSpPr>
          <p:spPr>
            <a:xfrm>
              <a:off x="-1378225" y="2575600"/>
              <a:ext cx="1962492" cy="1962492"/>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7"/>
            <p:cNvSpPr/>
            <p:nvPr/>
          </p:nvSpPr>
          <p:spPr>
            <a:xfrm>
              <a:off x="-1540425" y="2413401"/>
              <a:ext cx="2286981" cy="2286981"/>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7"/>
            <p:cNvSpPr/>
            <p:nvPr/>
          </p:nvSpPr>
          <p:spPr>
            <a:xfrm>
              <a:off x="-1709975" y="2243900"/>
              <a:ext cx="2625839" cy="2625839"/>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7"/>
            <p:cNvSpPr/>
            <p:nvPr/>
          </p:nvSpPr>
          <p:spPr>
            <a:xfrm>
              <a:off x="-1888600" y="2066600"/>
              <a:ext cx="2980728" cy="2980704"/>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2"/>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7"/>
          <p:cNvGrpSpPr/>
          <p:nvPr/>
        </p:nvGrpSpPr>
        <p:grpSpPr>
          <a:xfrm>
            <a:off x="7523025" y="-49762"/>
            <a:ext cx="3173350" cy="3173325"/>
            <a:chOff x="7523025" y="-49762"/>
            <a:chExt cx="3173350" cy="3173325"/>
          </a:xfrm>
        </p:grpSpPr>
        <p:sp>
          <p:nvSpPr>
            <p:cNvPr id="118" name="Google Shape;118;p17"/>
            <p:cNvSpPr/>
            <p:nvPr/>
          </p:nvSpPr>
          <p:spPr>
            <a:xfrm>
              <a:off x="7523025" y="-49762"/>
              <a:ext cx="3173350" cy="3173325"/>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7"/>
            <p:cNvSpPr/>
            <p:nvPr/>
          </p:nvSpPr>
          <p:spPr>
            <a:xfrm>
              <a:off x="7713775" y="140988"/>
              <a:ext cx="2791850" cy="2791850"/>
            </a:xfrm>
            <a:custGeom>
              <a:rect b="b" l="l" r="r" t="t"/>
              <a:pathLst>
                <a:path extrusionOk="0" fill="none" h="111674" w="111674">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7"/>
            <p:cNvSpPr/>
            <p:nvPr/>
          </p:nvSpPr>
          <p:spPr>
            <a:xfrm>
              <a:off x="7880950" y="308163"/>
              <a:ext cx="2457500" cy="2457500"/>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7"/>
            <p:cNvSpPr/>
            <p:nvPr/>
          </p:nvSpPr>
          <p:spPr>
            <a:xfrm>
              <a:off x="8048125" y="475338"/>
              <a:ext cx="2123150" cy="2123150"/>
            </a:xfrm>
            <a:custGeom>
              <a:rect b="b" l="l" r="r" t="t"/>
              <a:pathLst>
                <a:path extrusionOk="0" fill="none" h="84926" w="84926">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7"/>
            <p:cNvSpPr/>
            <p:nvPr/>
          </p:nvSpPr>
          <p:spPr>
            <a:xfrm>
              <a:off x="8215300" y="642513"/>
              <a:ext cx="1788800" cy="1788800"/>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7"/>
            <p:cNvSpPr/>
            <p:nvPr/>
          </p:nvSpPr>
          <p:spPr>
            <a:xfrm>
              <a:off x="8128475" y="555662"/>
              <a:ext cx="1962492" cy="1962492"/>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7"/>
            <p:cNvSpPr/>
            <p:nvPr/>
          </p:nvSpPr>
          <p:spPr>
            <a:xfrm>
              <a:off x="7966275" y="393463"/>
              <a:ext cx="2286981" cy="2286981"/>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7"/>
            <p:cNvSpPr/>
            <p:nvPr/>
          </p:nvSpPr>
          <p:spPr>
            <a:xfrm>
              <a:off x="7796725" y="223963"/>
              <a:ext cx="2625839" cy="2625839"/>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7"/>
            <p:cNvSpPr/>
            <p:nvPr/>
          </p:nvSpPr>
          <p:spPr>
            <a:xfrm>
              <a:off x="7618100" y="46662"/>
              <a:ext cx="2980728" cy="2980704"/>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42863"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 name="Google Shape;127;p17"/>
          <p:cNvGrpSpPr/>
          <p:nvPr/>
        </p:nvGrpSpPr>
        <p:grpSpPr>
          <a:xfrm>
            <a:off x="7712500" y="4053261"/>
            <a:ext cx="2791913" cy="2791891"/>
            <a:chOff x="7712500" y="4053261"/>
            <a:chExt cx="2791913" cy="2791891"/>
          </a:xfrm>
        </p:grpSpPr>
        <p:sp>
          <p:nvSpPr>
            <p:cNvPr id="128" name="Google Shape;128;p17"/>
            <p:cNvSpPr/>
            <p:nvPr/>
          </p:nvSpPr>
          <p:spPr>
            <a:xfrm>
              <a:off x="7712500" y="4053261"/>
              <a:ext cx="2791913" cy="2791891"/>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7"/>
            <p:cNvSpPr/>
            <p:nvPr/>
          </p:nvSpPr>
          <p:spPr>
            <a:xfrm>
              <a:off x="7880318" y="4221079"/>
              <a:ext cx="2456270" cy="2456270"/>
            </a:xfrm>
            <a:custGeom>
              <a:rect b="b" l="l" r="r" t="t"/>
              <a:pathLst>
                <a:path extrusionOk="0" fill="none" h="111674" w="111674">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7"/>
            <p:cNvSpPr/>
            <p:nvPr/>
          </p:nvSpPr>
          <p:spPr>
            <a:xfrm>
              <a:off x="8027395" y="4368156"/>
              <a:ext cx="2162109" cy="2162109"/>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7"/>
            <p:cNvSpPr/>
            <p:nvPr/>
          </p:nvSpPr>
          <p:spPr>
            <a:xfrm>
              <a:off x="8174473" y="4515233"/>
              <a:ext cx="1867947" cy="1867947"/>
            </a:xfrm>
            <a:custGeom>
              <a:rect b="b" l="l" r="r" t="t"/>
              <a:pathLst>
                <a:path extrusionOk="0" fill="none" h="84926" w="84926">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7"/>
            <p:cNvSpPr/>
            <p:nvPr/>
          </p:nvSpPr>
          <p:spPr>
            <a:xfrm>
              <a:off x="8321550" y="4662311"/>
              <a:ext cx="1573786" cy="1573786"/>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7"/>
            <p:cNvSpPr/>
            <p:nvPr/>
          </p:nvSpPr>
          <p:spPr>
            <a:xfrm>
              <a:off x="8245163" y="4585902"/>
              <a:ext cx="1726550" cy="1726550"/>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7"/>
            <p:cNvSpPr/>
            <p:nvPr/>
          </p:nvSpPr>
          <p:spPr>
            <a:xfrm>
              <a:off x="8102462" y="4443202"/>
              <a:ext cx="2012042" cy="2012042"/>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7"/>
            <p:cNvSpPr/>
            <p:nvPr/>
          </p:nvSpPr>
          <p:spPr>
            <a:xfrm>
              <a:off x="7953296" y="4294079"/>
              <a:ext cx="2310050" cy="2310050"/>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7"/>
            <p:cNvSpPr/>
            <p:nvPr/>
          </p:nvSpPr>
          <p:spPr>
            <a:xfrm>
              <a:off x="7796145" y="4138094"/>
              <a:ext cx="2622456" cy="2622436"/>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4"/>
              </a:solidFill>
              <a:prstDash val="solid"/>
              <a:round/>
              <a:headEnd len="sm" w="sm" type="none"/>
              <a:tailEnd len="sm" w="sm" type="none"/>
            </a:ln>
            <a:effectLst>
              <a:outerShdw blurRad="42863"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 name="Google Shape;137;p17"/>
          <p:cNvGrpSpPr/>
          <p:nvPr/>
        </p:nvGrpSpPr>
        <p:grpSpPr>
          <a:xfrm>
            <a:off x="-1458575" y="-1723264"/>
            <a:ext cx="2791913" cy="2791891"/>
            <a:chOff x="-1458575" y="-1723264"/>
            <a:chExt cx="2791913" cy="2791891"/>
          </a:xfrm>
        </p:grpSpPr>
        <p:sp>
          <p:nvSpPr>
            <p:cNvPr id="138" name="Google Shape;138;p17"/>
            <p:cNvSpPr/>
            <p:nvPr/>
          </p:nvSpPr>
          <p:spPr>
            <a:xfrm>
              <a:off x="-1458575" y="-1723264"/>
              <a:ext cx="2791913" cy="2791891"/>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7"/>
            <p:cNvSpPr/>
            <p:nvPr/>
          </p:nvSpPr>
          <p:spPr>
            <a:xfrm>
              <a:off x="-1290757" y="-1555446"/>
              <a:ext cx="2456270" cy="2456270"/>
            </a:xfrm>
            <a:custGeom>
              <a:rect b="b" l="l" r="r" t="t"/>
              <a:pathLst>
                <a:path extrusionOk="0" fill="none" h="111674" w="111674">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7"/>
            <p:cNvSpPr/>
            <p:nvPr/>
          </p:nvSpPr>
          <p:spPr>
            <a:xfrm>
              <a:off x="-1143680" y="-1408369"/>
              <a:ext cx="2162109" cy="2162109"/>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7"/>
            <p:cNvSpPr/>
            <p:nvPr/>
          </p:nvSpPr>
          <p:spPr>
            <a:xfrm>
              <a:off x="-996602" y="-1261292"/>
              <a:ext cx="1867947" cy="1867947"/>
            </a:xfrm>
            <a:custGeom>
              <a:rect b="b" l="l" r="r" t="t"/>
              <a:pathLst>
                <a:path extrusionOk="0" fill="none" h="84926" w="84926">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7"/>
            <p:cNvSpPr/>
            <p:nvPr/>
          </p:nvSpPr>
          <p:spPr>
            <a:xfrm>
              <a:off x="-849525" y="-1114214"/>
              <a:ext cx="1573786" cy="1573786"/>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7"/>
            <p:cNvSpPr/>
            <p:nvPr/>
          </p:nvSpPr>
          <p:spPr>
            <a:xfrm>
              <a:off x="-925912" y="-1190623"/>
              <a:ext cx="1726550" cy="1726550"/>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7"/>
            <p:cNvSpPr/>
            <p:nvPr/>
          </p:nvSpPr>
          <p:spPr>
            <a:xfrm>
              <a:off x="-1068613" y="-1333323"/>
              <a:ext cx="2012042" cy="2012042"/>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7"/>
            <p:cNvSpPr/>
            <p:nvPr/>
          </p:nvSpPr>
          <p:spPr>
            <a:xfrm>
              <a:off x="-1217779" y="-1482446"/>
              <a:ext cx="2310050" cy="2310050"/>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7"/>
            <p:cNvSpPr/>
            <p:nvPr/>
          </p:nvSpPr>
          <p:spPr>
            <a:xfrm>
              <a:off x="-1374930" y="-1638431"/>
              <a:ext cx="2622456" cy="2622436"/>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6"/>
              </a:solidFill>
              <a:prstDash val="solid"/>
              <a:round/>
              <a:headEnd len="sm" w="sm" type="none"/>
              <a:tailEnd len="sm" w="sm" type="none"/>
            </a:ln>
            <a:effectLst>
              <a:outerShdw blurRad="42863" rotWithShape="0" algn="bl">
                <a:schemeClr val="accent6">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47" name="Shape 147"/>
        <p:cNvGrpSpPr/>
        <p:nvPr/>
      </p:nvGrpSpPr>
      <p:grpSpPr>
        <a:xfrm>
          <a:off x="0" y="0"/>
          <a:ext cx="0" cy="0"/>
          <a:chOff x="0" y="0"/>
          <a:chExt cx="0" cy="0"/>
        </a:xfrm>
      </p:grpSpPr>
      <p:sp>
        <p:nvSpPr>
          <p:cNvPr id="148" name="Google Shape;148;p19"/>
          <p:cNvSpPr txBox="1"/>
          <p:nvPr>
            <p:ph type="title"/>
          </p:nvPr>
        </p:nvSpPr>
        <p:spPr>
          <a:xfrm>
            <a:off x="3279450" y="3211950"/>
            <a:ext cx="2594400" cy="40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800"/>
              <a:buNone/>
              <a:defRPr sz="1800">
                <a:solidFill>
                  <a:schemeClr val="accent3"/>
                </a:solidFill>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49" name="Google Shape;149;p19"/>
          <p:cNvSpPr txBox="1"/>
          <p:nvPr>
            <p:ph idx="2" type="title"/>
          </p:nvPr>
        </p:nvSpPr>
        <p:spPr>
          <a:xfrm>
            <a:off x="1866300" y="2000250"/>
            <a:ext cx="5411400" cy="11982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Font typeface="Big Shoulders Text Light"/>
              <a:buNone/>
              <a:defRPr sz="2400">
                <a:solidFill>
                  <a:schemeClr val="lt1"/>
                </a:solidFill>
                <a:latin typeface="Big Shoulders Text Light"/>
                <a:ea typeface="Big Shoulders Text Light"/>
                <a:cs typeface="Big Shoulders Text Light"/>
                <a:sym typeface="Big Shoulders Text Light"/>
              </a:defRPr>
            </a:lvl1pPr>
            <a:lvl2pPr lvl="1" algn="ctr">
              <a:lnSpc>
                <a:spcPct val="100000"/>
              </a:lnSpc>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2pPr>
            <a:lvl3pPr lvl="2" algn="ctr">
              <a:lnSpc>
                <a:spcPct val="100000"/>
              </a:lnSpc>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3pPr>
            <a:lvl4pPr lvl="3" algn="ctr">
              <a:lnSpc>
                <a:spcPct val="100000"/>
              </a:lnSpc>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4pPr>
            <a:lvl5pPr lvl="4" algn="ctr">
              <a:lnSpc>
                <a:spcPct val="100000"/>
              </a:lnSpc>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5pPr>
            <a:lvl6pPr lvl="5" algn="ctr">
              <a:lnSpc>
                <a:spcPct val="100000"/>
              </a:lnSpc>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6pPr>
            <a:lvl7pPr lvl="6" algn="ctr">
              <a:lnSpc>
                <a:spcPct val="100000"/>
              </a:lnSpc>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7pPr>
            <a:lvl8pPr lvl="7" algn="ctr">
              <a:lnSpc>
                <a:spcPct val="100000"/>
              </a:lnSpc>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8pPr>
            <a:lvl9pPr lvl="8" algn="ctr">
              <a:lnSpc>
                <a:spcPct val="100000"/>
              </a:lnSpc>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9pPr>
          </a:lstStyle>
          <a:p/>
        </p:txBody>
      </p:sp>
      <p:grpSp>
        <p:nvGrpSpPr>
          <p:cNvPr id="150" name="Google Shape;150;p19"/>
          <p:cNvGrpSpPr/>
          <p:nvPr/>
        </p:nvGrpSpPr>
        <p:grpSpPr>
          <a:xfrm>
            <a:off x="-1207817" y="-2753755"/>
            <a:ext cx="11559758" cy="10704205"/>
            <a:chOff x="-1207817" y="-2753755"/>
            <a:chExt cx="11559758" cy="10704205"/>
          </a:xfrm>
        </p:grpSpPr>
        <p:sp>
          <p:nvSpPr>
            <p:cNvPr id="151" name="Google Shape;151;p19"/>
            <p:cNvSpPr/>
            <p:nvPr/>
          </p:nvSpPr>
          <p:spPr>
            <a:xfrm>
              <a:off x="2775328" y="524195"/>
              <a:ext cx="3593216" cy="4150222"/>
            </a:xfrm>
            <a:custGeom>
              <a:rect b="b" l="l" r="r" t="t"/>
              <a:pathLst>
                <a:path extrusionOk="0" fill="none" h="60457" w="52343">
                  <a:moveTo>
                    <a:pt x="1" y="15107"/>
                  </a:moveTo>
                  <a:lnTo>
                    <a:pt x="26171" y="0"/>
                  </a:lnTo>
                  <a:lnTo>
                    <a:pt x="52342" y="15107"/>
                  </a:lnTo>
                  <a:lnTo>
                    <a:pt x="52342" y="45320"/>
                  </a:lnTo>
                  <a:lnTo>
                    <a:pt x="26171" y="60457"/>
                  </a:lnTo>
                  <a:lnTo>
                    <a:pt x="1" y="45320"/>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9"/>
            <p:cNvSpPr/>
            <p:nvPr/>
          </p:nvSpPr>
          <p:spPr>
            <a:xfrm>
              <a:off x="2205709" y="54730"/>
              <a:ext cx="4732490" cy="5087123"/>
            </a:xfrm>
            <a:custGeom>
              <a:rect b="b" l="l" r="r" t="t"/>
              <a:pathLst>
                <a:path extrusionOk="0" fill="none" h="74105" w="68939">
                  <a:moveTo>
                    <a:pt x="1" y="22675"/>
                  </a:moveTo>
                  <a:lnTo>
                    <a:pt x="29697" y="0"/>
                  </a:lnTo>
                  <a:lnTo>
                    <a:pt x="64166" y="14408"/>
                  </a:lnTo>
                  <a:lnTo>
                    <a:pt x="68938" y="51460"/>
                  </a:lnTo>
                  <a:lnTo>
                    <a:pt x="39242" y="74105"/>
                  </a:lnTo>
                  <a:lnTo>
                    <a:pt x="4773" y="59697"/>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9"/>
            <p:cNvSpPr/>
            <p:nvPr/>
          </p:nvSpPr>
          <p:spPr>
            <a:xfrm>
              <a:off x="1636090" y="-412676"/>
              <a:ext cx="5869636" cy="6021965"/>
            </a:xfrm>
            <a:custGeom>
              <a:rect b="b" l="l" r="r" t="t"/>
              <a:pathLst>
                <a:path extrusionOk="0" fill="none" h="87723" w="85504">
                  <a:moveTo>
                    <a:pt x="1" y="30183"/>
                  </a:moveTo>
                  <a:lnTo>
                    <a:pt x="33223" y="1"/>
                  </a:lnTo>
                  <a:lnTo>
                    <a:pt x="75990" y="13679"/>
                  </a:lnTo>
                  <a:lnTo>
                    <a:pt x="85504" y="57539"/>
                  </a:lnTo>
                  <a:lnTo>
                    <a:pt x="52312" y="87722"/>
                  </a:lnTo>
                  <a:lnTo>
                    <a:pt x="9545" y="74044"/>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9"/>
            <p:cNvSpPr/>
            <p:nvPr/>
          </p:nvSpPr>
          <p:spPr>
            <a:xfrm>
              <a:off x="1068531" y="-880082"/>
              <a:ext cx="7006850" cy="6958866"/>
            </a:xfrm>
            <a:custGeom>
              <a:rect b="b" l="l" r="r" t="t"/>
              <a:pathLst>
                <a:path extrusionOk="0" fill="none" h="101371" w="102070">
                  <a:moveTo>
                    <a:pt x="1" y="37722"/>
                  </a:moveTo>
                  <a:lnTo>
                    <a:pt x="36719" y="1"/>
                  </a:lnTo>
                  <a:lnTo>
                    <a:pt x="87784" y="12949"/>
                  </a:lnTo>
                  <a:lnTo>
                    <a:pt x="102070" y="63619"/>
                  </a:lnTo>
                  <a:lnTo>
                    <a:pt x="65321" y="101370"/>
                  </a:lnTo>
                  <a:lnTo>
                    <a:pt x="14287" y="88391"/>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9"/>
            <p:cNvSpPr/>
            <p:nvPr/>
          </p:nvSpPr>
          <p:spPr>
            <a:xfrm>
              <a:off x="498912" y="-1349547"/>
              <a:ext cx="8146124" cy="7895698"/>
            </a:xfrm>
            <a:custGeom>
              <a:rect b="b" l="l" r="r" t="t"/>
              <a:pathLst>
                <a:path extrusionOk="0" fill="none" h="115018" w="118666">
                  <a:moveTo>
                    <a:pt x="1" y="45290"/>
                  </a:moveTo>
                  <a:lnTo>
                    <a:pt x="40245" y="1"/>
                  </a:lnTo>
                  <a:lnTo>
                    <a:pt x="99577" y="12250"/>
                  </a:lnTo>
                  <a:lnTo>
                    <a:pt x="118666" y="69759"/>
                  </a:lnTo>
                  <a:lnTo>
                    <a:pt x="78391" y="115018"/>
                  </a:lnTo>
                  <a:lnTo>
                    <a:pt x="19059" y="102768"/>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9"/>
            <p:cNvSpPr/>
            <p:nvPr/>
          </p:nvSpPr>
          <p:spPr>
            <a:xfrm>
              <a:off x="-70707" y="-1816884"/>
              <a:ext cx="9285398" cy="8830471"/>
            </a:xfrm>
            <a:custGeom>
              <a:rect b="b" l="l" r="r" t="t"/>
              <a:pathLst>
                <a:path extrusionOk="0" fill="none" h="128635" w="135262">
                  <a:moveTo>
                    <a:pt x="1" y="52797"/>
                  </a:moveTo>
                  <a:lnTo>
                    <a:pt x="43801" y="0"/>
                  </a:lnTo>
                  <a:lnTo>
                    <a:pt x="111401" y="11520"/>
                  </a:lnTo>
                  <a:lnTo>
                    <a:pt x="135262" y="75837"/>
                  </a:lnTo>
                  <a:lnTo>
                    <a:pt x="91462" y="128634"/>
                  </a:lnTo>
                  <a:lnTo>
                    <a:pt x="23831" y="117114"/>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9"/>
            <p:cNvSpPr/>
            <p:nvPr/>
          </p:nvSpPr>
          <p:spPr>
            <a:xfrm>
              <a:off x="-640326" y="-2284290"/>
              <a:ext cx="10422613" cy="9767372"/>
            </a:xfrm>
            <a:custGeom>
              <a:rect b="b" l="l" r="r" t="t"/>
              <a:pathLst>
                <a:path extrusionOk="0" fill="none" h="142283" w="151828">
                  <a:moveTo>
                    <a:pt x="1" y="60336"/>
                  </a:moveTo>
                  <a:lnTo>
                    <a:pt x="47327" y="1"/>
                  </a:lnTo>
                  <a:lnTo>
                    <a:pt x="123225" y="10791"/>
                  </a:lnTo>
                  <a:lnTo>
                    <a:pt x="151827" y="81917"/>
                  </a:lnTo>
                  <a:lnTo>
                    <a:pt x="104532" y="142282"/>
                  </a:lnTo>
                  <a:lnTo>
                    <a:pt x="28634" y="131462"/>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9"/>
            <p:cNvSpPr/>
            <p:nvPr/>
          </p:nvSpPr>
          <p:spPr>
            <a:xfrm>
              <a:off x="-1207817" y="-2753755"/>
              <a:ext cx="11559758" cy="10704205"/>
            </a:xfrm>
            <a:custGeom>
              <a:rect b="b" l="l" r="r" t="t"/>
              <a:pathLst>
                <a:path extrusionOk="0" fill="none" h="155930" w="168393">
                  <a:moveTo>
                    <a:pt x="0" y="67904"/>
                  </a:moveTo>
                  <a:lnTo>
                    <a:pt x="50822" y="1"/>
                  </a:lnTo>
                  <a:lnTo>
                    <a:pt x="135018" y="10092"/>
                  </a:lnTo>
                  <a:lnTo>
                    <a:pt x="168392" y="88057"/>
                  </a:lnTo>
                  <a:lnTo>
                    <a:pt x="117571" y="155930"/>
                  </a:lnTo>
                  <a:lnTo>
                    <a:pt x="33375" y="145839"/>
                  </a:lnTo>
                  <a:close/>
                </a:path>
              </a:pathLst>
            </a:custGeom>
            <a:noFill/>
            <a:ln cap="rnd" cmpd="sng" w="19050">
              <a:solidFill>
                <a:schemeClr val="accent4"/>
              </a:solidFill>
              <a:prstDash val="solid"/>
              <a:round/>
              <a:headEnd len="sm" w="sm" type="none"/>
              <a:tailEnd len="sm" w="sm" type="none"/>
            </a:ln>
            <a:effectLst>
              <a:outerShdw blurRad="100013" rotWithShape="0" algn="bl">
                <a:schemeClr val="l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2">
    <p:spTree>
      <p:nvGrpSpPr>
        <p:cNvPr id="159" name="Shape 159"/>
        <p:cNvGrpSpPr/>
        <p:nvPr/>
      </p:nvGrpSpPr>
      <p:grpSpPr>
        <a:xfrm>
          <a:off x="0" y="0"/>
          <a:ext cx="0" cy="0"/>
          <a:chOff x="0" y="0"/>
          <a:chExt cx="0" cy="0"/>
        </a:xfrm>
      </p:grpSpPr>
      <p:sp>
        <p:nvSpPr>
          <p:cNvPr id="160" name="Google Shape;160;p18"/>
          <p:cNvSpPr txBox="1"/>
          <p:nvPr>
            <p:ph type="title"/>
          </p:nvPr>
        </p:nvSpPr>
        <p:spPr>
          <a:xfrm>
            <a:off x="713225" y="539500"/>
            <a:ext cx="7759200" cy="29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61" name="Google Shape;161;p18"/>
          <p:cNvSpPr txBox="1"/>
          <p:nvPr>
            <p:ph idx="1" type="body"/>
          </p:nvPr>
        </p:nvSpPr>
        <p:spPr>
          <a:xfrm>
            <a:off x="715100" y="943300"/>
            <a:ext cx="7759200" cy="3665400"/>
          </a:xfrm>
          <a:prstGeom prst="rect">
            <a:avLst/>
          </a:prstGeom>
          <a:noFill/>
          <a:ln>
            <a:noFill/>
          </a:ln>
        </p:spPr>
        <p:txBody>
          <a:bodyPr anchorCtr="0" anchor="ctr" bIns="91425" lIns="91425" spcFirstLastPara="1" rIns="91425" wrap="square" tIns="91425">
            <a:noAutofit/>
          </a:bodyPr>
          <a:lstStyle>
            <a:lvl1pPr indent="-330200" lvl="0" marL="457200" algn="l">
              <a:lnSpc>
                <a:spcPct val="100000"/>
              </a:lnSpc>
              <a:spcBef>
                <a:spcPts val="0"/>
              </a:spcBef>
              <a:spcAft>
                <a:spcPts val="0"/>
              </a:spcAft>
              <a:buSzPts val="1600"/>
              <a:buAutoNum type="arabicPeriod"/>
              <a:defRPr sz="1400"/>
            </a:lvl1pPr>
            <a:lvl2pPr indent="-330200" lvl="1" marL="914400" algn="l">
              <a:lnSpc>
                <a:spcPct val="115000"/>
              </a:lnSpc>
              <a:spcBef>
                <a:spcPts val="0"/>
              </a:spcBef>
              <a:spcAft>
                <a:spcPts val="0"/>
              </a:spcAft>
              <a:buSzPts val="1600"/>
              <a:buAutoNum type="alphaLcPeriod"/>
              <a:defRPr/>
            </a:lvl2pPr>
            <a:lvl3pPr indent="-330200" lvl="2" marL="1371600" algn="l">
              <a:lnSpc>
                <a:spcPct val="115000"/>
              </a:lnSpc>
              <a:spcBef>
                <a:spcPts val="1600"/>
              </a:spcBef>
              <a:spcAft>
                <a:spcPts val="0"/>
              </a:spcAft>
              <a:buSzPts val="1600"/>
              <a:buAutoNum type="romanLcPeriod"/>
              <a:defRPr/>
            </a:lvl3pPr>
            <a:lvl4pPr indent="-330200" lvl="3" marL="1828800" algn="l">
              <a:lnSpc>
                <a:spcPct val="115000"/>
              </a:lnSpc>
              <a:spcBef>
                <a:spcPts val="1600"/>
              </a:spcBef>
              <a:spcAft>
                <a:spcPts val="0"/>
              </a:spcAft>
              <a:buSzPts val="1600"/>
              <a:buAutoNum type="arabicPeriod"/>
              <a:defRPr/>
            </a:lvl4pPr>
            <a:lvl5pPr indent="-330200" lvl="4" marL="2286000" algn="l">
              <a:lnSpc>
                <a:spcPct val="115000"/>
              </a:lnSpc>
              <a:spcBef>
                <a:spcPts val="1600"/>
              </a:spcBef>
              <a:spcAft>
                <a:spcPts val="0"/>
              </a:spcAft>
              <a:buSzPts val="1600"/>
              <a:buAutoNum type="alphaLcPeriod"/>
              <a:defRPr/>
            </a:lvl5pPr>
            <a:lvl6pPr indent="-330200" lvl="5" marL="2743200" algn="l">
              <a:lnSpc>
                <a:spcPct val="115000"/>
              </a:lnSpc>
              <a:spcBef>
                <a:spcPts val="1600"/>
              </a:spcBef>
              <a:spcAft>
                <a:spcPts val="0"/>
              </a:spcAft>
              <a:buSzPts val="1600"/>
              <a:buAutoNum type="romanLcPeriod"/>
              <a:defRPr/>
            </a:lvl6pPr>
            <a:lvl7pPr indent="-330200" lvl="6" marL="3200400" algn="l">
              <a:lnSpc>
                <a:spcPct val="115000"/>
              </a:lnSpc>
              <a:spcBef>
                <a:spcPts val="1600"/>
              </a:spcBef>
              <a:spcAft>
                <a:spcPts val="0"/>
              </a:spcAft>
              <a:buSzPts val="1600"/>
              <a:buAutoNum type="arabicPeriod"/>
              <a:defRPr/>
            </a:lvl7pPr>
            <a:lvl8pPr indent="-330200" lvl="7" marL="3657600" algn="l">
              <a:lnSpc>
                <a:spcPct val="115000"/>
              </a:lnSpc>
              <a:spcBef>
                <a:spcPts val="1600"/>
              </a:spcBef>
              <a:spcAft>
                <a:spcPts val="0"/>
              </a:spcAft>
              <a:buSzPts val="1600"/>
              <a:buAutoNum type="alphaLcPeriod"/>
              <a:defRPr/>
            </a:lvl8pPr>
            <a:lvl9pPr indent="-330200" lvl="8" marL="4114800" algn="l">
              <a:lnSpc>
                <a:spcPct val="115000"/>
              </a:lnSpc>
              <a:spcBef>
                <a:spcPts val="1600"/>
              </a:spcBef>
              <a:spcAft>
                <a:spcPts val="1600"/>
              </a:spcAft>
              <a:buSzPts val="1600"/>
              <a:buAutoNum type="romanLcPeriod"/>
              <a:defRPr/>
            </a:lvl9pPr>
          </a:lstStyle>
          <a:p/>
        </p:txBody>
      </p:sp>
      <p:grpSp>
        <p:nvGrpSpPr>
          <p:cNvPr id="162" name="Google Shape;162;p18"/>
          <p:cNvGrpSpPr/>
          <p:nvPr/>
        </p:nvGrpSpPr>
        <p:grpSpPr>
          <a:xfrm>
            <a:off x="-37774" y="-1671400"/>
            <a:ext cx="2579616" cy="2579596"/>
            <a:chOff x="6824426" y="4409550"/>
            <a:chExt cx="2579616" cy="2579596"/>
          </a:xfrm>
        </p:grpSpPr>
        <p:sp>
          <p:nvSpPr>
            <p:cNvPr id="163" name="Google Shape;163;p18"/>
            <p:cNvSpPr/>
            <p:nvPr/>
          </p:nvSpPr>
          <p:spPr>
            <a:xfrm>
              <a:off x="6824426" y="4409550"/>
              <a:ext cx="2579616" cy="2579596"/>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8"/>
            <p:cNvSpPr/>
            <p:nvPr/>
          </p:nvSpPr>
          <p:spPr>
            <a:xfrm>
              <a:off x="6979486" y="4564609"/>
              <a:ext cx="2269495" cy="2269495"/>
            </a:xfrm>
            <a:custGeom>
              <a:rect b="b" l="l" r="r" t="t"/>
              <a:pathLst>
                <a:path extrusionOk="0" fill="none" h="111674" w="111674">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a:off x="7115382" y="4700505"/>
              <a:ext cx="1997702" cy="1997702"/>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a:off x="7251278" y="4836400"/>
              <a:ext cx="1725909" cy="1725909"/>
            </a:xfrm>
            <a:custGeom>
              <a:rect b="b" l="l" r="r" t="t"/>
              <a:pathLst>
                <a:path extrusionOk="0" fill="none" h="84926" w="84926">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a:off x="7387173" y="4972296"/>
              <a:ext cx="1454116" cy="1454116"/>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a:off x="7316594" y="4901696"/>
              <a:ext cx="1595252" cy="1595252"/>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8"/>
            <p:cNvSpPr/>
            <p:nvPr/>
          </p:nvSpPr>
          <p:spPr>
            <a:xfrm>
              <a:off x="7184742" y="4769845"/>
              <a:ext cx="1859100" cy="1859100"/>
            </a:xfrm>
            <a:custGeom>
              <a:rect b="b" l="l" r="r" t="t"/>
              <a:pathLst>
                <a:path extrusionOk="0" fill="none" h="71552" w="71552">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8"/>
            <p:cNvSpPr/>
            <p:nvPr/>
          </p:nvSpPr>
          <p:spPr>
            <a:xfrm>
              <a:off x="7046916" y="4632059"/>
              <a:ext cx="2134585" cy="2134585"/>
            </a:xfrm>
            <a:custGeom>
              <a:rect b="b" l="l" r="r" t="t"/>
              <a:pathLst>
                <a:path extrusionOk="0" fill="none" h="98300" w="9830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8"/>
            <p:cNvSpPr/>
            <p:nvPr/>
          </p:nvSpPr>
          <p:spPr>
            <a:xfrm>
              <a:off x="6901712" y="4487933"/>
              <a:ext cx="2423170" cy="2423151"/>
            </a:xfrm>
            <a:custGeom>
              <a:rect b="b" l="l" r="r" t="t"/>
              <a:pathLst>
                <a:path extrusionOk="0" fill="none" h="126933" w="126934">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cap="rnd" cmpd="sng" w="19050">
              <a:solidFill>
                <a:schemeClr val="accent3"/>
              </a:solidFill>
              <a:prstDash val="solid"/>
              <a:round/>
              <a:headEnd len="sm" w="sm" type="none"/>
              <a:tailEnd len="sm" w="sm" type="none"/>
            </a:ln>
            <a:effectLst>
              <a:outerShdw blurRad="57150" rotWithShape="0" algn="bl">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2" name="Shape 172"/>
        <p:cNvGrpSpPr/>
        <p:nvPr/>
      </p:nvGrpSpPr>
      <p:grpSpPr>
        <a:xfrm>
          <a:off x="0" y="0"/>
          <a:ext cx="0" cy="0"/>
          <a:chOff x="0" y="0"/>
          <a:chExt cx="0" cy="0"/>
        </a:xfrm>
      </p:grpSpPr>
      <p:sp>
        <p:nvSpPr>
          <p:cNvPr id="173" name="Google Shape;173;p20"/>
          <p:cNvSpPr txBox="1"/>
          <p:nvPr>
            <p:ph type="title"/>
          </p:nvPr>
        </p:nvSpPr>
        <p:spPr>
          <a:xfrm>
            <a:off x="5894575" y="2050675"/>
            <a:ext cx="2460000" cy="963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000">
                <a:solidFill>
                  <a:schemeClr val="lt1"/>
                </a:solidFill>
              </a:defRPr>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74" name="Google Shape;174;p20"/>
          <p:cNvSpPr txBox="1"/>
          <p:nvPr>
            <p:ph idx="2" type="title"/>
          </p:nvPr>
        </p:nvSpPr>
        <p:spPr>
          <a:xfrm>
            <a:off x="520888" y="1877300"/>
            <a:ext cx="1610400" cy="12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85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75" name="Google Shape;175;p20"/>
          <p:cNvSpPr txBox="1"/>
          <p:nvPr>
            <p:ph idx="1" type="subTitle"/>
          </p:nvPr>
        </p:nvSpPr>
        <p:spPr>
          <a:xfrm>
            <a:off x="5894575" y="3143300"/>
            <a:ext cx="2321100" cy="722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8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grpSp>
        <p:nvGrpSpPr>
          <p:cNvPr id="176" name="Google Shape;176;p20"/>
          <p:cNvGrpSpPr/>
          <p:nvPr/>
        </p:nvGrpSpPr>
        <p:grpSpPr>
          <a:xfrm>
            <a:off x="-2194475" y="-570787"/>
            <a:ext cx="7111100" cy="6284325"/>
            <a:chOff x="-2194475" y="-570787"/>
            <a:chExt cx="7111100" cy="6284325"/>
          </a:xfrm>
        </p:grpSpPr>
        <p:sp>
          <p:nvSpPr>
            <p:cNvPr id="177" name="Google Shape;177;p20"/>
            <p:cNvSpPr/>
            <p:nvPr/>
          </p:nvSpPr>
          <p:spPr>
            <a:xfrm>
              <a:off x="706800" y="1816038"/>
              <a:ext cx="1308575" cy="1511425"/>
            </a:xfrm>
            <a:custGeom>
              <a:rect b="b" l="l" r="r" t="t"/>
              <a:pathLst>
                <a:path extrusionOk="0" fill="none" h="60457" w="52343">
                  <a:moveTo>
                    <a:pt x="1" y="15107"/>
                  </a:moveTo>
                  <a:lnTo>
                    <a:pt x="26171" y="0"/>
                  </a:lnTo>
                  <a:lnTo>
                    <a:pt x="52342" y="15107"/>
                  </a:lnTo>
                  <a:lnTo>
                    <a:pt x="52342" y="45320"/>
                  </a:lnTo>
                  <a:lnTo>
                    <a:pt x="26171" y="60457"/>
                  </a:lnTo>
                  <a:lnTo>
                    <a:pt x="1" y="45320"/>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0"/>
            <p:cNvSpPr/>
            <p:nvPr/>
          </p:nvSpPr>
          <p:spPr>
            <a:xfrm>
              <a:off x="499350" y="1645063"/>
              <a:ext cx="1723475" cy="1852625"/>
            </a:xfrm>
            <a:custGeom>
              <a:rect b="b" l="l" r="r" t="t"/>
              <a:pathLst>
                <a:path extrusionOk="0" fill="none" h="74105" w="68939">
                  <a:moveTo>
                    <a:pt x="1" y="22675"/>
                  </a:moveTo>
                  <a:lnTo>
                    <a:pt x="29697" y="0"/>
                  </a:lnTo>
                  <a:lnTo>
                    <a:pt x="64166" y="14408"/>
                  </a:lnTo>
                  <a:lnTo>
                    <a:pt x="68938" y="51460"/>
                  </a:lnTo>
                  <a:lnTo>
                    <a:pt x="39242" y="74105"/>
                  </a:lnTo>
                  <a:lnTo>
                    <a:pt x="4773" y="59697"/>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0"/>
            <p:cNvSpPr/>
            <p:nvPr/>
          </p:nvSpPr>
          <p:spPr>
            <a:xfrm>
              <a:off x="291900" y="1474838"/>
              <a:ext cx="2137600" cy="2193075"/>
            </a:xfrm>
            <a:custGeom>
              <a:rect b="b" l="l" r="r" t="t"/>
              <a:pathLst>
                <a:path extrusionOk="0" fill="none" h="87723" w="85504">
                  <a:moveTo>
                    <a:pt x="1" y="30183"/>
                  </a:moveTo>
                  <a:lnTo>
                    <a:pt x="33223" y="1"/>
                  </a:lnTo>
                  <a:lnTo>
                    <a:pt x="75990" y="13679"/>
                  </a:lnTo>
                  <a:lnTo>
                    <a:pt x="85504" y="57539"/>
                  </a:lnTo>
                  <a:lnTo>
                    <a:pt x="52312" y="87722"/>
                  </a:lnTo>
                  <a:lnTo>
                    <a:pt x="9545" y="74044"/>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0"/>
            <p:cNvSpPr/>
            <p:nvPr/>
          </p:nvSpPr>
          <p:spPr>
            <a:xfrm>
              <a:off x="85200" y="1304613"/>
              <a:ext cx="2551750" cy="2534275"/>
            </a:xfrm>
            <a:custGeom>
              <a:rect b="b" l="l" r="r" t="t"/>
              <a:pathLst>
                <a:path extrusionOk="0" fill="none" h="101371" w="102070">
                  <a:moveTo>
                    <a:pt x="1" y="37722"/>
                  </a:moveTo>
                  <a:lnTo>
                    <a:pt x="36719" y="1"/>
                  </a:lnTo>
                  <a:lnTo>
                    <a:pt x="87784" y="12949"/>
                  </a:lnTo>
                  <a:lnTo>
                    <a:pt x="102070" y="63619"/>
                  </a:lnTo>
                  <a:lnTo>
                    <a:pt x="65321" y="101370"/>
                  </a:lnTo>
                  <a:lnTo>
                    <a:pt x="14287" y="88391"/>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0"/>
            <p:cNvSpPr/>
            <p:nvPr/>
          </p:nvSpPr>
          <p:spPr>
            <a:xfrm>
              <a:off x="-122250" y="1133638"/>
              <a:ext cx="2966650" cy="2875450"/>
            </a:xfrm>
            <a:custGeom>
              <a:rect b="b" l="l" r="r" t="t"/>
              <a:pathLst>
                <a:path extrusionOk="0" fill="none" h="115018" w="118666">
                  <a:moveTo>
                    <a:pt x="1" y="45290"/>
                  </a:moveTo>
                  <a:lnTo>
                    <a:pt x="40245" y="1"/>
                  </a:lnTo>
                  <a:lnTo>
                    <a:pt x="99577" y="12250"/>
                  </a:lnTo>
                  <a:lnTo>
                    <a:pt x="118666" y="69759"/>
                  </a:lnTo>
                  <a:lnTo>
                    <a:pt x="78391" y="115018"/>
                  </a:lnTo>
                  <a:lnTo>
                    <a:pt x="19059" y="102768"/>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0"/>
            <p:cNvSpPr/>
            <p:nvPr/>
          </p:nvSpPr>
          <p:spPr>
            <a:xfrm>
              <a:off x="-329700" y="963438"/>
              <a:ext cx="3381550" cy="3215875"/>
            </a:xfrm>
            <a:custGeom>
              <a:rect b="b" l="l" r="r" t="t"/>
              <a:pathLst>
                <a:path extrusionOk="0" fill="none" h="128635" w="135262">
                  <a:moveTo>
                    <a:pt x="1" y="52797"/>
                  </a:moveTo>
                  <a:lnTo>
                    <a:pt x="43801" y="0"/>
                  </a:lnTo>
                  <a:lnTo>
                    <a:pt x="111401" y="11520"/>
                  </a:lnTo>
                  <a:lnTo>
                    <a:pt x="135262" y="75837"/>
                  </a:lnTo>
                  <a:lnTo>
                    <a:pt x="91462" y="128634"/>
                  </a:lnTo>
                  <a:lnTo>
                    <a:pt x="23831" y="117114"/>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0"/>
            <p:cNvSpPr/>
            <p:nvPr/>
          </p:nvSpPr>
          <p:spPr>
            <a:xfrm>
              <a:off x="-537150" y="793213"/>
              <a:ext cx="3795700" cy="3557075"/>
            </a:xfrm>
            <a:custGeom>
              <a:rect b="b" l="l" r="r" t="t"/>
              <a:pathLst>
                <a:path extrusionOk="0" fill="none" h="142283" w="151828">
                  <a:moveTo>
                    <a:pt x="1" y="60336"/>
                  </a:moveTo>
                  <a:lnTo>
                    <a:pt x="47327" y="1"/>
                  </a:lnTo>
                  <a:lnTo>
                    <a:pt x="123225" y="10791"/>
                  </a:lnTo>
                  <a:lnTo>
                    <a:pt x="151827" y="81917"/>
                  </a:lnTo>
                  <a:lnTo>
                    <a:pt x="104532" y="142282"/>
                  </a:lnTo>
                  <a:lnTo>
                    <a:pt x="28634" y="131462"/>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0"/>
            <p:cNvSpPr/>
            <p:nvPr/>
          </p:nvSpPr>
          <p:spPr>
            <a:xfrm>
              <a:off x="-743825" y="622238"/>
              <a:ext cx="4209825" cy="3898250"/>
            </a:xfrm>
            <a:custGeom>
              <a:rect b="b" l="l" r="r" t="t"/>
              <a:pathLst>
                <a:path extrusionOk="0" fill="none" h="155930" w="168393">
                  <a:moveTo>
                    <a:pt x="0" y="67904"/>
                  </a:moveTo>
                  <a:lnTo>
                    <a:pt x="50822" y="1"/>
                  </a:lnTo>
                  <a:lnTo>
                    <a:pt x="135018" y="10092"/>
                  </a:lnTo>
                  <a:lnTo>
                    <a:pt x="168392" y="88057"/>
                  </a:lnTo>
                  <a:lnTo>
                    <a:pt x="117571" y="155930"/>
                  </a:lnTo>
                  <a:lnTo>
                    <a:pt x="33375" y="145839"/>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0"/>
            <p:cNvSpPr/>
            <p:nvPr/>
          </p:nvSpPr>
          <p:spPr>
            <a:xfrm>
              <a:off x="-951275" y="452038"/>
              <a:ext cx="4624725" cy="4238675"/>
            </a:xfrm>
            <a:custGeom>
              <a:rect b="b" l="l" r="r" t="t"/>
              <a:pathLst>
                <a:path extrusionOk="0" fill="none" h="169547" w="184989">
                  <a:moveTo>
                    <a:pt x="0" y="75411"/>
                  </a:moveTo>
                  <a:lnTo>
                    <a:pt x="54348" y="0"/>
                  </a:lnTo>
                  <a:lnTo>
                    <a:pt x="146842" y="9362"/>
                  </a:lnTo>
                  <a:lnTo>
                    <a:pt x="184989" y="94135"/>
                  </a:lnTo>
                  <a:lnTo>
                    <a:pt x="130641" y="169547"/>
                  </a:lnTo>
                  <a:lnTo>
                    <a:pt x="38147" y="160185"/>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0"/>
            <p:cNvSpPr/>
            <p:nvPr/>
          </p:nvSpPr>
          <p:spPr>
            <a:xfrm>
              <a:off x="-1158725" y="281813"/>
              <a:ext cx="5038875" cy="4579875"/>
            </a:xfrm>
            <a:custGeom>
              <a:rect b="b" l="l" r="r" t="t"/>
              <a:pathLst>
                <a:path extrusionOk="0" fill="none" h="183195" w="201555">
                  <a:moveTo>
                    <a:pt x="0" y="82950"/>
                  </a:moveTo>
                  <a:lnTo>
                    <a:pt x="57874" y="0"/>
                  </a:lnTo>
                  <a:lnTo>
                    <a:pt x="158666" y="8633"/>
                  </a:lnTo>
                  <a:lnTo>
                    <a:pt x="201554" y="100215"/>
                  </a:lnTo>
                  <a:lnTo>
                    <a:pt x="143711" y="183195"/>
                  </a:lnTo>
                  <a:lnTo>
                    <a:pt x="42919" y="174532"/>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0"/>
            <p:cNvSpPr/>
            <p:nvPr/>
          </p:nvSpPr>
          <p:spPr>
            <a:xfrm>
              <a:off x="-1365425" y="110838"/>
              <a:ext cx="5453025" cy="4921075"/>
            </a:xfrm>
            <a:custGeom>
              <a:rect b="b" l="l" r="r" t="t"/>
              <a:pathLst>
                <a:path extrusionOk="0" fill="none" h="196843" w="218121">
                  <a:moveTo>
                    <a:pt x="1" y="90518"/>
                  </a:moveTo>
                  <a:lnTo>
                    <a:pt x="61370" y="0"/>
                  </a:lnTo>
                  <a:lnTo>
                    <a:pt x="170460" y="7934"/>
                  </a:lnTo>
                  <a:lnTo>
                    <a:pt x="218120" y="106355"/>
                  </a:lnTo>
                  <a:lnTo>
                    <a:pt x="156721" y="196842"/>
                  </a:lnTo>
                  <a:lnTo>
                    <a:pt x="47661" y="188939"/>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0"/>
            <p:cNvSpPr/>
            <p:nvPr/>
          </p:nvSpPr>
          <p:spPr>
            <a:xfrm>
              <a:off x="-1572875" y="-59387"/>
              <a:ext cx="5867925" cy="5261500"/>
            </a:xfrm>
            <a:custGeom>
              <a:rect b="b" l="l" r="r" t="t"/>
              <a:pathLst>
                <a:path extrusionOk="0" fill="none" h="210460" w="234717">
                  <a:moveTo>
                    <a:pt x="1" y="98027"/>
                  </a:moveTo>
                  <a:lnTo>
                    <a:pt x="64895" y="1"/>
                  </a:lnTo>
                  <a:lnTo>
                    <a:pt x="182253" y="7205"/>
                  </a:lnTo>
                  <a:lnTo>
                    <a:pt x="234716" y="112434"/>
                  </a:lnTo>
                  <a:lnTo>
                    <a:pt x="169791" y="210460"/>
                  </a:lnTo>
                  <a:lnTo>
                    <a:pt x="52433" y="203286"/>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0"/>
            <p:cNvSpPr/>
            <p:nvPr/>
          </p:nvSpPr>
          <p:spPr>
            <a:xfrm>
              <a:off x="-1780325" y="-229587"/>
              <a:ext cx="6282825" cy="5602675"/>
            </a:xfrm>
            <a:custGeom>
              <a:rect b="b" l="l" r="r" t="t"/>
              <a:pathLst>
                <a:path extrusionOk="0" fill="none" h="224107" w="251313">
                  <a:moveTo>
                    <a:pt x="1" y="105564"/>
                  </a:moveTo>
                  <a:lnTo>
                    <a:pt x="68452" y="0"/>
                  </a:lnTo>
                  <a:lnTo>
                    <a:pt x="194077" y="6474"/>
                  </a:lnTo>
                  <a:lnTo>
                    <a:pt x="251312" y="118513"/>
                  </a:lnTo>
                  <a:lnTo>
                    <a:pt x="182861" y="224107"/>
                  </a:lnTo>
                  <a:lnTo>
                    <a:pt x="57205" y="217633"/>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0"/>
            <p:cNvSpPr/>
            <p:nvPr/>
          </p:nvSpPr>
          <p:spPr>
            <a:xfrm>
              <a:off x="-1987775" y="-400562"/>
              <a:ext cx="6696950" cy="5943875"/>
            </a:xfrm>
            <a:custGeom>
              <a:rect b="b" l="l" r="r" t="t"/>
              <a:pathLst>
                <a:path extrusionOk="0" fill="none" h="237755" w="267878">
                  <a:moveTo>
                    <a:pt x="1" y="113133"/>
                  </a:moveTo>
                  <a:lnTo>
                    <a:pt x="71978" y="0"/>
                  </a:lnTo>
                  <a:lnTo>
                    <a:pt x="205901" y="5775"/>
                  </a:lnTo>
                  <a:lnTo>
                    <a:pt x="267878" y="124652"/>
                  </a:lnTo>
                  <a:lnTo>
                    <a:pt x="195931" y="237754"/>
                  </a:lnTo>
                  <a:lnTo>
                    <a:pt x="62008" y="232010"/>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0"/>
            <p:cNvSpPr/>
            <p:nvPr/>
          </p:nvSpPr>
          <p:spPr>
            <a:xfrm>
              <a:off x="-2194475" y="-570787"/>
              <a:ext cx="7111100" cy="6284325"/>
            </a:xfrm>
            <a:custGeom>
              <a:rect b="b" l="l" r="r" t="t"/>
              <a:pathLst>
                <a:path extrusionOk="0" fill="none" h="251373" w="284444">
                  <a:moveTo>
                    <a:pt x="1" y="120641"/>
                  </a:moveTo>
                  <a:lnTo>
                    <a:pt x="75473" y="1"/>
                  </a:lnTo>
                  <a:lnTo>
                    <a:pt x="217695" y="5046"/>
                  </a:lnTo>
                  <a:lnTo>
                    <a:pt x="284444" y="130732"/>
                  </a:lnTo>
                  <a:lnTo>
                    <a:pt x="208971" y="251372"/>
                  </a:lnTo>
                  <a:lnTo>
                    <a:pt x="66750" y="246357"/>
                  </a:lnTo>
                  <a:close/>
                </a:path>
              </a:pathLst>
            </a:custGeom>
            <a:noFill/>
            <a:ln cap="rnd" cmpd="sng" w="19050">
              <a:solidFill>
                <a:schemeClr val="accent3"/>
              </a:solidFill>
              <a:prstDash val="solid"/>
              <a:round/>
              <a:headEnd len="sm" w="sm" type="none"/>
              <a:tailEnd len="sm" w="sm" type="none"/>
            </a:ln>
            <a:effectLst>
              <a:outerShdw blurRad="114300" rotWithShape="0" algn="bl">
                <a:schemeClr val="accent2">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2" name="Shape 192"/>
        <p:cNvGrpSpPr/>
        <p:nvPr/>
      </p:nvGrpSpPr>
      <p:grpSpPr>
        <a:xfrm>
          <a:off x="0" y="0"/>
          <a:ext cx="0" cy="0"/>
          <a:chOff x="0" y="0"/>
          <a:chExt cx="0" cy="0"/>
        </a:xfrm>
      </p:grpSpPr>
      <p:sp>
        <p:nvSpPr>
          <p:cNvPr id="193" name="Google Shape;193;p21"/>
          <p:cNvSpPr/>
          <p:nvPr/>
        </p:nvSpPr>
        <p:spPr>
          <a:xfrm>
            <a:off x="4572000" y="-1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1"/>
          <p:cNvSpPr txBox="1"/>
          <p:nvPr>
            <p:ph type="title"/>
          </p:nvPr>
        </p:nvSpPr>
        <p:spPr>
          <a:xfrm>
            <a:off x="5137420" y="1957250"/>
            <a:ext cx="2905800" cy="27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5" name="Google Shape;195;p21"/>
          <p:cNvSpPr txBox="1"/>
          <p:nvPr>
            <p:ph idx="2" type="title"/>
          </p:nvPr>
        </p:nvSpPr>
        <p:spPr>
          <a:xfrm>
            <a:off x="1105872" y="1957250"/>
            <a:ext cx="2905800" cy="27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6" name="Google Shape;196;p21"/>
          <p:cNvSpPr txBox="1"/>
          <p:nvPr>
            <p:ph idx="1" type="body"/>
          </p:nvPr>
        </p:nvSpPr>
        <p:spPr>
          <a:xfrm>
            <a:off x="1103547" y="2465854"/>
            <a:ext cx="2905800" cy="802800"/>
          </a:xfrm>
          <a:prstGeom prst="rect">
            <a:avLst/>
          </a:prstGeom>
          <a:noFill/>
          <a:ln>
            <a:noFill/>
          </a:ln>
        </p:spPr>
        <p:txBody>
          <a:bodyPr anchorCtr="0" anchor="ctr" bIns="91425" lIns="91425" spcFirstLastPara="1" rIns="91425" wrap="square" tIns="91425">
            <a:noAutofit/>
          </a:bodyPr>
          <a:lstStyle>
            <a:lvl1pPr indent="-304800" lvl="0" marL="457200" algn="ctr">
              <a:lnSpc>
                <a:spcPct val="100000"/>
              </a:lnSpc>
              <a:spcBef>
                <a:spcPts val="0"/>
              </a:spcBef>
              <a:spcAft>
                <a:spcPts val="0"/>
              </a:spcAft>
              <a:buSzPts val="1200"/>
              <a:buChar char="●"/>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97" name="Google Shape;197;p21"/>
          <p:cNvSpPr txBox="1"/>
          <p:nvPr>
            <p:ph idx="3" type="body"/>
          </p:nvPr>
        </p:nvSpPr>
        <p:spPr>
          <a:xfrm>
            <a:off x="5137424" y="2465854"/>
            <a:ext cx="2905800" cy="802800"/>
          </a:xfrm>
          <a:prstGeom prst="rect">
            <a:avLst/>
          </a:prstGeom>
          <a:noFill/>
          <a:ln>
            <a:noFill/>
          </a:ln>
        </p:spPr>
        <p:txBody>
          <a:bodyPr anchorCtr="0" anchor="ctr" bIns="91425" lIns="91425" spcFirstLastPara="1" rIns="91425" wrap="square" tIns="91425">
            <a:noAutofit/>
          </a:bodyPr>
          <a:lstStyle>
            <a:lvl1pPr indent="-304800" lvl="0" marL="457200" algn="ctr">
              <a:lnSpc>
                <a:spcPct val="100000"/>
              </a:lnSpc>
              <a:spcBef>
                <a:spcPts val="0"/>
              </a:spcBef>
              <a:spcAft>
                <a:spcPts val="0"/>
              </a:spcAft>
              <a:buSzPts val="1200"/>
              <a:buChar char="●"/>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grpSp>
        <p:nvGrpSpPr>
          <p:cNvPr id="198" name="Google Shape;198;p21"/>
          <p:cNvGrpSpPr/>
          <p:nvPr/>
        </p:nvGrpSpPr>
        <p:grpSpPr>
          <a:xfrm>
            <a:off x="6496948" y="-2451912"/>
            <a:ext cx="3409056" cy="3409041"/>
            <a:chOff x="7410648" y="-1801712"/>
            <a:chExt cx="3409056" cy="3409041"/>
          </a:xfrm>
        </p:grpSpPr>
        <p:sp>
          <p:nvSpPr>
            <p:cNvPr id="199" name="Google Shape;199;p21"/>
            <p:cNvSpPr/>
            <p:nvPr/>
          </p:nvSpPr>
          <p:spPr>
            <a:xfrm flipH="1">
              <a:off x="7410648" y="-1801712"/>
              <a:ext cx="3409056" cy="3409041"/>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1"/>
            <p:cNvSpPr/>
            <p:nvPr/>
          </p:nvSpPr>
          <p:spPr>
            <a:xfrm flipH="1">
              <a:off x="7519323" y="-1692814"/>
              <a:ext cx="3191716" cy="3191701"/>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1"/>
            <p:cNvSpPr/>
            <p:nvPr/>
          </p:nvSpPr>
          <p:spPr>
            <a:xfrm flipH="1">
              <a:off x="7627999" y="-1584382"/>
              <a:ext cx="2974376" cy="2974361"/>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1"/>
            <p:cNvSpPr/>
            <p:nvPr/>
          </p:nvSpPr>
          <p:spPr>
            <a:xfrm flipH="1">
              <a:off x="7736899" y="-1475485"/>
              <a:ext cx="2756586" cy="2756571"/>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1"/>
            <p:cNvSpPr/>
            <p:nvPr/>
          </p:nvSpPr>
          <p:spPr>
            <a:xfrm flipH="1">
              <a:off x="7845567" y="-1367052"/>
              <a:ext cx="2539261" cy="2539696"/>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1"/>
            <p:cNvSpPr/>
            <p:nvPr/>
          </p:nvSpPr>
          <p:spPr>
            <a:xfrm flipH="1">
              <a:off x="7954243" y="-1258170"/>
              <a:ext cx="2321921" cy="2321906"/>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1"/>
            <p:cNvSpPr/>
            <p:nvPr/>
          </p:nvSpPr>
          <p:spPr>
            <a:xfrm flipH="1">
              <a:off x="8062918" y="-1149273"/>
              <a:ext cx="2104581" cy="2104566"/>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1"/>
            <p:cNvSpPr/>
            <p:nvPr/>
          </p:nvSpPr>
          <p:spPr>
            <a:xfrm flipH="1">
              <a:off x="8171594" y="-1040840"/>
              <a:ext cx="1887241" cy="1887226"/>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 name="Google Shape;207;p21"/>
          <p:cNvGrpSpPr/>
          <p:nvPr/>
        </p:nvGrpSpPr>
        <p:grpSpPr>
          <a:xfrm>
            <a:off x="-779952" y="4126363"/>
            <a:ext cx="3409056" cy="3409041"/>
            <a:chOff x="7410648" y="-1420712"/>
            <a:chExt cx="3409056" cy="3409041"/>
          </a:xfrm>
        </p:grpSpPr>
        <p:sp>
          <p:nvSpPr>
            <p:cNvPr id="208" name="Google Shape;208;p21"/>
            <p:cNvSpPr/>
            <p:nvPr/>
          </p:nvSpPr>
          <p:spPr>
            <a:xfrm flipH="1">
              <a:off x="7410648" y="-1420712"/>
              <a:ext cx="3409056" cy="3409041"/>
            </a:xfrm>
            <a:custGeom>
              <a:rect b="b" l="l" r="r" t="t"/>
              <a:pathLst>
                <a:path extrusionOk="0" fill="none" h="227421" w="227422">
                  <a:moveTo>
                    <a:pt x="1" y="113711"/>
                  </a:moveTo>
                  <a:lnTo>
                    <a:pt x="113711" y="1"/>
                  </a:lnTo>
                  <a:lnTo>
                    <a:pt x="227421" y="113711"/>
                  </a:lnTo>
                  <a:lnTo>
                    <a:pt x="113711" y="227421"/>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1"/>
            <p:cNvSpPr/>
            <p:nvPr/>
          </p:nvSpPr>
          <p:spPr>
            <a:xfrm flipH="1">
              <a:off x="7519323" y="-1311814"/>
              <a:ext cx="3191716" cy="3191701"/>
            </a:xfrm>
            <a:custGeom>
              <a:rect b="b" l="l" r="r" t="t"/>
              <a:pathLst>
                <a:path extrusionOk="0" fill="none" h="212922" w="212923">
                  <a:moveTo>
                    <a:pt x="1" y="106446"/>
                  </a:moveTo>
                  <a:lnTo>
                    <a:pt x="106477" y="0"/>
                  </a:lnTo>
                  <a:lnTo>
                    <a:pt x="212923" y="106446"/>
                  </a:lnTo>
                  <a:lnTo>
                    <a:pt x="106477" y="212921"/>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1"/>
            <p:cNvSpPr/>
            <p:nvPr/>
          </p:nvSpPr>
          <p:spPr>
            <a:xfrm flipH="1">
              <a:off x="7627999" y="-1203382"/>
              <a:ext cx="2974376" cy="2974361"/>
            </a:xfrm>
            <a:custGeom>
              <a:rect b="b" l="l" r="r" t="t"/>
              <a:pathLst>
                <a:path extrusionOk="0" fill="none" h="198423" w="198424">
                  <a:moveTo>
                    <a:pt x="1" y="99212"/>
                  </a:moveTo>
                  <a:lnTo>
                    <a:pt x="99212" y="1"/>
                  </a:lnTo>
                  <a:lnTo>
                    <a:pt x="198424" y="99212"/>
                  </a:lnTo>
                  <a:lnTo>
                    <a:pt x="99212" y="198423"/>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1"/>
            <p:cNvSpPr/>
            <p:nvPr/>
          </p:nvSpPr>
          <p:spPr>
            <a:xfrm flipH="1">
              <a:off x="7736899" y="-1094485"/>
              <a:ext cx="2756586" cy="2756571"/>
            </a:xfrm>
            <a:custGeom>
              <a:rect b="b" l="l" r="r" t="t"/>
              <a:pathLst>
                <a:path extrusionOk="0" fill="none" h="183894" w="183895">
                  <a:moveTo>
                    <a:pt x="0" y="91947"/>
                  </a:moveTo>
                  <a:lnTo>
                    <a:pt x="91947" y="0"/>
                  </a:lnTo>
                  <a:lnTo>
                    <a:pt x="183894" y="91947"/>
                  </a:lnTo>
                  <a:lnTo>
                    <a:pt x="91947" y="183893"/>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1"/>
            <p:cNvSpPr/>
            <p:nvPr/>
          </p:nvSpPr>
          <p:spPr>
            <a:xfrm flipH="1">
              <a:off x="7845567" y="-986052"/>
              <a:ext cx="2539261" cy="2539696"/>
            </a:xfrm>
            <a:custGeom>
              <a:rect b="b" l="l" r="r" t="t"/>
              <a:pathLst>
                <a:path extrusionOk="0" fill="none" h="169426" w="169397">
                  <a:moveTo>
                    <a:pt x="1" y="84713"/>
                  </a:moveTo>
                  <a:lnTo>
                    <a:pt x="84683" y="0"/>
                  </a:lnTo>
                  <a:lnTo>
                    <a:pt x="169396" y="84713"/>
                  </a:lnTo>
                  <a:lnTo>
                    <a:pt x="84683" y="169425"/>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1"/>
            <p:cNvSpPr/>
            <p:nvPr/>
          </p:nvSpPr>
          <p:spPr>
            <a:xfrm flipH="1">
              <a:off x="7954243" y="-877170"/>
              <a:ext cx="2321921" cy="2321906"/>
            </a:xfrm>
            <a:custGeom>
              <a:rect b="b" l="l" r="r" t="t"/>
              <a:pathLst>
                <a:path extrusionOk="0" fill="none" h="154897" w="154898">
                  <a:moveTo>
                    <a:pt x="1" y="77449"/>
                  </a:moveTo>
                  <a:lnTo>
                    <a:pt x="77449" y="1"/>
                  </a:lnTo>
                  <a:lnTo>
                    <a:pt x="154897" y="77449"/>
                  </a:lnTo>
                  <a:lnTo>
                    <a:pt x="77449" y="154897"/>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1"/>
            <p:cNvSpPr/>
            <p:nvPr/>
          </p:nvSpPr>
          <p:spPr>
            <a:xfrm flipH="1">
              <a:off x="8062918" y="-768273"/>
              <a:ext cx="2104581" cy="2104566"/>
            </a:xfrm>
            <a:custGeom>
              <a:rect b="b" l="l" r="r" t="t"/>
              <a:pathLst>
                <a:path extrusionOk="0" fill="none" h="140398" w="140399">
                  <a:moveTo>
                    <a:pt x="1" y="70184"/>
                  </a:moveTo>
                  <a:lnTo>
                    <a:pt x="70215" y="0"/>
                  </a:lnTo>
                  <a:lnTo>
                    <a:pt x="140399" y="70184"/>
                  </a:lnTo>
                  <a:lnTo>
                    <a:pt x="70215" y="140398"/>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1"/>
            <p:cNvSpPr/>
            <p:nvPr/>
          </p:nvSpPr>
          <p:spPr>
            <a:xfrm flipH="1">
              <a:off x="8171594" y="-659840"/>
              <a:ext cx="1887241" cy="1887226"/>
            </a:xfrm>
            <a:custGeom>
              <a:rect b="b" l="l" r="r" t="t"/>
              <a:pathLst>
                <a:path extrusionOk="0" fill="none" h="125899" w="125900">
                  <a:moveTo>
                    <a:pt x="1" y="62950"/>
                  </a:moveTo>
                  <a:lnTo>
                    <a:pt x="62950" y="1"/>
                  </a:lnTo>
                  <a:lnTo>
                    <a:pt x="125900" y="62950"/>
                  </a:lnTo>
                  <a:lnTo>
                    <a:pt x="62950" y="125899"/>
                  </a:lnTo>
                  <a:close/>
                </a:path>
              </a:pathLst>
            </a:custGeom>
            <a:noFill/>
            <a:ln cap="flat" cmpd="sng" w="19050">
              <a:solidFill>
                <a:schemeClr val="accent4"/>
              </a:solidFill>
              <a:prstDash val="solid"/>
              <a:miter lim="30395"/>
              <a:headEnd len="sm" w="sm" type="none"/>
              <a:tailEnd len="sm" w="sm" type="none"/>
            </a:ln>
            <a:effectLst>
              <a:outerShdw blurRad="71438" rotWithShape="0" algn="bl">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6" name="Shape 216"/>
        <p:cNvGrpSpPr/>
        <p:nvPr/>
      </p:nvGrpSpPr>
      <p:grpSpPr>
        <a:xfrm>
          <a:off x="0" y="0"/>
          <a:ext cx="0" cy="0"/>
          <a:chOff x="0" y="0"/>
          <a:chExt cx="0" cy="0"/>
        </a:xfrm>
      </p:grpSpPr>
      <p:sp>
        <p:nvSpPr>
          <p:cNvPr id="217" name="Google Shape;217;p22"/>
          <p:cNvSpPr txBox="1"/>
          <p:nvPr>
            <p:ph type="title"/>
          </p:nvPr>
        </p:nvSpPr>
        <p:spPr>
          <a:xfrm>
            <a:off x="713225" y="539500"/>
            <a:ext cx="7759200" cy="29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218" name="Google Shape;218;p22"/>
          <p:cNvGrpSpPr/>
          <p:nvPr/>
        </p:nvGrpSpPr>
        <p:grpSpPr>
          <a:xfrm>
            <a:off x="-1821830" y="2513193"/>
            <a:ext cx="2522048" cy="2911704"/>
            <a:chOff x="-1821830" y="2513193"/>
            <a:chExt cx="2522048" cy="2911704"/>
          </a:xfrm>
        </p:grpSpPr>
        <p:sp>
          <p:nvSpPr>
            <p:cNvPr id="219" name="Google Shape;219;p22"/>
            <p:cNvSpPr/>
            <p:nvPr/>
          </p:nvSpPr>
          <p:spPr>
            <a:xfrm>
              <a:off x="-1821830" y="2513193"/>
              <a:ext cx="2522048" cy="2911704"/>
            </a:xfrm>
            <a:custGeom>
              <a:rect b="b" l="l" r="r" t="t"/>
              <a:pathLst>
                <a:path extrusionOk="0" fill="none" h="73163" w="63376">
                  <a:moveTo>
                    <a:pt x="31672" y="1"/>
                  </a:moveTo>
                  <a:lnTo>
                    <a:pt x="0" y="18299"/>
                  </a:lnTo>
                  <a:lnTo>
                    <a:pt x="0" y="54865"/>
                  </a:lnTo>
                  <a:lnTo>
                    <a:pt x="31672" y="73163"/>
                  </a:lnTo>
                  <a:lnTo>
                    <a:pt x="63375" y="54865"/>
                  </a:lnTo>
                  <a:lnTo>
                    <a:pt x="63375" y="1829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2"/>
            <p:cNvSpPr/>
            <p:nvPr/>
          </p:nvSpPr>
          <p:spPr>
            <a:xfrm>
              <a:off x="-1744428" y="2602733"/>
              <a:ext cx="2366012" cy="2732656"/>
            </a:xfrm>
            <a:custGeom>
              <a:rect b="b" l="l" r="r" t="t"/>
              <a:pathLst>
                <a:path extrusionOk="0" fill="none" h="68664" w="59455">
                  <a:moveTo>
                    <a:pt x="29727" y="0"/>
                  </a:moveTo>
                  <a:lnTo>
                    <a:pt x="0" y="17174"/>
                  </a:lnTo>
                  <a:lnTo>
                    <a:pt x="0" y="51490"/>
                  </a:lnTo>
                  <a:lnTo>
                    <a:pt x="29727" y="68664"/>
                  </a:lnTo>
                  <a:lnTo>
                    <a:pt x="59454" y="51490"/>
                  </a:lnTo>
                  <a:lnTo>
                    <a:pt x="59454" y="1717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2"/>
            <p:cNvSpPr/>
            <p:nvPr/>
          </p:nvSpPr>
          <p:spPr>
            <a:xfrm>
              <a:off x="-1665793" y="2693427"/>
              <a:ext cx="2209976" cy="2551219"/>
            </a:xfrm>
            <a:custGeom>
              <a:rect b="b" l="l" r="r" t="t"/>
              <a:pathLst>
                <a:path extrusionOk="0" fill="none" h="64105" w="55534">
                  <a:moveTo>
                    <a:pt x="27751" y="1"/>
                  </a:moveTo>
                  <a:lnTo>
                    <a:pt x="0" y="16019"/>
                  </a:lnTo>
                  <a:lnTo>
                    <a:pt x="0" y="48087"/>
                  </a:lnTo>
                  <a:lnTo>
                    <a:pt x="27751" y="64105"/>
                  </a:lnTo>
                  <a:lnTo>
                    <a:pt x="55533" y="48087"/>
                  </a:lnTo>
                  <a:lnTo>
                    <a:pt x="55533" y="1601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2"/>
            <p:cNvSpPr/>
            <p:nvPr/>
          </p:nvSpPr>
          <p:spPr>
            <a:xfrm>
              <a:off x="-1587198" y="2782927"/>
              <a:ext cx="2052745" cy="2372210"/>
            </a:xfrm>
            <a:custGeom>
              <a:rect b="b" l="l" r="r" t="t"/>
              <a:pathLst>
                <a:path extrusionOk="0" fill="none" h="59607" w="51583">
                  <a:moveTo>
                    <a:pt x="25776" y="1"/>
                  </a:moveTo>
                  <a:lnTo>
                    <a:pt x="1" y="14895"/>
                  </a:lnTo>
                  <a:lnTo>
                    <a:pt x="1" y="44682"/>
                  </a:lnTo>
                  <a:lnTo>
                    <a:pt x="25776" y="59607"/>
                  </a:lnTo>
                  <a:lnTo>
                    <a:pt x="51582" y="44682"/>
                  </a:lnTo>
                  <a:lnTo>
                    <a:pt x="51582" y="1489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2"/>
            <p:cNvSpPr/>
            <p:nvPr/>
          </p:nvSpPr>
          <p:spPr>
            <a:xfrm>
              <a:off x="-1509757" y="2873661"/>
              <a:ext cx="1897903" cy="2190773"/>
            </a:xfrm>
            <a:custGeom>
              <a:rect b="b" l="l" r="r" t="t"/>
              <a:pathLst>
                <a:path extrusionOk="0" fill="none" h="55048" w="47692">
                  <a:moveTo>
                    <a:pt x="23830" y="1"/>
                  </a:moveTo>
                  <a:lnTo>
                    <a:pt x="0" y="13770"/>
                  </a:lnTo>
                  <a:lnTo>
                    <a:pt x="0" y="41278"/>
                  </a:lnTo>
                  <a:lnTo>
                    <a:pt x="23830" y="55047"/>
                  </a:lnTo>
                  <a:lnTo>
                    <a:pt x="47691" y="41278"/>
                  </a:lnTo>
                  <a:lnTo>
                    <a:pt x="47691" y="1377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2"/>
            <p:cNvSpPr/>
            <p:nvPr/>
          </p:nvSpPr>
          <p:spPr>
            <a:xfrm>
              <a:off x="-1431161" y="2964395"/>
              <a:ext cx="1740673" cy="2009296"/>
            </a:xfrm>
            <a:custGeom>
              <a:rect b="b" l="l" r="r" t="t"/>
              <a:pathLst>
                <a:path extrusionOk="0" fill="none" h="50488" w="43741">
                  <a:moveTo>
                    <a:pt x="21855" y="0"/>
                  </a:moveTo>
                  <a:lnTo>
                    <a:pt x="1" y="12614"/>
                  </a:lnTo>
                  <a:lnTo>
                    <a:pt x="1" y="37873"/>
                  </a:lnTo>
                  <a:lnTo>
                    <a:pt x="21855" y="50487"/>
                  </a:lnTo>
                  <a:lnTo>
                    <a:pt x="43740" y="37873"/>
                  </a:lnTo>
                  <a:lnTo>
                    <a:pt x="43740" y="1261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2"/>
            <p:cNvSpPr/>
            <p:nvPr/>
          </p:nvSpPr>
          <p:spPr>
            <a:xfrm>
              <a:off x="-1353720" y="3053895"/>
              <a:ext cx="1584597" cy="1830287"/>
            </a:xfrm>
            <a:custGeom>
              <a:rect b="b" l="l" r="r" t="t"/>
              <a:pathLst>
                <a:path extrusionOk="0" fill="none" h="45990" w="39819">
                  <a:moveTo>
                    <a:pt x="19909" y="1"/>
                  </a:moveTo>
                  <a:lnTo>
                    <a:pt x="0" y="11490"/>
                  </a:lnTo>
                  <a:lnTo>
                    <a:pt x="0" y="34500"/>
                  </a:lnTo>
                  <a:lnTo>
                    <a:pt x="19909" y="45989"/>
                  </a:lnTo>
                  <a:lnTo>
                    <a:pt x="39819" y="34500"/>
                  </a:lnTo>
                  <a:lnTo>
                    <a:pt x="39819" y="1149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2"/>
            <p:cNvSpPr/>
            <p:nvPr/>
          </p:nvSpPr>
          <p:spPr>
            <a:xfrm>
              <a:off x="-1275125" y="3144629"/>
              <a:ext cx="1428601" cy="1648810"/>
            </a:xfrm>
            <a:custGeom>
              <a:rect b="b" l="l" r="r" t="t"/>
              <a:pathLst>
                <a:path extrusionOk="0" fill="none" h="41430" w="35899">
                  <a:moveTo>
                    <a:pt x="17934" y="0"/>
                  </a:moveTo>
                  <a:lnTo>
                    <a:pt x="1" y="10365"/>
                  </a:lnTo>
                  <a:lnTo>
                    <a:pt x="1" y="31065"/>
                  </a:lnTo>
                  <a:lnTo>
                    <a:pt x="17934" y="41429"/>
                  </a:lnTo>
                  <a:lnTo>
                    <a:pt x="35898" y="31065"/>
                  </a:lnTo>
                  <a:lnTo>
                    <a:pt x="35898" y="1036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2"/>
            <p:cNvSpPr/>
            <p:nvPr/>
          </p:nvSpPr>
          <p:spPr>
            <a:xfrm>
              <a:off x="-1196490" y="3234129"/>
              <a:ext cx="1271331" cy="1469801"/>
            </a:xfrm>
            <a:custGeom>
              <a:rect b="b" l="l" r="r" t="t"/>
              <a:pathLst>
                <a:path extrusionOk="0" fill="none" h="36932" w="31947">
                  <a:moveTo>
                    <a:pt x="15958" y="1"/>
                  </a:moveTo>
                  <a:lnTo>
                    <a:pt x="1" y="9241"/>
                  </a:lnTo>
                  <a:lnTo>
                    <a:pt x="1" y="27691"/>
                  </a:lnTo>
                  <a:lnTo>
                    <a:pt x="15958" y="36931"/>
                  </a:lnTo>
                  <a:lnTo>
                    <a:pt x="31947" y="27691"/>
                  </a:lnTo>
                  <a:lnTo>
                    <a:pt x="31947" y="924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2"/>
            <p:cNvSpPr/>
            <p:nvPr/>
          </p:nvSpPr>
          <p:spPr>
            <a:xfrm>
              <a:off x="-1119048" y="3324863"/>
              <a:ext cx="1116489" cy="1288325"/>
            </a:xfrm>
            <a:custGeom>
              <a:rect b="b" l="l" r="r" t="t"/>
              <a:pathLst>
                <a:path extrusionOk="0" fill="none" h="32372" w="28056">
                  <a:moveTo>
                    <a:pt x="14012" y="0"/>
                  </a:moveTo>
                  <a:lnTo>
                    <a:pt x="0" y="8085"/>
                  </a:lnTo>
                  <a:lnTo>
                    <a:pt x="0" y="24286"/>
                  </a:lnTo>
                  <a:lnTo>
                    <a:pt x="14012" y="32371"/>
                  </a:lnTo>
                  <a:lnTo>
                    <a:pt x="28055" y="24286"/>
                  </a:lnTo>
                  <a:lnTo>
                    <a:pt x="28055" y="808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2"/>
            <p:cNvSpPr/>
            <p:nvPr/>
          </p:nvSpPr>
          <p:spPr>
            <a:xfrm>
              <a:off x="-1040453" y="3415557"/>
              <a:ext cx="959258" cy="1106888"/>
            </a:xfrm>
            <a:custGeom>
              <a:rect b="b" l="l" r="r" t="t"/>
              <a:pathLst>
                <a:path extrusionOk="0" fill="none" h="27813" w="24105">
                  <a:moveTo>
                    <a:pt x="12037" y="1"/>
                  </a:moveTo>
                  <a:lnTo>
                    <a:pt x="1" y="6931"/>
                  </a:lnTo>
                  <a:lnTo>
                    <a:pt x="1" y="20852"/>
                  </a:lnTo>
                  <a:lnTo>
                    <a:pt x="12037" y="27813"/>
                  </a:lnTo>
                  <a:lnTo>
                    <a:pt x="24105" y="20852"/>
                  </a:lnTo>
                  <a:lnTo>
                    <a:pt x="24105" y="693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 name="Google Shape;230;p22"/>
          <p:cNvGrpSpPr/>
          <p:nvPr/>
        </p:nvGrpSpPr>
        <p:grpSpPr>
          <a:xfrm>
            <a:off x="8472427" y="-320469"/>
            <a:ext cx="2522048" cy="2911704"/>
            <a:chOff x="849902" y="-61819"/>
            <a:chExt cx="2522048" cy="2911704"/>
          </a:xfrm>
        </p:grpSpPr>
        <p:sp>
          <p:nvSpPr>
            <p:cNvPr id="231" name="Google Shape;231;p22"/>
            <p:cNvSpPr/>
            <p:nvPr/>
          </p:nvSpPr>
          <p:spPr>
            <a:xfrm rot="10800000">
              <a:off x="849902" y="-61819"/>
              <a:ext cx="2522048" cy="2911704"/>
            </a:xfrm>
            <a:custGeom>
              <a:rect b="b" l="l" r="r" t="t"/>
              <a:pathLst>
                <a:path extrusionOk="0" fill="none" h="73163" w="63376">
                  <a:moveTo>
                    <a:pt x="31672" y="1"/>
                  </a:moveTo>
                  <a:lnTo>
                    <a:pt x="0" y="18299"/>
                  </a:lnTo>
                  <a:lnTo>
                    <a:pt x="0" y="54865"/>
                  </a:lnTo>
                  <a:lnTo>
                    <a:pt x="31672" y="73163"/>
                  </a:lnTo>
                  <a:lnTo>
                    <a:pt x="63375" y="54865"/>
                  </a:lnTo>
                  <a:lnTo>
                    <a:pt x="63375" y="1829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2"/>
            <p:cNvSpPr/>
            <p:nvPr/>
          </p:nvSpPr>
          <p:spPr>
            <a:xfrm rot="10800000">
              <a:off x="928537" y="27690"/>
              <a:ext cx="2366012" cy="2732656"/>
            </a:xfrm>
            <a:custGeom>
              <a:rect b="b" l="l" r="r" t="t"/>
              <a:pathLst>
                <a:path extrusionOk="0" fill="none" h="68664" w="59455">
                  <a:moveTo>
                    <a:pt x="29727" y="0"/>
                  </a:moveTo>
                  <a:lnTo>
                    <a:pt x="0" y="17174"/>
                  </a:lnTo>
                  <a:lnTo>
                    <a:pt x="0" y="51490"/>
                  </a:lnTo>
                  <a:lnTo>
                    <a:pt x="29727" y="68664"/>
                  </a:lnTo>
                  <a:lnTo>
                    <a:pt x="59454" y="51490"/>
                  </a:lnTo>
                  <a:lnTo>
                    <a:pt x="59454" y="1717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2"/>
            <p:cNvSpPr/>
            <p:nvPr/>
          </p:nvSpPr>
          <p:spPr>
            <a:xfrm rot="10800000">
              <a:off x="1005938" y="118432"/>
              <a:ext cx="2209976" cy="2551219"/>
            </a:xfrm>
            <a:custGeom>
              <a:rect b="b" l="l" r="r" t="t"/>
              <a:pathLst>
                <a:path extrusionOk="0" fill="none" h="64105" w="55534">
                  <a:moveTo>
                    <a:pt x="27751" y="1"/>
                  </a:moveTo>
                  <a:lnTo>
                    <a:pt x="0" y="16019"/>
                  </a:lnTo>
                  <a:lnTo>
                    <a:pt x="0" y="48087"/>
                  </a:lnTo>
                  <a:lnTo>
                    <a:pt x="27751" y="64105"/>
                  </a:lnTo>
                  <a:lnTo>
                    <a:pt x="55533" y="48087"/>
                  </a:lnTo>
                  <a:lnTo>
                    <a:pt x="55533" y="1601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2"/>
            <p:cNvSpPr/>
            <p:nvPr/>
          </p:nvSpPr>
          <p:spPr>
            <a:xfrm rot="10800000">
              <a:off x="1084573" y="207941"/>
              <a:ext cx="2052745" cy="2372210"/>
            </a:xfrm>
            <a:custGeom>
              <a:rect b="b" l="l" r="r" t="t"/>
              <a:pathLst>
                <a:path extrusionOk="0" fill="none" h="59607" w="51583">
                  <a:moveTo>
                    <a:pt x="25776" y="1"/>
                  </a:moveTo>
                  <a:lnTo>
                    <a:pt x="1" y="14895"/>
                  </a:lnTo>
                  <a:lnTo>
                    <a:pt x="1" y="44682"/>
                  </a:lnTo>
                  <a:lnTo>
                    <a:pt x="25776" y="59607"/>
                  </a:lnTo>
                  <a:lnTo>
                    <a:pt x="51582" y="44682"/>
                  </a:lnTo>
                  <a:lnTo>
                    <a:pt x="51582" y="1489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2"/>
            <p:cNvSpPr/>
            <p:nvPr/>
          </p:nvSpPr>
          <p:spPr>
            <a:xfrm rot="10800000">
              <a:off x="1161974" y="298644"/>
              <a:ext cx="1897903" cy="2190773"/>
            </a:xfrm>
            <a:custGeom>
              <a:rect b="b" l="l" r="r" t="t"/>
              <a:pathLst>
                <a:path extrusionOk="0" fill="none" h="55048" w="47692">
                  <a:moveTo>
                    <a:pt x="23830" y="1"/>
                  </a:moveTo>
                  <a:lnTo>
                    <a:pt x="0" y="13770"/>
                  </a:lnTo>
                  <a:lnTo>
                    <a:pt x="0" y="41278"/>
                  </a:lnTo>
                  <a:lnTo>
                    <a:pt x="23830" y="55047"/>
                  </a:lnTo>
                  <a:lnTo>
                    <a:pt x="47691" y="41278"/>
                  </a:lnTo>
                  <a:lnTo>
                    <a:pt x="47691" y="1377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2"/>
            <p:cNvSpPr/>
            <p:nvPr/>
          </p:nvSpPr>
          <p:spPr>
            <a:xfrm rot="10800000">
              <a:off x="1240608" y="389387"/>
              <a:ext cx="1740673" cy="2009296"/>
            </a:xfrm>
            <a:custGeom>
              <a:rect b="b" l="l" r="r" t="t"/>
              <a:pathLst>
                <a:path extrusionOk="0" fill="none" h="50488" w="43741">
                  <a:moveTo>
                    <a:pt x="21855" y="0"/>
                  </a:moveTo>
                  <a:lnTo>
                    <a:pt x="1" y="12614"/>
                  </a:lnTo>
                  <a:lnTo>
                    <a:pt x="1" y="37873"/>
                  </a:lnTo>
                  <a:lnTo>
                    <a:pt x="21855" y="50487"/>
                  </a:lnTo>
                  <a:lnTo>
                    <a:pt x="43740" y="37873"/>
                  </a:lnTo>
                  <a:lnTo>
                    <a:pt x="43740" y="1261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2"/>
            <p:cNvSpPr/>
            <p:nvPr/>
          </p:nvSpPr>
          <p:spPr>
            <a:xfrm rot="10800000">
              <a:off x="1319243" y="478896"/>
              <a:ext cx="1584597" cy="1830287"/>
            </a:xfrm>
            <a:custGeom>
              <a:rect b="b" l="l" r="r" t="t"/>
              <a:pathLst>
                <a:path extrusionOk="0" fill="none" h="45990" w="39819">
                  <a:moveTo>
                    <a:pt x="19909" y="1"/>
                  </a:moveTo>
                  <a:lnTo>
                    <a:pt x="0" y="11490"/>
                  </a:lnTo>
                  <a:lnTo>
                    <a:pt x="0" y="34500"/>
                  </a:lnTo>
                  <a:lnTo>
                    <a:pt x="19909" y="45989"/>
                  </a:lnTo>
                  <a:lnTo>
                    <a:pt x="39819" y="34500"/>
                  </a:lnTo>
                  <a:lnTo>
                    <a:pt x="39819" y="1149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2"/>
            <p:cNvSpPr/>
            <p:nvPr/>
          </p:nvSpPr>
          <p:spPr>
            <a:xfrm rot="10800000">
              <a:off x="1396644" y="569639"/>
              <a:ext cx="1428601" cy="1648810"/>
            </a:xfrm>
            <a:custGeom>
              <a:rect b="b" l="l" r="r" t="t"/>
              <a:pathLst>
                <a:path extrusionOk="0" fill="none" h="41430" w="35899">
                  <a:moveTo>
                    <a:pt x="17934" y="0"/>
                  </a:moveTo>
                  <a:lnTo>
                    <a:pt x="1" y="10365"/>
                  </a:lnTo>
                  <a:lnTo>
                    <a:pt x="1" y="31065"/>
                  </a:lnTo>
                  <a:lnTo>
                    <a:pt x="17934" y="41429"/>
                  </a:lnTo>
                  <a:lnTo>
                    <a:pt x="35898" y="31065"/>
                  </a:lnTo>
                  <a:lnTo>
                    <a:pt x="35898" y="1036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2"/>
            <p:cNvSpPr/>
            <p:nvPr/>
          </p:nvSpPr>
          <p:spPr>
            <a:xfrm rot="10800000">
              <a:off x="1475279" y="659148"/>
              <a:ext cx="1271331" cy="1469801"/>
            </a:xfrm>
            <a:custGeom>
              <a:rect b="b" l="l" r="r" t="t"/>
              <a:pathLst>
                <a:path extrusionOk="0" fill="none" h="36932" w="31947">
                  <a:moveTo>
                    <a:pt x="15958" y="1"/>
                  </a:moveTo>
                  <a:lnTo>
                    <a:pt x="1" y="9241"/>
                  </a:lnTo>
                  <a:lnTo>
                    <a:pt x="1" y="27691"/>
                  </a:lnTo>
                  <a:lnTo>
                    <a:pt x="15958" y="36931"/>
                  </a:lnTo>
                  <a:lnTo>
                    <a:pt x="31947" y="27691"/>
                  </a:lnTo>
                  <a:lnTo>
                    <a:pt x="31947" y="924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2"/>
            <p:cNvSpPr/>
            <p:nvPr/>
          </p:nvSpPr>
          <p:spPr>
            <a:xfrm rot="10800000">
              <a:off x="1552680" y="749890"/>
              <a:ext cx="1116489" cy="1288325"/>
            </a:xfrm>
            <a:custGeom>
              <a:rect b="b" l="l" r="r" t="t"/>
              <a:pathLst>
                <a:path extrusionOk="0" fill="none" h="32372" w="28056">
                  <a:moveTo>
                    <a:pt x="14012" y="0"/>
                  </a:moveTo>
                  <a:lnTo>
                    <a:pt x="0" y="8085"/>
                  </a:lnTo>
                  <a:lnTo>
                    <a:pt x="0" y="24286"/>
                  </a:lnTo>
                  <a:lnTo>
                    <a:pt x="14012" y="32371"/>
                  </a:lnTo>
                  <a:lnTo>
                    <a:pt x="28055" y="24286"/>
                  </a:lnTo>
                  <a:lnTo>
                    <a:pt x="28055" y="808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2"/>
            <p:cNvSpPr/>
            <p:nvPr/>
          </p:nvSpPr>
          <p:spPr>
            <a:xfrm rot="10800000">
              <a:off x="1631314" y="840633"/>
              <a:ext cx="959258" cy="1106888"/>
            </a:xfrm>
            <a:custGeom>
              <a:rect b="b" l="l" r="r" t="t"/>
              <a:pathLst>
                <a:path extrusionOk="0" fill="none" h="27813" w="24105">
                  <a:moveTo>
                    <a:pt x="12037" y="1"/>
                  </a:moveTo>
                  <a:lnTo>
                    <a:pt x="1" y="6931"/>
                  </a:lnTo>
                  <a:lnTo>
                    <a:pt x="1" y="20852"/>
                  </a:lnTo>
                  <a:lnTo>
                    <a:pt x="12037" y="27813"/>
                  </a:lnTo>
                  <a:lnTo>
                    <a:pt x="24105" y="20852"/>
                  </a:lnTo>
                  <a:lnTo>
                    <a:pt x="24105" y="693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4">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2" name="Shape 242"/>
        <p:cNvGrpSpPr/>
        <p:nvPr/>
      </p:nvGrpSpPr>
      <p:grpSpPr>
        <a:xfrm>
          <a:off x="0" y="0"/>
          <a:ext cx="0" cy="0"/>
          <a:chOff x="0" y="0"/>
          <a:chExt cx="0" cy="0"/>
        </a:xfrm>
      </p:grpSpPr>
      <p:sp>
        <p:nvSpPr>
          <p:cNvPr id="243" name="Google Shape;243;p23"/>
          <p:cNvSpPr txBox="1"/>
          <p:nvPr>
            <p:ph type="title"/>
          </p:nvPr>
        </p:nvSpPr>
        <p:spPr>
          <a:xfrm>
            <a:off x="990525" y="1517163"/>
            <a:ext cx="2808000" cy="78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4" name="Google Shape;244;p23"/>
          <p:cNvSpPr txBox="1"/>
          <p:nvPr>
            <p:ph idx="1" type="body"/>
          </p:nvPr>
        </p:nvSpPr>
        <p:spPr>
          <a:xfrm>
            <a:off x="990525" y="2343240"/>
            <a:ext cx="2808000" cy="1283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grpSp>
        <p:nvGrpSpPr>
          <p:cNvPr id="245" name="Google Shape;245;p23"/>
          <p:cNvGrpSpPr/>
          <p:nvPr/>
        </p:nvGrpSpPr>
        <p:grpSpPr>
          <a:xfrm>
            <a:off x="-521975" y="-2057798"/>
            <a:ext cx="2950153" cy="3405921"/>
            <a:chOff x="-521975" y="-2057798"/>
            <a:chExt cx="2950153" cy="3405921"/>
          </a:xfrm>
        </p:grpSpPr>
        <p:sp>
          <p:nvSpPr>
            <p:cNvPr id="246" name="Google Shape;246;p23"/>
            <p:cNvSpPr/>
            <p:nvPr/>
          </p:nvSpPr>
          <p:spPr>
            <a:xfrm>
              <a:off x="-521975" y="-2057798"/>
              <a:ext cx="2950153" cy="3405921"/>
            </a:xfrm>
            <a:custGeom>
              <a:rect b="b" l="l" r="r" t="t"/>
              <a:pathLst>
                <a:path extrusionOk="0" fill="none" h="73163" w="63376">
                  <a:moveTo>
                    <a:pt x="31672" y="1"/>
                  </a:moveTo>
                  <a:lnTo>
                    <a:pt x="0" y="18299"/>
                  </a:lnTo>
                  <a:lnTo>
                    <a:pt x="0" y="54865"/>
                  </a:lnTo>
                  <a:lnTo>
                    <a:pt x="31672" y="73163"/>
                  </a:lnTo>
                  <a:lnTo>
                    <a:pt x="63375" y="54865"/>
                  </a:lnTo>
                  <a:lnTo>
                    <a:pt x="63375" y="1829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3"/>
            <p:cNvSpPr/>
            <p:nvPr/>
          </p:nvSpPr>
          <p:spPr>
            <a:xfrm>
              <a:off x="-431436" y="-1953061"/>
              <a:ext cx="2767630" cy="3196481"/>
            </a:xfrm>
            <a:custGeom>
              <a:rect b="b" l="l" r="r" t="t"/>
              <a:pathLst>
                <a:path extrusionOk="0" fill="none" h="68664" w="59455">
                  <a:moveTo>
                    <a:pt x="29727" y="0"/>
                  </a:moveTo>
                  <a:lnTo>
                    <a:pt x="0" y="17174"/>
                  </a:lnTo>
                  <a:lnTo>
                    <a:pt x="0" y="51490"/>
                  </a:lnTo>
                  <a:lnTo>
                    <a:pt x="29727" y="68664"/>
                  </a:lnTo>
                  <a:lnTo>
                    <a:pt x="59454" y="51490"/>
                  </a:lnTo>
                  <a:lnTo>
                    <a:pt x="59454" y="1717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3"/>
            <p:cNvSpPr/>
            <p:nvPr/>
          </p:nvSpPr>
          <p:spPr>
            <a:xfrm>
              <a:off x="-339454" y="-1846973"/>
              <a:ext cx="2585108" cy="2984248"/>
            </a:xfrm>
            <a:custGeom>
              <a:rect b="b" l="l" r="r" t="t"/>
              <a:pathLst>
                <a:path extrusionOk="0" fill="none" h="64105" w="55534">
                  <a:moveTo>
                    <a:pt x="27751" y="1"/>
                  </a:moveTo>
                  <a:lnTo>
                    <a:pt x="0" y="16019"/>
                  </a:lnTo>
                  <a:lnTo>
                    <a:pt x="0" y="48087"/>
                  </a:lnTo>
                  <a:lnTo>
                    <a:pt x="27751" y="64105"/>
                  </a:lnTo>
                  <a:lnTo>
                    <a:pt x="55533" y="48087"/>
                  </a:lnTo>
                  <a:lnTo>
                    <a:pt x="55533" y="1601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3"/>
            <p:cNvSpPr/>
            <p:nvPr/>
          </p:nvSpPr>
          <p:spPr>
            <a:xfrm>
              <a:off x="-247518" y="-1742282"/>
              <a:ext cx="2401189" cy="2774855"/>
            </a:xfrm>
            <a:custGeom>
              <a:rect b="b" l="l" r="r" t="t"/>
              <a:pathLst>
                <a:path extrusionOk="0" fill="none" h="59607" w="51583">
                  <a:moveTo>
                    <a:pt x="25776" y="1"/>
                  </a:moveTo>
                  <a:lnTo>
                    <a:pt x="1" y="14895"/>
                  </a:lnTo>
                  <a:lnTo>
                    <a:pt x="1" y="44682"/>
                  </a:lnTo>
                  <a:lnTo>
                    <a:pt x="25776" y="59607"/>
                  </a:lnTo>
                  <a:lnTo>
                    <a:pt x="51582" y="44682"/>
                  </a:lnTo>
                  <a:lnTo>
                    <a:pt x="51582" y="1489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3"/>
            <p:cNvSpPr/>
            <p:nvPr/>
          </p:nvSpPr>
          <p:spPr>
            <a:xfrm>
              <a:off x="-156932" y="-1636149"/>
              <a:ext cx="2220063" cy="2562622"/>
            </a:xfrm>
            <a:custGeom>
              <a:rect b="b" l="l" r="r" t="t"/>
              <a:pathLst>
                <a:path extrusionOk="0" fill="none" h="55048" w="47692">
                  <a:moveTo>
                    <a:pt x="23830" y="1"/>
                  </a:moveTo>
                  <a:lnTo>
                    <a:pt x="0" y="13770"/>
                  </a:lnTo>
                  <a:lnTo>
                    <a:pt x="0" y="41278"/>
                  </a:lnTo>
                  <a:lnTo>
                    <a:pt x="23830" y="55047"/>
                  </a:lnTo>
                  <a:lnTo>
                    <a:pt x="47691" y="41278"/>
                  </a:lnTo>
                  <a:lnTo>
                    <a:pt x="47691" y="1377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3"/>
            <p:cNvSpPr/>
            <p:nvPr/>
          </p:nvSpPr>
          <p:spPr>
            <a:xfrm>
              <a:off x="-64997" y="-1530015"/>
              <a:ext cx="2036144" cy="2350343"/>
            </a:xfrm>
            <a:custGeom>
              <a:rect b="b" l="l" r="r" t="t"/>
              <a:pathLst>
                <a:path extrusionOk="0" fill="none" h="50488" w="43741">
                  <a:moveTo>
                    <a:pt x="21855" y="0"/>
                  </a:moveTo>
                  <a:lnTo>
                    <a:pt x="1" y="12614"/>
                  </a:lnTo>
                  <a:lnTo>
                    <a:pt x="1" y="37873"/>
                  </a:lnTo>
                  <a:lnTo>
                    <a:pt x="21855" y="50487"/>
                  </a:lnTo>
                  <a:lnTo>
                    <a:pt x="43740" y="37873"/>
                  </a:lnTo>
                  <a:lnTo>
                    <a:pt x="43740" y="1261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3"/>
            <p:cNvSpPr/>
            <p:nvPr/>
          </p:nvSpPr>
          <p:spPr>
            <a:xfrm>
              <a:off x="25589" y="-1425324"/>
              <a:ext cx="1853574" cy="2140949"/>
            </a:xfrm>
            <a:custGeom>
              <a:rect b="b" l="l" r="r" t="t"/>
              <a:pathLst>
                <a:path extrusionOk="0" fill="none" h="45990" w="39819">
                  <a:moveTo>
                    <a:pt x="19909" y="1"/>
                  </a:moveTo>
                  <a:lnTo>
                    <a:pt x="0" y="11490"/>
                  </a:lnTo>
                  <a:lnTo>
                    <a:pt x="0" y="34500"/>
                  </a:lnTo>
                  <a:lnTo>
                    <a:pt x="19909" y="45989"/>
                  </a:lnTo>
                  <a:lnTo>
                    <a:pt x="39819" y="34500"/>
                  </a:lnTo>
                  <a:lnTo>
                    <a:pt x="39819" y="1149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3"/>
            <p:cNvSpPr/>
            <p:nvPr/>
          </p:nvSpPr>
          <p:spPr>
            <a:xfrm>
              <a:off x="117525" y="-1319190"/>
              <a:ext cx="1671098" cy="1928670"/>
            </a:xfrm>
            <a:custGeom>
              <a:rect b="b" l="l" r="r" t="t"/>
              <a:pathLst>
                <a:path extrusionOk="0" fill="none" h="41430" w="35899">
                  <a:moveTo>
                    <a:pt x="17934" y="0"/>
                  </a:moveTo>
                  <a:lnTo>
                    <a:pt x="1" y="10365"/>
                  </a:lnTo>
                  <a:lnTo>
                    <a:pt x="1" y="31065"/>
                  </a:lnTo>
                  <a:lnTo>
                    <a:pt x="17934" y="41429"/>
                  </a:lnTo>
                  <a:lnTo>
                    <a:pt x="35898" y="31065"/>
                  </a:lnTo>
                  <a:lnTo>
                    <a:pt x="35898" y="1036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3"/>
            <p:cNvSpPr/>
            <p:nvPr/>
          </p:nvSpPr>
          <p:spPr>
            <a:xfrm>
              <a:off x="209507" y="-1214499"/>
              <a:ext cx="1487133" cy="1719277"/>
            </a:xfrm>
            <a:custGeom>
              <a:rect b="b" l="l" r="r" t="t"/>
              <a:pathLst>
                <a:path extrusionOk="0" fill="none" h="36932" w="31947">
                  <a:moveTo>
                    <a:pt x="15958" y="1"/>
                  </a:moveTo>
                  <a:lnTo>
                    <a:pt x="1" y="9241"/>
                  </a:lnTo>
                  <a:lnTo>
                    <a:pt x="1" y="27691"/>
                  </a:lnTo>
                  <a:lnTo>
                    <a:pt x="15958" y="36931"/>
                  </a:lnTo>
                  <a:lnTo>
                    <a:pt x="31947" y="27691"/>
                  </a:lnTo>
                  <a:lnTo>
                    <a:pt x="31947" y="924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3"/>
            <p:cNvSpPr/>
            <p:nvPr/>
          </p:nvSpPr>
          <p:spPr>
            <a:xfrm>
              <a:off x="300093" y="-1108365"/>
              <a:ext cx="1306007" cy="1506998"/>
            </a:xfrm>
            <a:custGeom>
              <a:rect b="b" l="l" r="r" t="t"/>
              <a:pathLst>
                <a:path extrusionOk="0" fill="none" h="32372" w="28056">
                  <a:moveTo>
                    <a:pt x="14012" y="0"/>
                  </a:moveTo>
                  <a:lnTo>
                    <a:pt x="0" y="8085"/>
                  </a:lnTo>
                  <a:lnTo>
                    <a:pt x="0" y="24286"/>
                  </a:lnTo>
                  <a:lnTo>
                    <a:pt x="14012" y="32371"/>
                  </a:lnTo>
                  <a:lnTo>
                    <a:pt x="28055" y="24286"/>
                  </a:lnTo>
                  <a:lnTo>
                    <a:pt x="28055" y="808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3"/>
            <p:cNvSpPr/>
            <p:nvPr/>
          </p:nvSpPr>
          <p:spPr>
            <a:xfrm>
              <a:off x="392028" y="-1002278"/>
              <a:ext cx="1122088" cy="1294765"/>
            </a:xfrm>
            <a:custGeom>
              <a:rect b="b" l="l" r="r" t="t"/>
              <a:pathLst>
                <a:path extrusionOk="0" fill="none" h="27813" w="24105">
                  <a:moveTo>
                    <a:pt x="12037" y="1"/>
                  </a:moveTo>
                  <a:lnTo>
                    <a:pt x="1" y="6931"/>
                  </a:lnTo>
                  <a:lnTo>
                    <a:pt x="1" y="20852"/>
                  </a:lnTo>
                  <a:lnTo>
                    <a:pt x="12037" y="27813"/>
                  </a:lnTo>
                  <a:lnTo>
                    <a:pt x="24105" y="20852"/>
                  </a:lnTo>
                  <a:lnTo>
                    <a:pt x="24105" y="693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7" name="Google Shape;257;p23"/>
          <p:cNvGrpSpPr/>
          <p:nvPr/>
        </p:nvGrpSpPr>
        <p:grpSpPr>
          <a:xfrm>
            <a:off x="6590050" y="3771327"/>
            <a:ext cx="2950153" cy="3405921"/>
            <a:chOff x="211825" y="-1478023"/>
            <a:chExt cx="2950153" cy="3405921"/>
          </a:xfrm>
        </p:grpSpPr>
        <p:sp>
          <p:nvSpPr>
            <p:cNvPr id="258" name="Google Shape;258;p23"/>
            <p:cNvSpPr/>
            <p:nvPr/>
          </p:nvSpPr>
          <p:spPr>
            <a:xfrm>
              <a:off x="211825" y="-1478023"/>
              <a:ext cx="2950153" cy="3405921"/>
            </a:xfrm>
            <a:custGeom>
              <a:rect b="b" l="l" r="r" t="t"/>
              <a:pathLst>
                <a:path extrusionOk="0" fill="none" h="73163" w="63376">
                  <a:moveTo>
                    <a:pt x="31672" y="1"/>
                  </a:moveTo>
                  <a:lnTo>
                    <a:pt x="0" y="18299"/>
                  </a:lnTo>
                  <a:lnTo>
                    <a:pt x="0" y="54865"/>
                  </a:lnTo>
                  <a:lnTo>
                    <a:pt x="31672" y="73163"/>
                  </a:lnTo>
                  <a:lnTo>
                    <a:pt x="63375" y="54865"/>
                  </a:lnTo>
                  <a:lnTo>
                    <a:pt x="63375" y="1829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3"/>
            <p:cNvSpPr/>
            <p:nvPr/>
          </p:nvSpPr>
          <p:spPr>
            <a:xfrm>
              <a:off x="302364" y="-1373286"/>
              <a:ext cx="2767630" cy="3196481"/>
            </a:xfrm>
            <a:custGeom>
              <a:rect b="b" l="l" r="r" t="t"/>
              <a:pathLst>
                <a:path extrusionOk="0" fill="none" h="68664" w="59455">
                  <a:moveTo>
                    <a:pt x="29727" y="0"/>
                  </a:moveTo>
                  <a:lnTo>
                    <a:pt x="0" y="17174"/>
                  </a:lnTo>
                  <a:lnTo>
                    <a:pt x="0" y="51490"/>
                  </a:lnTo>
                  <a:lnTo>
                    <a:pt x="29727" y="68664"/>
                  </a:lnTo>
                  <a:lnTo>
                    <a:pt x="59454" y="51490"/>
                  </a:lnTo>
                  <a:lnTo>
                    <a:pt x="59454" y="1717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3"/>
            <p:cNvSpPr/>
            <p:nvPr/>
          </p:nvSpPr>
          <p:spPr>
            <a:xfrm>
              <a:off x="394346" y="-1267198"/>
              <a:ext cx="2585108" cy="2984248"/>
            </a:xfrm>
            <a:custGeom>
              <a:rect b="b" l="l" r="r" t="t"/>
              <a:pathLst>
                <a:path extrusionOk="0" fill="none" h="64105" w="55534">
                  <a:moveTo>
                    <a:pt x="27751" y="1"/>
                  </a:moveTo>
                  <a:lnTo>
                    <a:pt x="0" y="16019"/>
                  </a:lnTo>
                  <a:lnTo>
                    <a:pt x="0" y="48087"/>
                  </a:lnTo>
                  <a:lnTo>
                    <a:pt x="27751" y="64105"/>
                  </a:lnTo>
                  <a:lnTo>
                    <a:pt x="55533" y="48087"/>
                  </a:lnTo>
                  <a:lnTo>
                    <a:pt x="55533" y="16019"/>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3"/>
            <p:cNvSpPr/>
            <p:nvPr/>
          </p:nvSpPr>
          <p:spPr>
            <a:xfrm>
              <a:off x="486282" y="-1162507"/>
              <a:ext cx="2401189" cy="2774855"/>
            </a:xfrm>
            <a:custGeom>
              <a:rect b="b" l="l" r="r" t="t"/>
              <a:pathLst>
                <a:path extrusionOk="0" fill="none" h="59607" w="51583">
                  <a:moveTo>
                    <a:pt x="25776" y="1"/>
                  </a:moveTo>
                  <a:lnTo>
                    <a:pt x="1" y="14895"/>
                  </a:lnTo>
                  <a:lnTo>
                    <a:pt x="1" y="44682"/>
                  </a:lnTo>
                  <a:lnTo>
                    <a:pt x="25776" y="59607"/>
                  </a:lnTo>
                  <a:lnTo>
                    <a:pt x="51582" y="44682"/>
                  </a:lnTo>
                  <a:lnTo>
                    <a:pt x="51582" y="1489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3"/>
            <p:cNvSpPr/>
            <p:nvPr/>
          </p:nvSpPr>
          <p:spPr>
            <a:xfrm>
              <a:off x="576868" y="-1056374"/>
              <a:ext cx="2220063" cy="2562622"/>
            </a:xfrm>
            <a:custGeom>
              <a:rect b="b" l="l" r="r" t="t"/>
              <a:pathLst>
                <a:path extrusionOk="0" fill="none" h="55048" w="47692">
                  <a:moveTo>
                    <a:pt x="23830" y="1"/>
                  </a:moveTo>
                  <a:lnTo>
                    <a:pt x="0" y="13770"/>
                  </a:lnTo>
                  <a:lnTo>
                    <a:pt x="0" y="41278"/>
                  </a:lnTo>
                  <a:lnTo>
                    <a:pt x="23830" y="55047"/>
                  </a:lnTo>
                  <a:lnTo>
                    <a:pt x="47691" y="41278"/>
                  </a:lnTo>
                  <a:lnTo>
                    <a:pt x="47691" y="1377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3"/>
            <p:cNvSpPr/>
            <p:nvPr/>
          </p:nvSpPr>
          <p:spPr>
            <a:xfrm>
              <a:off x="668803" y="-950240"/>
              <a:ext cx="2036144" cy="2350343"/>
            </a:xfrm>
            <a:custGeom>
              <a:rect b="b" l="l" r="r" t="t"/>
              <a:pathLst>
                <a:path extrusionOk="0" fill="none" h="50488" w="43741">
                  <a:moveTo>
                    <a:pt x="21855" y="0"/>
                  </a:moveTo>
                  <a:lnTo>
                    <a:pt x="1" y="12614"/>
                  </a:lnTo>
                  <a:lnTo>
                    <a:pt x="1" y="37873"/>
                  </a:lnTo>
                  <a:lnTo>
                    <a:pt x="21855" y="50487"/>
                  </a:lnTo>
                  <a:lnTo>
                    <a:pt x="43740" y="37873"/>
                  </a:lnTo>
                  <a:lnTo>
                    <a:pt x="43740" y="12614"/>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3"/>
            <p:cNvSpPr/>
            <p:nvPr/>
          </p:nvSpPr>
          <p:spPr>
            <a:xfrm>
              <a:off x="759389" y="-845549"/>
              <a:ext cx="1853574" cy="2140949"/>
            </a:xfrm>
            <a:custGeom>
              <a:rect b="b" l="l" r="r" t="t"/>
              <a:pathLst>
                <a:path extrusionOk="0" fill="none" h="45990" w="39819">
                  <a:moveTo>
                    <a:pt x="19909" y="1"/>
                  </a:moveTo>
                  <a:lnTo>
                    <a:pt x="0" y="11490"/>
                  </a:lnTo>
                  <a:lnTo>
                    <a:pt x="0" y="34500"/>
                  </a:lnTo>
                  <a:lnTo>
                    <a:pt x="19909" y="45989"/>
                  </a:lnTo>
                  <a:lnTo>
                    <a:pt x="39819" y="34500"/>
                  </a:lnTo>
                  <a:lnTo>
                    <a:pt x="39819" y="11490"/>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3"/>
            <p:cNvSpPr/>
            <p:nvPr/>
          </p:nvSpPr>
          <p:spPr>
            <a:xfrm>
              <a:off x="851325" y="-739415"/>
              <a:ext cx="1671098" cy="1928670"/>
            </a:xfrm>
            <a:custGeom>
              <a:rect b="b" l="l" r="r" t="t"/>
              <a:pathLst>
                <a:path extrusionOk="0" fill="none" h="41430" w="35899">
                  <a:moveTo>
                    <a:pt x="17934" y="0"/>
                  </a:moveTo>
                  <a:lnTo>
                    <a:pt x="1" y="10365"/>
                  </a:lnTo>
                  <a:lnTo>
                    <a:pt x="1" y="31065"/>
                  </a:lnTo>
                  <a:lnTo>
                    <a:pt x="17934" y="41429"/>
                  </a:lnTo>
                  <a:lnTo>
                    <a:pt x="35898" y="31065"/>
                  </a:lnTo>
                  <a:lnTo>
                    <a:pt x="35898" y="1036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3"/>
            <p:cNvSpPr/>
            <p:nvPr/>
          </p:nvSpPr>
          <p:spPr>
            <a:xfrm>
              <a:off x="943307" y="-634724"/>
              <a:ext cx="1487133" cy="1719277"/>
            </a:xfrm>
            <a:custGeom>
              <a:rect b="b" l="l" r="r" t="t"/>
              <a:pathLst>
                <a:path extrusionOk="0" fill="none" h="36932" w="31947">
                  <a:moveTo>
                    <a:pt x="15958" y="1"/>
                  </a:moveTo>
                  <a:lnTo>
                    <a:pt x="1" y="9241"/>
                  </a:lnTo>
                  <a:lnTo>
                    <a:pt x="1" y="27691"/>
                  </a:lnTo>
                  <a:lnTo>
                    <a:pt x="15958" y="36931"/>
                  </a:lnTo>
                  <a:lnTo>
                    <a:pt x="31947" y="27691"/>
                  </a:lnTo>
                  <a:lnTo>
                    <a:pt x="31947" y="924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3"/>
            <p:cNvSpPr/>
            <p:nvPr/>
          </p:nvSpPr>
          <p:spPr>
            <a:xfrm>
              <a:off x="1033893" y="-528590"/>
              <a:ext cx="1306007" cy="1506998"/>
            </a:xfrm>
            <a:custGeom>
              <a:rect b="b" l="l" r="r" t="t"/>
              <a:pathLst>
                <a:path extrusionOk="0" fill="none" h="32372" w="28056">
                  <a:moveTo>
                    <a:pt x="14012" y="0"/>
                  </a:moveTo>
                  <a:lnTo>
                    <a:pt x="0" y="8085"/>
                  </a:lnTo>
                  <a:lnTo>
                    <a:pt x="0" y="24286"/>
                  </a:lnTo>
                  <a:lnTo>
                    <a:pt x="14012" y="32371"/>
                  </a:lnTo>
                  <a:lnTo>
                    <a:pt x="28055" y="24286"/>
                  </a:lnTo>
                  <a:lnTo>
                    <a:pt x="28055" y="8085"/>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3"/>
            <p:cNvSpPr/>
            <p:nvPr/>
          </p:nvSpPr>
          <p:spPr>
            <a:xfrm>
              <a:off x="1125828" y="-422503"/>
              <a:ext cx="1122088" cy="1294765"/>
            </a:xfrm>
            <a:custGeom>
              <a:rect b="b" l="l" r="r" t="t"/>
              <a:pathLst>
                <a:path extrusionOk="0" fill="none" h="27813" w="24105">
                  <a:moveTo>
                    <a:pt x="12037" y="1"/>
                  </a:moveTo>
                  <a:lnTo>
                    <a:pt x="1" y="6931"/>
                  </a:lnTo>
                  <a:lnTo>
                    <a:pt x="1" y="20852"/>
                  </a:lnTo>
                  <a:lnTo>
                    <a:pt x="12037" y="27813"/>
                  </a:lnTo>
                  <a:lnTo>
                    <a:pt x="24105" y="20852"/>
                  </a:lnTo>
                  <a:lnTo>
                    <a:pt x="24105" y="6931"/>
                  </a:lnTo>
                  <a:close/>
                </a:path>
              </a:pathLst>
            </a:custGeom>
            <a:noFill/>
            <a:ln cap="flat" cmpd="sng" w="19050">
              <a:solidFill>
                <a:schemeClr val="lt1"/>
              </a:solidFill>
              <a:prstDash val="solid"/>
              <a:miter lim="30395"/>
              <a:headEnd len="sm" w="sm" type="none"/>
              <a:tailEnd len="sm" w="sm" type="none"/>
            </a:ln>
            <a:effectLst>
              <a:outerShdw blurRad="100013" rotWithShape="0" algn="bl" dir="5400000" dist="19050">
                <a:schemeClr val="accent1">
                  <a:alpha val="89019"/>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2"/>
              </a:buClr>
              <a:buSzPts val="2800"/>
              <a:buFont typeface="Blinker SemiBold"/>
              <a:buNone/>
              <a:defRPr b="0" i="0" sz="2800" u="none" cap="none" strike="noStrike">
                <a:solidFill>
                  <a:schemeClr val="lt2"/>
                </a:solidFill>
                <a:latin typeface="Blinker SemiBold"/>
                <a:ea typeface="Blinker SemiBold"/>
                <a:cs typeface="Blinker SemiBold"/>
                <a:sym typeface="Blinker SemiBold"/>
              </a:defRPr>
            </a:lvl1pPr>
            <a:lvl2pPr lvl="1" marR="0" rtl="0" algn="l">
              <a:lnSpc>
                <a:spcPct val="100000"/>
              </a:lnSpc>
              <a:spcBef>
                <a:spcPts val="0"/>
              </a:spcBef>
              <a:spcAft>
                <a:spcPts val="0"/>
              </a:spcAft>
              <a:buClr>
                <a:schemeClr val="dk1"/>
              </a:buClr>
              <a:buSzPts val="2800"/>
              <a:buFont typeface="Blinker SemiBold"/>
              <a:buNone/>
              <a:defRPr b="0" i="0" sz="2800" u="none" cap="none" strike="noStrike">
                <a:solidFill>
                  <a:schemeClr val="dk1"/>
                </a:solidFill>
                <a:latin typeface="Blinker SemiBold"/>
                <a:ea typeface="Blinker SemiBold"/>
                <a:cs typeface="Blinker SemiBold"/>
                <a:sym typeface="Blinker SemiBold"/>
              </a:defRPr>
            </a:lvl2pPr>
            <a:lvl3pPr lvl="2" marR="0" rtl="0" algn="l">
              <a:lnSpc>
                <a:spcPct val="100000"/>
              </a:lnSpc>
              <a:spcBef>
                <a:spcPts val="0"/>
              </a:spcBef>
              <a:spcAft>
                <a:spcPts val="0"/>
              </a:spcAft>
              <a:buClr>
                <a:schemeClr val="dk1"/>
              </a:buClr>
              <a:buSzPts val="2800"/>
              <a:buFont typeface="Blinker SemiBold"/>
              <a:buNone/>
              <a:defRPr b="0" i="0" sz="2800" u="none" cap="none" strike="noStrike">
                <a:solidFill>
                  <a:schemeClr val="dk1"/>
                </a:solidFill>
                <a:latin typeface="Blinker SemiBold"/>
                <a:ea typeface="Blinker SemiBold"/>
                <a:cs typeface="Blinker SemiBold"/>
                <a:sym typeface="Blinker SemiBold"/>
              </a:defRPr>
            </a:lvl3pPr>
            <a:lvl4pPr lvl="3" marR="0" rtl="0" algn="l">
              <a:lnSpc>
                <a:spcPct val="100000"/>
              </a:lnSpc>
              <a:spcBef>
                <a:spcPts val="0"/>
              </a:spcBef>
              <a:spcAft>
                <a:spcPts val="0"/>
              </a:spcAft>
              <a:buClr>
                <a:schemeClr val="dk1"/>
              </a:buClr>
              <a:buSzPts val="2800"/>
              <a:buFont typeface="Blinker SemiBold"/>
              <a:buNone/>
              <a:defRPr b="0" i="0" sz="2800" u="none" cap="none" strike="noStrike">
                <a:solidFill>
                  <a:schemeClr val="dk1"/>
                </a:solidFill>
                <a:latin typeface="Blinker SemiBold"/>
                <a:ea typeface="Blinker SemiBold"/>
                <a:cs typeface="Blinker SemiBold"/>
                <a:sym typeface="Blinker SemiBold"/>
              </a:defRPr>
            </a:lvl4pPr>
            <a:lvl5pPr lvl="4" marR="0" rtl="0" algn="l">
              <a:lnSpc>
                <a:spcPct val="100000"/>
              </a:lnSpc>
              <a:spcBef>
                <a:spcPts val="0"/>
              </a:spcBef>
              <a:spcAft>
                <a:spcPts val="0"/>
              </a:spcAft>
              <a:buClr>
                <a:schemeClr val="dk1"/>
              </a:buClr>
              <a:buSzPts val="2800"/>
              <a:buFont typeface="Blinker SemiBold"/>
              <a:buNone/>
              <a:defRPr b="0" i="0" sz="2800" u="none" cap="none" strike="noStrike">
                <a:solidFill>
                  <a:schemeClr val="dk1"/>
                </a:solidFill>
                <a:latin typeface="Blinker SemiBold"/>
                <a:ea typeface="Blinker SemiBold"/>
                <a:cs typeface="Blinker SemiBold"/>
                <a:sym typeface="Blinker SemiBold"/>
              </a:defRPr>
            </a:lvl5pPr>
            <a:lvl6pPr lvl="5" marR="0" rtl="0" algn="l">
              <a:lnSpc>
                <a:spcPct val="100000"/>
              </a:lnSpc>
              <a:spcBef>
                <a:spcPts val="0"/>
              </a:spcBef>
              <a:spcAft>
                <a:spcPts val="0"/>
              </a:spcAft>
              <a:buClr>
                <a:schemeClr val="dk1"/>
              </a:buClr>
              <a:buSzPts val="2800"/>
              <a:buFont typeface="Blinker SemiBold"/>
              <a:buNone/>
              <a:defRPr b="0" i="0" sz="2800" u="none" cap="none" strike="noStrike">
                <a:solidFill>
                  <a:schemeClr val="dk1"/>
                </a:solidFill>
                <a:latin typeface="Blinker SemiBold"/>
                <a:ea typeface="Blinker SemiBold"/>
                <a:cs typeface="Blinker SemiBold"/>
                <a:sym typeface="Blinker SemiBold"/>
              </a:defRPr>
            </a:lvl6pPr>
            <a:lvl7pPr lvl="6" marR="0" rtl="0" algn="l">
              <a:lnSpc>
                <a:spcPct val="100000"/>
              </a:lnSpc>
              <a:spcBef>
                <a:spcPts val="0"/>
              </a:spcBef>
              <a:spcAft>
                <a:spcPts val="0"/>
              </a:spcAft>
              <a:buClr>
                <a:schemeClr val="dk1"/>
              </a:buClr>
              <a:buSzPts val="2800"/>
              <a:buFont typeface="Blinker SemiBold"/>
              <a:buNone/>
              <a:defRPr b="0" i="0" sz="2800" u="none" cap="none" strike="noStrike">
                <a:solidFill>
                  <a:schemeClr val="dk1"/>
                </a:solidFill>
                <a:latin typeface="Blinker SemiBold"/>
                <a:ea typeface="Blinker SemiBold"/>
                <a:cs typeface="Blinker SemiBold"/>
                <a:sym typeface="Blinker SemiBold"/>
              </a:defRPr>
            </a:lvl7pPr>
            <a:lvl8pPr lvl="7" marR="0" rtl="0" algn="l">
              <a:lnSpc>
                <a:spcPct val="100000"/>
              </a:lnSpc>
              <a:spcBef>
                <a:spcPts val="0"/>
              </a:spcBef>
              <a:spcAft>
                <a:spcPts val="0"/>
              </a:spcAft>
              <a:buClr>
                <a:schemeClr val="dk1"/>
              </a:buClr>
              <a:buSzPts val="2800"/>
              <a:buFont typeface="Blinker SemiBold"/>
              <a:buNone/>
              <a:defRPr b="0" i="0" sz="2800" u="none" cap="none" strike="noStrike">
                <a:solidFill>
                  <a:schemeClr val="dk1"/>
                </a:solidFill>
                <a:latin typeface="Blinker SemiBold"/>
                <a:ea typeface="Blinker SemiBold"/>
                <a:cs typeface="Blinker SemiBold"/>
                <a:sym typeface="Blinker SemiBold"/>
              </a:defRPr>
            </a:lvl8pPr>
            <a:lvl9pPr lvl="8" marR="0" rtl="0" algn="l">
              <a:lnSpc>
                <a:spcPct val="100000"/>
              </a:lnSpc>
              <a:spcBef>
                <a:spcPts val="0"/>
              </a:spcBef>
              <a:spcAft>
                <a:spcPts val="0"/>
              </a:spcAft>
              <a:buClr>
                <a:schemeClr val="dk1"/>
              </a:buClr>
              <a:buSzPts val="2800"/>
              <a:buFont typeface="Blinker SemiBold"/>
              <a:buNone/>
              <a:defRPr b="0" i="0" sz="2800" u="none" cap="none" strike="noStrike">
                <a:solidFill>
                  <a:schemeClr val="dk1"/>
                </a:solidFill>
                <a:latin typeface="Blinker SemiBold"/>
                <a:ea typeface="Blinker SemiBold"/>
                <a:cs typeface="Blinker SemiBold"/>
                <a:sym typeface="Blinker SemiBold"/>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15000"/>
              </a:lnSpc>
              <a:spcBef>
                <a:spcPts val="0"/>
              </a:spcBef>
              <a:spcAft>
                <a:spcPts val="0"/>
              </a:spcAft>
              <a:buClr>
                <a:schemeClr val="lt1"/>
              </a:buClr>
              <a:buSzPts val="1600"/>
              <a:buFont typeface="Big Shoulders Text Light"/>
              <a:buChar char="●"/>
              <a:defRPr b="0" i="0" sz="1600" u="none" cap="none" strike="noStrike">
                <a:solidFill>
                  <a:schemeClr val="lt1"/>
                </a:solidFill>
                <a:latin typeface="Big Shoulders Text Light"/>
                <a:ea typeface="Big Shoulders Text Light"/>
                <a:cs typeface="Big Shoulders Text Light"/>
                <a:sym typeface="Big Shoulders Text Light"/>
              </a:defRPr>
            </a:lvl1pPr>
            <a:lvl2pPr indent="-330200" lvl="1" marL="914400" marR="0" rtl="0" algn="l">
              <a:lnSpc>
                <a:spcPct val="115000"/>
              </a:lnSpc>
              <a:spcBef>
                <a:spcPts val="1600"/>
              </a:spcBef>
              <a:spcAft>
                <a:spcPts val="0"/>
              </a:spcAft>
              <a:buClr>
                <a:schemeClr val="lt1"/>
              </a:buClr>
              <a:buSzPts val="1600"/>
              <a:buFont typeface="Big Shoulders Text Light"/>
              <a:buChar char="○"/>
              <a:defRPr b="0" i="0" sz="1600" u="none" cap="none" strike="noStrike">
                <a:solidFill>
                  <a:schemeClr val="lt1"/>
                </a:solidFill>
                <a:latin typeface="Big Shoulders Text Light"/>
                <a:ea typeface="Big Shoulders Text Light"/>
                <a:cs typeface="Big Shoulders Text Light"/>
                <a:sym typeface="Big Shoulders Text Light"/>
              </a:defRPr>
            </a:lvl2pPr>
            <a:lvl3pPr indent="-330200" lvl="2" marL="1371600" marR="0" rtl="0" algn="l">
              <a:lnSpc>
                <a:spcPct val="115000"/>
              </a:lnSpc>
              <a:spcBef>
                <a:spcPts val="1600"/>
              </a:spcBef>
              <a:spcAft>
                <a:spcPts val="0"/>
              </a:spcAft>
              <a:buClr>
                <a:schemeClr val="lt1"/>
              </a:buClr>
              <a:buSzPts val="1600"/>
              <a:buFont typeface="Big Shoulders Text Light"/>
              <a:buChar char="■"/>
              <a:defRPr b="0" i="0" sz="1600" u="none" cap="none" strike="noStrike">
                <a:solidFill>
                  <a:schemeClr val="lt1"/>
                </a:solidFill>
                <a:latin typeface="Big Shoulders Text Light"/>
                <a:ea typeface="Big Shoulders Text Light"/>
                <a:cs typeface="Big Shoulders Text Light"/>
                <a:sym typeface="Big Shoulders Text Light"/>
              </a:defRPr>
            </a:lvl3pPr>
            <a:lvl4pPr indent="-330200" lvl="3" marL="1828800" marR="0" rtl="0" algn="l">
              <a:lnSpc>
                <a:spcPct val="115000"/>
              </a:lnSpc>
              <a:spcBef>
                <a:spcPts val="1600"/>
              </a:spcBef>
              <a:spcAft>
                <a:spcPts val="0"/>
              </a:spcAft>
              <a:buClr>
                <a:schemeClr val="lt1"/>
              </a:buClr>
              <a:buSzPts val="1600"/>
              <a:buFont typeface="Big Shoulders Text Light"/>
              <a:buChar char="●"/>
              <a:defRPr b="0" i="0" sz="1600" u="none" cap="none" strike="noStrike">
                <a:solidFill>
                  <a:schemeClr val="lt1"/>
                </a:solidFill>
                <a:latin typeface="Big Shoulders Text Light"/>
                <a:ea typeface="Big Shoulders Text Light"/>
                <a:cs typeface="Big Shoulders Text Light"/>
                <a:sym typeface="Big Shoulders Text Light"/>
              </a:defRPr>
            </a:lvl4pPr>
            <a:lvl5pPr indent="-330200" lvl="4" marL="2286000" marR="0" rtl="0" algn="l">
              <a:lnSpc>
                <a:spcPct val="115000"/>
              </a:lnSpc>
              <a:spcBef>
                <a:spcPts val="1600"/>
              </a:spcBef>
              <a:spcAft>
                <a:spcPts val="0"/>
              </a:spcAft>
              <a:buClr>
                <a:schemeClr val="lt1"/>
              </a:buClr>
              <a:buSzPts val="1600"/>
              <a:buFont typeface="Big Shoulders Text Light"/>
              <a:buChar char="○"/>
              <a:defRPr b="0" i="0" sz="1600" u="none" cap="none" strike="noStrike">
                <a:solidFill>
                  <a:schemeClr val="lt1"/>
                </a:solidFill>
                <a:latin typeface="Big Shoulders Text Light"/>
                <a:ea typeface="Big Shoulders Text Light"/>
                <a:cs typeface="Big Shoulders Text Light"/>
                <a:sym typeface="Big Shoulders Text Light"/>
              </a:defRPr>
            </a:lvl5pPr>
            <a:lvl6pPr indent="-330200" lvl="5" marL="2743200" marR="0" rtl="0" algn="l">
              <a:lnSpc>
                <a:spcPct val="115000"/>
              </a:lnSpc>
              <a:spcBef>
                <a:spcPts val="1600"/>
              </a:spcBef>
              <a:spcAft>
                <a:spcPts val="0"/>
              </a:spcAft>
              <a:buClr>
                <a:schemeClr val="lt1"/>
              </a:buClr>
              <a:buSzPts val="1600"/>
              <a:buFont typeface="Big Shoulders Text Light"/>
              <a:buChar char="■"/>
              <a:defRPr b="0" i="0" sz="1600" u="none" cap="none" strike="noStrike">
                <a:solidFill>
                  <a:schemeClr val="lt1"/>
                </a:solidFill>
                <a:latin typeface="Big Shoulders Text Light"/>
                <a:ea typeface="Big Shoulders Text Light"/>
                <a:cs typeface="Big Shoulders Text Light"/>
                <a:sym typeface="Big Shoulders Text Light"/>
              </a:defRPr>
            </a:lvl6pPr>
            <a:lvl7pPr indent="-330200" lvl="6" marL="3200400" marR="0" rtl="0" algn="l">
              <a:lnSpc>
                <a:spcPct val="115000"/>
              </a:lnSpc>
              <a:spcBef>
                <a:spcPts val="1600"/>
              </a:spcBef>
              <a:spcAft>
                <a:spcPts val="0"/>
              </a:spcAft>
              <a:buClr>
                <a:schemeClr val="lt1"/>
              </a:buClr>
              <a:buSzPts val="1600"/>
              <a:buFont typeface="Big Shoulders Text Light"/>
              <a:buChar char="●"/>
              <a:defRPr b="0" i="0" sz="1600" u="none" cap="none" strike="noStrike">
                <a:solidFill>
                  <a:schemeClr val="lt1"/>
                </a:solidFill>
                <a:latin typeface="Big Shoulders Text Light"/>
                <a:ea typeface="Big Shoulders Text Light"/>
                <a:cs typeface="Big Shoulders Text Light"/>
                <a:sym typeface="Big Shoulders Text Light"/>
              </a:defRPr>
            </a:lvl7pPr>
            <a:lvl8pPr indent="-330200" lvl="7" marL="3657600" marR="0" rtl="0" algn="l">
              <a:lnSpc>
                <a:spcPct val="115000"/>
              </a:lnSpc>
              <a:spcBef>
                <a:spcPts val="1600"/>
              </a:spcBef>
              <a:spcAft>
                <a:spcPts val="0"/>
              </a:spcAft>
              <a:buClr>
                <a:schemeClr val="lt1"/>
              </a:buClr>
              <a:buSzPts val="1600"/>
              <a:buFont typeface="Big Shoulders Text Light"/>
              <a:buChar char="○"/>
              <a:defRPr b="0" i="0" sz="1600" u="none" cap="none" strike="noStrike">
                <a:solidFill>
                  <a:schemeClr val="lt1"/>
                </a:solidFill>
                <a:latin typeface="Big Shoulders Text Light"/>
                <a:ea typeface="Big Shoulders Text Light"/>
                <a:cs typeface="Big Shoulders Text Light"/>
                <a:sym typeface="Big Shoulders Text Light"/>
              </a:defRPr>
            </a:lvl8pPr>
            <a:lvl9pPr indent="-330200" lvl="8" marL="4114800" marR="0" rtl="0" algn="l">
              <a:lnSpc>
                <a:spcPct val="115000"/>
              </a:lnSpc>
              <a:spcBef>
                <a:spcPts val="1600"/>
              </a:spcBef>
              <a:spcAft>
                <a:spcPts val="1600"/>
              </a:spcAft>
              <a:buClr>
                <a:schemeClr val="lt1"/>
              </a:buClr>
              <a:buSzPts val="1600"/>
              <a:buFont typeface="Big Shoulders Text Light"/>
              <a:buChar char="■"/>
              <a:defRPr b="0" i="0" sz="1600" u="none" cap="none" strike="noStrike">
                <a:solidFill>
                  <a:schemeClr val="lt1"/>
                </a:solidFill>
                <a:latin typeface="Big Shoulders Text Light"/>
                <a:ea typeface="Big Shoulders Text Light"/>
                <a:cs typeface="Big Shoulders Text Light"/>
                <a:sym typeface="Big Shoulders Text Light"/>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
          <p:cNvSpPr txBox="1"/>
          <p:nvPr>
            <p:ph type="ctrTitle"/>
          </p:nvPr>
        </p:nvSpPr>
        <p:spPr>
          <a:xfrm>
            <a:off x="1154000" y="611850"/>
            <a:ext cx="6558000" cy="1959900"/>
          </a:xfrm>
          <a:prstGeom prst="rect">
            <a:avLst/>
          </a:prstGeom>
          <a:noFill/>
          <a:ln>
            <a:noFill/>
          </a:ln>
        </p:spPr>
        <p:txBody>
          <a:bodyPr anchorCtr="0" anchor="ctr" bIns="91425" lIns="91425" spcFirstLastPara="1" rIns="91425" wrap="square" tIns="91425">
            <a:noAutofit/>
          </a:bodyPr>
          <a:lstStyle/>
          <a:p>
            <a:pPr indent="457200" lvl="0" marL="914400" rtl="0" algn="l">
              <a:lnSpc>
                <a:spcPct val="100000"/>
              </a:lnSpc>
              <a:spcBef>
                <a:spcPts val="0"/>
              </a:spcBef>
              <a:spcAft>
                <a:spcPts val="0"/>
              </a:spcAft>
              <a:buSzPts val="5200"/>
              <a:buNone/>
            </a:pPr>
            <a:r>
              <a:rPr lang="en"/>
              <a:t>Backend</a:t>
            </a:r>
            <a:endParaRPr>
              <a:solidFill>
                <a:schemeClr val="accent1"/>
              </a:solidFill>
            </a:endParaRPr>
          </a:p>
        </p:txBody>
      </p:sp>
      <p:sp>
        <p:nvSpPr>
          <p:cNvPr id="743" name="Google Shape;743;p1"/>
          <p:cNvSpPr txBox="1"/>
          <p:nvPr/>
        </p:nvSpPr>
        <p:spPr>
          <a:xfrm>
            <a:off x="1292975" y="2335975"/>
            <a:ext cx="7251000" cy="1708500"/>
          </a:xfrm>
          <a:prstGeom prst="rect">
            <a:avLst/>
          </a:prstGeom>
          <a:noFill/>
          <a:ln>
            <a:noFill/>
          </a:ln>
        </p:spPr>
        <p:txBody>
          <a:bodyPr anchorCtr="0" anchor="t" bIns="91425" lIns="91425" spcFirstLastPara="1" rIns="91425" wrap="square" tIns="91425">
            <a:spAutoFit/>
          </a:bodyPr>
          <a:lstStyle/>
          <a:p>
            <a:pPr indent="0" lvl="0" marL="1371600" marR="0" rtl="0" algn="l">
              <a:lnSpc>
                <a:spcPct val="100000"/>
              </a:lnSpc>
              <a:spcBef>
                <a:spcPts val="0"/>
              </a:spcBef>
              <a:spcAft>
                <a:spcPts val="0"/>
              </a:spcAft>
              <a:buClr>
                <a:srgbClr val="000000"/>
              </a:buClr>
              <a:buSzPts val="3200"/>
              <a:buFont typeface="Arial"/>
              <a:buNone/>
            </a:pPr>
            <a:r>
              <a:rPr b="1" baseline="-25000" lang="en" sz="3200">
                <a:solidFill>
                  <a:schemeClr val="lt1"/>
                </a:solidFill>
                <a:latin typeface="Cinzel"/>
                <a:ea typeface="Cinzel"/>
                <a:cs typeface="Cinzel"/>
                <a:sym typeface="Cinzel"/>
              </a:rPr>
              <a:t>Web development - session 3 </a:t>
            </a:r>
            <a:endParaRPr b="1" baseline="-25000" i="0" sz="3200" u="none" cap="none" strike="noStrike">
              <a:solidFill>
                <a:schemeClr val="lt1"/>
              </a:solidFill>
              <a:latin typeface="Cinzel"/>
              <a:ea typeface="Cinzel"/>
              <a:cs typeface="Cinzel"/>
              <a:sym typeface="Cinzel"/>
            </a:endParaRPr>
          </a:p>
          <a:p>
            <a:pPr indent="0" lvl="0" marL="0" marR="0" rtl="0" algn="l">
              <a:lnSpc>
                <a:spcPct val="100000"/>
              </a:lnSpc>
              <a:spcBef>
                <a:spcPts val="0"/>
              </a:spcBef>
              <a:spcAft>
                <a:spcPts val="0"/>
              </a:spcAft>
              <a:buClr>
                <a:srgbClr val="000000"/>
              </a:buClr>
              <a:buSzPts val="3200"/>
              <a:buFont typeface="Arial"/>
              <a:buNone/>
            </a:pPr>
            <a:r>
              <a:rPr b="1" lang="en" sz="3200">
                <a:solidFill>
                  <a:schemeClr val="lt1"/>
                </a:solidFill>
                <a:latin typeface="Cinzel"/>
                <a:ea typeface="Cinzel"/>
                <a:cs typeface="Cinzel"/>
                <a:sym typeface="Cinzel"/>
              </a:rPr>
              <a:t>	</a:t>
            </a:r>
            <a:endParaRPr b="1" i="0" sz="3200" u="none" cap="none" strike="noStrike">
              <a:solidFill>
                <a:schemeClr val="lt1"/>
              </a:solidFill>
              <a:latin typeface="Cinzel"/>
              <a:ea typeface="Cinzel"/>
              <a:cs typeface="Cinzel"/>
              <a:sym typeface="Cinzel"/>
            </a:endParaRPr>
          </a:p>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chemeClr val="lt1"/>
                </a:solidFill>
                <a:latin typeface="Cinzel"/>
                <a:ea typeface="Cinzel"/>
                <a:cs typeface="Cinzel"/>
                <a:sym typeface="Cinzel"/>
              </a:rPr>
              <a:t>                                 </a:t>
            </a:r>
            <a:r>
              <a:rPr b="1" lang="en" sz="2100">
                <a:solidFill>
                  <a:schemeClr val="lt1"/>
                </a:solidFill>
                <a:latin typeface="Cinzel"/>
                <a:ea typeface="Cinzel"/>
                <a:cs typeface="Cinzel"/>
                <a:sym typeface="Cinzel"/>
              </a:rPr>
              <a:t>5</a:t>
            </a:r>
            <a:r>
              <a:rPr b="1" i="0" lang="en" sz="2100" u="none" cap="none" strike="noStrike">
                <a:solidFill>
                  <a:schemeClr val="lt1"/>
                </a:solidFill>
                <a:latin typeface="Cinzel"/>
                <a:ea typeface="Cinzel"/>
                <a:cs typeface="Cinzel"/>
                <a:sym typeface="Cinzel"/>
              </a:rPr>
              <a:t> </a:t>
            </a:r>
            <a:r>
              <a:rPr b="1" lang="en" sz="2100">
                <a:solidFill>
                  <a:schemeClr val="lt1"/>
                </a:solidFill>
                <a:latin typeface="Cinzel"/>
                <a:ea typeface="Cinzel"/>
                <a:cs typeface="Cinzel"/>
                <a:sym typeface="Cinzel"/>
              </a:rPr>
              <a:t>April</a:t>
            </a:r>
            <a:r>
              <a:rPr b="1" i="0" lang="en" sz="2100" u="none" cap="none" strike="noStrike">
                <a:solidFill>
                  <a:schemeClr val="lt1"/>
                </a:solidFill>
                <a:latin typeface="Cinzel"/>
                <a:ea typeface="Cinzel"/>
                <a:cs typeface="Cinzel"/>
                <a:sym typeface="Cinzel"/>
              </a:rPr>
              <a:t> 202</a:t>
            </a:r>
            <a:r>
              <a:rPr b="1" lang="en" sz="2100">
                <a:solidFill>
                  <a:schemeClr val="lt1"/>
                </a:solidFill>
                <a:latin typeface="Cinzel"/>
                <a:ea typeface="Cinzel"/>
                <a:cs typeface="Cinzel"/>
                <a:sym typeface="Cinzel"/>
              </a:rPr>
              <a:t>3</a:t>
            </a:r>
            <a:endParaRPr b="1" i="0" sz="2100" u="none" cap="none" strike="noStrike">
              <a:solidFill>
                <a:schemeClr val="lt1"/>
              </a:solidFill>
              <a:latin typeface="Cinzel"/>
              <a:ea typeface="Cinzel"/>
              <a:cs typeface="Cinzel"/>
              <a:sym typeface="Cinze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ig Shoulders Text Light"/>
              <a:ea typeface="Big Shoulders Text Light"/>
              <a:cs typeface="Big Shoulders Text Light"/>
              <a:sym typeface="Big Shoulders Text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g2131b7ee3f6_0_55"/>
          <p:cNvSpPr txBox="1"/>
          <p:nvPr>
            <p:ph idx="15" type="title"/>
          </p:nvPr>
        </p:nvSpPr>
        <p:spPr>
          <a:xfrm>
            <a:off x="370325" y="603800"/>
            <a:ext cx="7759200" cy="292500"/>
          </a:xfrm>
          <a:prstGeom prst="rect">
            <a:avLst/>
          </a:prstGeom>
          <a:noFill/>
          <a:ln>
            <a:noFill/>
          </a:ln>
        </p:spPr>
        <p:txBody>
          <a:bodyPr anchorCtr="0" anchor="ctr" bIns="91425" lIns="91425" spcFirstLastPara="1" rIns="91425" wrap="square" tIns="91425">
            <a:noAutofit/>
          </a:bodyPr>
          <a:lstStyle/>
          <a:p>
            <a:pPr indent="0" lvl="0" marL="457200" rtl="0" algn="ctr">
              <a:lnSpc>
                <a:spcPct val="100000"/>
              </a:lnSpc>
              <a:spcBef>
                <a:spcPts val="0"/>
              </a:spcBef>
              <a:spcAft>
                <a:spcPts val="0"/>
              </a:spcAft>
              <a:buSzPts val="2800"/>
              <a:buNone/>
            </a:pPr>
            <a:r>
              <a:rPr lang="en"/>
              <a:t>    </a:t>
            </a:r>
            <a:endParaRPr/>
          </a:p>
        </p:txBody>
      </p:sp>
      <p:sp>
        <p:nvSpPr>
          <p:cNvPr id="812" name="Google Shape;812;g2131b7ee3f6_0_55"/>
          <p:cNvSpPr txBox="1"/>
          <p:nvPr/>
        </p:nvSpPr>
        <p:spPr>
          <a:xfrm>
            <a:off x="1706850" y="1353250"/>
            <a:ext cx="4972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2"/>
              </a:solidFill>
              <a:latin typeface="Blinker SemiBold"/>
              <a:ea typeface="Blinker SemiBold"/>
              <a:cs typeface="Blinker SemiBold"/>
              <a:sym typeface="Blinker SemiBold"/>
            </a:endParaRPr>
          </a:p>
        </p:txBody>
      </p:sp>
      <p:sp>
        <p:nvSpPr>
          <p:cNvPr id="813" name="Google Shape;813;g2131b7ee3f6_0_55"/>
          <p:cNvSpPr txBox="1"/>
          <p:nvPr/>
        </p:nvSpPr>
        <p:spPr>
          <a:xfrm>
            <a:off x="2550425" y="321450"/>
            <a:ext cx="3654000" cy="631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rPr b="1" lang="en" sz="2900">
                <a:solidFill>
                  <a:schemeClr val="lt1"/>
                </a:solidFill>
                <a:latin typeface="Big Shoulders Text"/>
                <a:ea typeface="Big Shoulders Text"/>
                <a:cs typeface="Big Shoulders Text"/>
                <a:sym typeface="Big Shoulders Text"/>
              </a:rPr>
              <a:t>CORS</a:t>
            </a:r>
            <a:endParaRPr b="1" i="0" sz="2900" u="none" cap="none" strike="noStrike">
              <a:solidFill>
                <a:schemeClr val="lt1"/>
              </a:solidFill>
              <a:latin typeface="Big Shoulders Text"/>
              <a:ea typeface="Big Shoulders Text"/>
              <a:cs typeface="Big Shoulders Text"/>
              <a:sym typeface="Big Shoulders Text"/>
            </a:endParaRPr>
          </a:p>
        </p:txBody>
      </p:sp>
      <p:pic>
        <p:nvPicPr>
          <p:cNvPr id="814" name="Google Shape;814;g2131b7ee3f6_0_55"/>
          <p:cNvPicPr preferRelativeResize="0"/>
          <p:nvPr/>
        </p:nvPicPr>
        <p:blipFill>
          <a:blip r:embed="rId3">
            <a:alphaModFix/>
          </a:blip>
          <a:stretch>
            <a:fillRect/>
          </a:stretch>
        </p:blipFill>
        <p:spPr>
          <a:xfrm>
            <a:off x="1273225" y="1282400"/>
            <a:ext cx="6368400" cy="3037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g11accc466e7_1_8"/>
          <p:cNvSpPr txBox="1"/>
          <p:nvPr>
            <p:ph idx="15" type="title"/>
          </p:nvPr>
        </p:nvSpPr>
        <p:spPr>
          <a:xfrm>
            <a:off x="370325" y="603800"/>
            <a:ext cx="7759200" cy="292500"/>
          </a:xfrm>
          <a:prstGeom prst="rect">
            <a:avLst/>
          </a:prstGeom>
          <a:noFill/>
          <a:ln>
            <a:noFill/>
          </a:ln>
        </p:spPr>
        <p:txBody>
          <a:bodyPr anchorCtr="0" anchor="ctr" bIns="91425" lIns="91425" spcFirstLastPara="1" rIns="91425" wrap="square" tIns="91425">
            <a:noAutofit/>
          </a:bodyPr>
          <a:lstStyle/>
          <a:p>
            <a:pPr indent="0" lvl="0" marL="457200" rtl="0" algn="ctr">
              <a:lnSpc>
                <a:spcPct val="100000"/>
              </a:lnSpc>
              <a:spcBef>
                <a:spcPts val="0"/>
              </a:spcBef>
              <a:spcAft>
                <a:spcPts val="0"/>
              </a:spcAft>
              <a:buSzPts val="2800"/>
              <a:buNone/>
            </a:pPr>
            <a:r>
              <a:rPr lang="en"/>
              <a:t>    </a:t>
            </a:r>
            <a:endParaRPr/>
          </a:p>
        </p:txBody>
      </p:sp>
      <p:sp>
        <p:nvSpPr>
          <p:cNvPr id="820" name="Google Shape;820;g11accc466e7_1_8"/>
          <p:cNvSpPr txBox="1"/>
          <p:nvPr/>
        </p:nvSpPr>
        <p:spPr>
          <a:xfrm>
            <a:off x="2484100" y="1859050"/>
            <a:ext cx="45711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sz="4200">
                <a:solidFill>
                  <a:schemeClr val="lt2"/>
                </a:solidFill>
                <a:latin typeface="Blinker SemiBold"/>
                <a:ea typeface="Blinker SemiBold"/>
                <a:cs typeface="Blinker SemiBold"/>
                <a:sym typeface="Blinker SemiBold"/>
              </a:rPr>
              <a:t>Example - 2 </a:t>
            </a:r>
            <a:endParaRPr sz="4200">
              <a:solidFill>
                <a:schemeClr val="lt2"/>
              </a:solidFill>
              <a:latin typeface="Blinker SemiBold"/>
              <a:ea typeface="Blinker SemiBold"/>
              <a:cs typeface="Blinker SemiBold"/>
              <a:sym typeface="Blinker SemiBold"/>
            </a:endParaRPr>
          </a:p>
          <a:p>
            <a:pPr indent="0" lvl="0" marL="0" marR="0" rtl="0" algn="l">
              <a:lnSpc>
                <a:spcPct val="100000"/>
              </a:lnSpc>
              <a:spcBef>
                <a:spcPts val="0"/>
              </a:spcBef>
              <a:spcAft>
                <a:spcPts val="0"/>
              </a:spcAft>
              <a:buClr>
                <a:srgbClr val="000000"/>
              </a:buClr>
              <a:buSzPts val="1400"/>
              <a:buFont typeface="Arial"/>
              <a:buNone/>
            </a:pPr>
            <a:r>
              <a:t/>
            </a:r>
            <a:endParaRPr sz="2800">
              <a:solidFill>
                <a:schemeClr val="lt2"/>
              </a:solidFill>
              <a:latin typeface="Blinker SemiBold"/>
              <a:ea typeface="Blinker SemiBold"/>
              <a:cs typeface="Blinker SemiBold"/>
              <a:sym typeface="Blinker SemiBold"/>
            </a:endParaRPr>
          </a:p>
        </p:txBody>
      </p:sp>
      <p:graphicFrame>
        <p:nvGraphicFramePr>
          <p:cNvPr id="821" name="Google Shape;821;g11accc466e7_1_8"/>
          <p:cNvGraphicFramePr/>
          <p:nvPr/>
        </p:nvGraphicFramePr>
        <p:xfrm>
          <a:off x="-641975" y="5216175"/>
          <a:ext cx="3000000" cy="3000000"/>
        </p:xfrm>
        <a:graphic>
          <a:graphicData uri="http://schemas.openxmlformats.org/drawingml/2006/table">
            <a:tbl>
              <a:tblPr>
                <a:noFill/>
                <a:tableStyleId>{8270354A-143B-4662-8CE2-0B736EEA9A31}</a:tableStyleId>
              </a:tblPr>
              <a:tblGrid>
                <a:gridCol w="2196225"/>
                <a:gridCol w="4153200"/>
                <a:gridCol w="2196225"/>
              </a:tblGrid>
              <a:tr h="620575">
                <a:tc>
                  <a:txBody>
                    <a:bodyPr/>
                    <a:lstStyle/>
                    <a:p>
                      <a:pPr indent="0" lvl="0" marL="0" marR="0" rtl="0" algn="l">
                        <a:lnSpc>
                          <a:spcPct val="136363"/>
                        </a:lnSpc>
                        <a:spcBef>
                          <a:spcPts val="0"/>
                        </a:spcBef>
                        <a:spcAft>
                          <a:spcPts val="0"/>
                        </a:spcAft>
                        <a:buClr>
                          <a:srgbClr val="000000"/>
                        </a:buClr>
                        <a:buSzPts val="1100"/>
                        <a:buFont typeface="Arial"/>
                        <a:buNone/>
                      </a:pPr>
                      <a:r>
                        <a:rPr lang="en" sz="1100" u="none" cap="none" strike="noStrike">
                          <a:latin typeface="Roboto"/>
                          <a:ea typeface="Roboto"/>
                          <a:cs typeface="Roboto"/>
                          <a:sym typeface="Roboto"/>
                        </a:rPr>
                        <a:t>Paper Title</a:t>
                      </a:r>
                      <a:endParaRPr sz="1100" u="none" cap="none" strike="noStrike">
                        <a:latin typeface="Roboto"/>
                        <a:ea typeface="Roboto"/>
                        <a:cs typeface="Roboto"/>
                        <a:sym typeface="Roboto"/>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Summary</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Pros &amp; Cons</a:t>
                      </a:r>
                      <a:endParaRPr sz="1100" u="none" cap="none" strike="noStrike"/>
                    </a:p>
                  </a:txBody>
                  <a:tcPr marT="63500" marB="63500" marR="63500" marL="63500"/>
                </a:tc>
              </a:tr>
              <a:tr h="2947725">
                <a:tc>
                  <a:txBody>
                    <a:bodyPr/>
                    <a:lstStyle/>
                    <a:p>
                      <a:pPr indent="0" lvl="0" marL="0" marR="0" rtl="0" algn="l">
                        <a:lnSpc>
                          <a:spcPct val="136363"/>
                        </a:lnSpc>
                        <a:spcBef>
                          <a:spcPts val="0"/>
                        </a:spcBef>
                        <a:spcAft>
                          <a:spcPts val="0"/>
                        </a:spcAft>
                        <a:buClr>
                          <a:srgbClr val="000000"/>
                        </a:buClr>
                        <a:buSzPts val="1100"/>
                        <a:buFont typeface="Arial"/>
                        <a:buNone/>
                      </a:pPr>
                      <a:r>
                        <a:rPr lang="en" sz="1100" u="none" cap="none" strike="noStrike">
                          <a:latin typeface="Roboto"/>
                          <a:ea typeface="Roboto"/>
                          <a:cs typeface="Roboto"/>
                          <a:sym typeface="Roboto"/>
                        </a:rPr>
                        <a:t>Design science in NFC research</a:t>
                      </a:r>
                      <a:endParaRPr sz="1100" u="none" cap="none" strike="noStrike">
                        <a:latin typeface="Roboto"/>
                        <a:ea typeface="Roboto"/>
                        <a:cs typeface="Roboto"/>
                        <a:sym typeface="Roboto"/>
                      </a:endParaRPr>
                    </a:p>
                    <a:p>
                      <a:pPr indent="0" lvl="0" marL="0" marR="0" rtl="0" algn="l">
                        <a:lnSpc>
                          <a:spcPct val="136363"/>
                        </a:lnSpc>
                        <a:spcBef>
                          <a:spcPts val="0"/>
                        </a:spcBef>
                        <a:spcAft>
                          <a:spcPts val="0"/>
                        </a:spcAft>
                        <a:buClr>
                          <a:srgbClr val="000000"/>
                        </a:buClr>
                        <a:buSzPts val="1100"/>
                        <a:buFont typeface="Arial"/>
                        <a:buNone/>
                      </a:pPr>
                      <a:r>
                        <a:rPr lang="en" sz="1100" u="none" cap="none" strike="noStrike">
                          <a:latin typeface="Roboto"/>
                          <a:ea typeface="Roboto"/>
                          <a:cs typeface="Roboto"/>
                          <a:sym typeface="Roboto"/>
                        </a:rPr>
                        <a:t>Busra Ozdenizci, M. N. Aydin, V. Coskun, Kerem Ok</a:t>
                      </a:r>
                      <a:endParaRPr sz="1100" u="none" cap="none" strike="noStrike">
                        <a:latin typeface="Roboto"/>
                        <a:ea typeface="Roboto"/>
                        <a:cs typeface="Roboto"/>
                        <a:sym typeface="Roboto"/>
                      </a:endParaRPr>
                    </a:p>
                    <a:p>
                      <a:pPr indent="0" lvl="0" marL="0" marR="0" rtl="0" algn="l">
                        <a:lnSpc>
                          <a:spcPct val="136363"/>
                        </a:lnSpc>
                        <a:spcBef>
                          <a:spcPts val="0"/>
                        </a:spcBef>
                        <a:spcAft>
                          <a:spcPts val="0"/>
                        </a:spcAft>
                        <a:buClr>
                          <a:srgbClr val="000000"/>
                        </a:buClr>
                        <a:buSzPts val="900"/>
                        <a:buFont typeface="Arial"/>
                        <a:buNone/>
                      </a:pPr>
                      <a:r>
                        <a:t/>
                      </a:r>
                      <a:endParaRPr sz="900" u="sng" cap="none" strike="noStrike">
                        <a:solidFill>
                          <a:srgbClr val="1155CC"/>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This paper rigorous and holistic literature review with the modern applications of NFC in field of technology and paved path for further research in this field.</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Cons:payment processing fraud</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Pros:Ease of Pansfrayment</a:t>
                      </a:r>
                      <a:endParaRPr sz="1100" u="none" cap="none" strike="noStrike"/>
                    </a:p>
                  </a:txBody>
                  <a:tcPr marT="63500" marB="63500" marR="63500" marL="63500"/>
                </a:tc>
              </a:tr>
              <a:tr h="288702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Current benefits and future directions of NFC services</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solidFill>
                            <a:srgbClr val="32414D"/>
                          </a:solidFill>
                          <a:highlight>
                            <a:srgbClr val="FFFFFF"/>
                          </a:highlight>
                          <a:latin typeface="Roboto"/>
                          <a:ea typeface="Roboto"/>
                          <a:cs typeface="Roboto"/>
                          <a:sym typeface="Roboto"/>
                        </a:rPr>
                        <a:t>This paper examined existing NFC applications, prototypes and studies from both academia and industry and analyzed these applications by classifying them into NFC operating modes to surface the nature of underlying value-added services and benefits that they provide</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Cons:Low Area Field</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Pros:Very fast and easy to use.</a:t>
                      </a:r>
                      <a:endParaRPr sz="1100" u="none" cap="none" strike="noStrike"/>
                    </a:p>
                  </a:txBody>
                  <a:tcPr marT="63500" marB="63500" marR="63500" marL="63500"/>
                </a:tc>
              </a:tr>
              <a:tr h="30590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Mobile NFC Services: Adoption Factors and a Typology of Business Models</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solidFill>
                            <a:srgbClr val="32414D"/>
                          </a:solidFill>
                          <a:highlight>
                            <a:srgbClr val="FFFFFF"/>
                          </a:highlight>
                          <a:latin typeface="Roboto"/>
                          <a:ea typeface="Roboto"/>
                          <a:cs typeface="Roboto"/>
                          <a:sym typeface="Roboto"/>
                        </a:rPr>
                        <a:t>The chapter articulates the vision of a cooperative model that can enable the sharing of services, infrastructure, cost, and revenues among various NFC ecosystem players and adopts a four-tier classification approach to categorize NFC business models into a number of typologies</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Cons:</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   Security Issues</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Pros:</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eavesdropping and replay attacks.</a:t>
                      </a:r>
                      <a:endParaRPr sz="1100" u="none" cap="none" strike="noStrike"/>
                    </a:p>
                  </a:txBody>
                  <a:tcPr marT="63500" marB="63500" marR="63500" marL="63500"/>
                </a:tc>
              </a:tr>
              <a:tr h="3403050">
                <a:tc>
                  <a:txBody>
                    <a:bodyPr/>
                    <a:lstStyle/>
                    <a:p>
                      <a:pPr indent="0" lvl="0" marL="0" marR="0" rtl="0" algn="l">
                        <a:lnSpc>
                          <a:spcPct val="136363"/>
                        </a:lnSpc>
                        <a:spcBef>
                          <a:spcPts val="0"/>
                        </a:spcBef>
                        <a:spcAft>
                          <a:spcPts val="0"/>
                        </a:spcAft>
                        <a:buClr>
                          <a:srgbClr val="000000"/>
                        </a:buClr>
                        <a:buSzPts val="900"/>
                        <a:buFont typeface="Arial"/>
                        <a:buNone/>
                      </a:pPr>
                      <a:r>
                        <a:rPr lang="en" sz="900" u="none" cap="none" strike="noStrike">
                          <a:latin typeface="Roboto"/>
                          <a:ea typeface="Roboto"/>
                          <a:cs typeface="Roboto"/>
                          <a:sym typeface="Roboto"/>
                        </a:rPr>
                        <a:t>Adoption of Near Field Communication (NFC) for Mobile Payments in the UAE: A Merchants' Perspective</a:t>
                      </a:r>
                      <a:endParaRPr sz="900" u="none" cap="none" strike="noStrike">
                        <a:latin typeface="Roboto"/>
                        <a:ea typeface="Roboto"/>
                        <a:cs typeface="Roboto"/>
                        <a:sym typeface="Roboto"/>
                      </a:endParaRPr>
                    </a:p>
                    <a:p>
                      <a:pPr indent="0" lvl="0" marL="0" marR="0" rtl="0" algn="l">
                        <a:lnSpc>
                          <a:spcPct val="136363"/>
                        </a:lnSpc>
                        <a:spcBef>
                          <a:spcPts val="0"/>
                        </a:spcBef>
                        <a:spcAft>
                          <a:spcPts val="0"/>
                        </a:spcAft>
                        <a:buClr>
                          <a:srgbClr val="000000"/>
                        </a:buClr>
                        <a:buSzPts val="900"/>
                        <a:buFont typeface="Arial"/>
                        <a:buNone/>
                      </a:pPr>
                      <a:r>
                        <a:rPr lang="en" sz="900" u="none" cap="none" strike="noStrike">
                          <a:latin typeface="Roboto"/>
                          <a:ea typeface="Roboto"/>
                          <a:cs typeface="Roboto"/>
                          <a:sym typeface="Roboto"/>
                        </a:rPr>
                        <a:t>Mohanad Halaweh, H. A. Qaisi</a:t>
                      </a:r>
                      <a:endParaRPr sz="900" u="none" cap="none" strike="noStrike">
                        <a:latin typeface="Roboto"/>
                        <a:ea typeface="Roboto"/>
                        <a:cs typeface="Roboto"/>
                        <a:sym typeface="Roboto"/>
                      </a:endParaRPr>
                    </a:p>
                    <a:p>
                      <a:pPr indent="0" lvl="0" marL="0" marR="0" rtl="0" algn="l">
                        <a:lnSpc>
                          <a:spcPct val="136363"/>
                        </a:lnSpc>
                        <a:spcBef>
                          <a:spcPts val="0"/>
                        </a:spcBef>
                        <a:spcAft>
                          <a:spcPts val="0"/>
                        </a:spcAft>
                        <a:buClr>
                          <a:srgbClr val="000000"/>
                        </a:buClr>
                        <a:buSzPts val="900"/>
                        <a:buFont typeface="Arial"/>
                        <a:buNone/>
                      </a:pPr>
                      <a:r>
                        <a:t/>
                      </a:r>
                      <a:endParaRPr sz="900" u="sng" cap="none" strike="noStrike">
                        <a:solidFill>
                          <a:srgbClr val="1155CC"/>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solidFill>
                            <a:srgbClr val="32414D"/>
                          </a:solidFill>
                          <a:highlight>
                            <a:srgbClr val="FFFFFF"/>
                          </a:highlight>
                          <a:latin typeface="Roboto"/>
                          <a:ea typeface="Roboto"/>
                          <a:cs typeface="Roboto"/>
                          <a:sym typeface="Roboto"/>
                        </a:rPr>
                        <a:t>Security, promptness and business sustainability were found to be important factors for merchants to contemplate before adopting the new technology, and technology infrastructure, switching cost, availability and ecosystem complexity impeded the spreading of NFC mobile payment technology in the UAE market</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Cons: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Low Data Transfer Rates</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Pros:</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Versatile—works with more than just payment systems</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tc>
              </a:tr>
              <a:tr h="304892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NFC-enabled City Maps Measuring their Perceived Value</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E. Ronay</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This paper presents an innovative form of NFC usage in the Tourism field: NFC enabled travel maps. A prototype of such a map was developed and tested by the authors with the aim of measuring their perceived value. </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Cons:</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Can be pricey when deployed for large-scale operations.</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Pros:</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compatible with existing RFID networks</a:t>
                      </a:r>
                      <a:endParaRPr sz="1100" u="none" cap="none" strike="noStrike"/>
                    </a:p>
                  </a:txBody>
                  <a:tcPr marT="63500" marB="63500" marR="63500" marL="63500"/>
                </a:tc>
              </a:tr>
              <a:tr h="25025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NFC in industrial applications for monitoring plant information</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R. Ramanathan, Jahanzaib Imtiaz</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solidFill>
                            <a:srgbClr val="32414D"/>
                          </a:solidFill>
                          <a:highlight>
                            <a:srgbClr val="FFFFFF"/>
                          </a:highlight>
                          <a:latin typeface="Roboto"/>
                          <a:ea typeface="Roboto"/>
                          <a:cs typeface="Roboto"/>
                          <a:sym typeface="Roboto"/>
                        </a:rPr>
                        <a:t>A use case of NFC technology in Industrial Environment is discussed, which helps to deliver localization based information of a production plant just by simply touching the NFC tag with NFC enabled smart phone</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tc>
              </a:tr>
              <a:tr h="43238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Offloading Computations to Mobile Devices and Cloudlets via an Upgraded NFC Communication Protocol</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Dimitris Chatzopoulos, Carlos Bermejo, Sokol Kosta, P. Hui</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solidFill>
                            <a:srgbClr val="32414D"/>
                          </a:solidFill>
                          <a:highlight>
                            <a:srgbClr val="FFFFFF"/>
                          </a:highlight>
                          <a:latin typeface="Roboto"/>
                          <a:ea typeface="Roboto"/>
                          <a:cs typeface="Roboto"/>
                          <a:sym typeface="Roboto"/>
                        </a:rPr>
                        <a:t>A new NFC communication protocol is designed that overcomes the limitations of the default NFC protocol; removing the need for constant user interaction, the one–way communication restraint, and the limit on low data size transfe</a:t>
                      </a:r>
                      <a:endParaRPr sz="1050" u="none" cap="none" strike="noStrike">
                        <a:solidFill>
                          <a:srgbClr val="32414D"/>
                        </a:solidFill>
                        <a:highlight>
                          <a:srgbClr val="FFFFFF"/>
                        </a:highlight>
                        <a:latin typeface="Roboto"/>
                        <a:ea typeface="Roboto"/>
                        <a:cs typeface="Roboto"/>
                        <a:sym typeface="Roboto"/>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Cons: Not every phone is equipped with NFC tags and thus cannot be used for digital payments.</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Pros: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Improved operational efficiency</a:t>
                      </a:r>
                      <a:endParaRPr sz="1100" u="none" cap="none" strike="noStrike"/>
                    </a:p>
                  </a:txBody>
                  <a:tcPr marT="63500" marB="63500" marR="63500" marL="63500"/>
                </a:tc>
              </a:tr>
              <a:tr h="21382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NFC Enabled Location Tracking System</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Nida Saiyed, P. Bafna, Anagha Vaidya, T. Khatri</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solidFill>
                            <a:srgbClr val="32414D"/>
                          </a:solidFill>
                          <a:highlight>
                            <a:srgbClr val="FFFFFF"/>
                          </a:highlight>
                          <a:latin typeface="Roboto"/>
                          <a:ea typeface="Roboto"/>
                          <a:cs typeface="Roboto"/>
                          <a:sym typeface="Roboto"/>
                        </a:rPr>
                        <a:t>Proposed system uses NFC-supported tag which will not only mark the presence of child in the bus, but also monitor the location of the child and send timely updates to the parents</a:t>
                      </a:r>
                      <a:endParaRPr sz="1050" u="none" cap="none" strike="noStrike">
                        <a:solidFill>
                          <a:srgbClr val="32414D"/>
                        </a:solidFill>
                        <a:highlight>
                          <a:srgbClr val="FFFFFF"/>
                        </a:highlight>
                        <a:latin typeface="Roboto"/>
                        <a:ea typeface="Roboto"/>
                        <a:cs typeface="Roboto"/>
                        <a:sym typeface="Roboto"/>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Cons: Lack of User Knowledge.</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Pros: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Reducing manual errors:</a:t>
                      </a:r>
                      <a:endParaRPr sz="1100" u="none" cap="none" strike="noStrike"/>
                    </a:p>
                  </a:txBody>
                  <a:tcPr marT="63500" marB="63500" marR="63500" marL="63500"/>
                </a:tc>
              </a:tr>
              <a:tr h="35953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Using NFC Health Monitoring and Document Retrieval</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S. Pisey, Y.A. Sonavane, Sakshi Jagtap, Sanket Angchekar, Shreya Zaveri</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050"/>
                        <a:buFont typeface="Arial"/>
                        <a:buNone/>
                      </a:pPr>
                      <a:r>
                        <a:rPr lang="en" sz="1050" u="none" cap="none" strike="noStrike">
                          <a:solidFill>
                            <a:srgbClr val="32414D"/>
                          </a:solidFill>
                          <a:highlight>
                            <a:srgbClr val="FFFFFF"/>
                          </a:highlight>
                          <a:latin typeface="Roboto"/>
                          <a:ea typeface="Roboto"/>
                          <a:cs typeface="Roboto"/>
                          <a:sym typeface="Roboto"/>
                        </a:rPr>
                        <a:t>A step-by-step approach in the design of two Near Field Communication (NFC) product for pervasive healthcare monitoring using NFC-enabled mobile phones for facilitating the patients in low resource environment is undertaken.</a:t>
                      </a:r>
                      <a:endParaRPr sz="1050" u="none" cap="none" strike="noStrike">
                        <a:solidFill>
                          <a:srgbClr val="32414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32414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050"/>
                        <a:buFont typeface="Arial"/>
                        <a:buNone/>
                      </a:pPr>
                      <a:r>
                        <a:t/>
                      </a:r>
                      <a:endParaRPr sz="1050" u="none" cap="none" strike="noStrike">
                        <a:solidFill>
                          <a:srgbClr val="32414D"/>
                        </a:solidFill>
                        <a:highlight>
                          <a:srgbClr val="FFFFFF"/>
                        </a:highlight>
                        <a:latin typeface="Roboto"/>
                        <a:ea typeface="Roboto"/>
                        <a:cs typeface="Roboto"/>
                        <a:sym typeface="Roboto"/>
                      </a:endParaRPr>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Cons:</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Radio Waves can prove to be harmful for the body.</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Pros: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Being a New Vector for Fraud · Limited Range</a:t>
                      </a:r>
                      <a:endParaRPr sz="1100" u="none" cap="none" strike="noStrike"/>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g1cbd38a620a_0_64"/>
          <p:cNvSpPr txBox="1"/>
          <p:nvPr>
            <p:ph idx="15" type="title"/>
          </p:nvPr>
        </p:nvSpPr>
        <p:spPr>
          <a:xfrm>
            <a:off x="370325" y="603800"/>
            <a:ext cx="7759200" cy="292500"/>
          </a:xfrm>
          <a:prstGeom prst="rect">
            <a:avLst/>
          </a:prstGeom>
          <a:noFill/>
          <a:ln>
            <a:noFill/>
          </a:ln>
        </p:spPr>
        <p:txBody>
          <a:bodyPr anchorCtr="0" anchor="ctr" bIns="91425" lIns="91425" spcFirstLastPara="1" rIns="91425" wrap="square" tIns="91425">
            <a:noAutofit/>
          </a:bodyPr>
          <a:lstStyle/>
          <a:p>
            <a:pPr indent="0" lvl="0" marL="457200" rtl="0" algn="ctr">
              <a:lnSpc>
                <a:spcPct val="100000"/>
              </a:lnSpc>
              <a:spcBef>
                <a:spcPts val="0"/>
              </a:spcBef>
              <a:spcAft>
                <a:spcPts val="0"/>
              </a:spcAft>
              <a:buSzPts val="2800"/>
              <a:buNone/>
            </a:pPr>
            <a:r>
              <a:rPr lang="en"/>
              <a:t>    </a:t>
            </a:r>
            <a:endParaRPr/>
          </a:p>
        </p:txBody>
      </p:sp>
      <p:sp>
        <p:nvSpPr>
          <p:cNvPr id="827" name="Google Shape;827;g1cbd38a620a_0_64"/>
          <p:cNvSpPr txBox="1"/>
          <p:nvPr/>
        </p:nvSpPr>
        <p:spPr>
          <a:xfrm>
            <a:off x="1333925" y="1569875"/>
            <a:ext cx="6795600" cy="2696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600">
                <a:solidFill>
                  <a:schemeClr val="lt1"/>
                </a:solidFill>
              </a:rPr>
              <a:t>Request</a:t>
            </a:r>
            <a:endParaRPr sz="1600">
              <a:solidFill>
                <a:schemeClr val="lt1"/>
              </a:solidFill>
            </a:endParaRPr>
          </a:p>
          <a:p>
            <a:pPr indent="0" lvl="0" marL="0" marR="0" rtl="0" algn="l">
              <a:lnSpc>
                <a:spcPct val="115000"/>
              </a:lnSpc>
              <a:spcBef>
                <a:spcPts val="0"/>
              </a:spcBef>
              <a:spcAft>
                <a:spcPts val="0"/>
              </a:spcAft>
              <a:buNone/>
            </a:pPr>
            <a:r>
              <a:t/>
            </a:r>
            <a:endParaRPr sz="1600">
              <a:solidFill>
                <a:schemeClr val="lt1"/>
              </a:solidFill>
            </a:endParaRPr>
          </a:p>
          <a:p>
            <a:pPr indent="0" lvl="0" marL="0" marR="0" rtl="0" algn="l">
              <a:lnSpc>
                <a:spcPct val="115000"/>
              </a:lnSpc>
              <a:spcBef>
                <a:spcPts val="0"/>
              </a:spcBef>
              <a:spcAft>
                <a:spcPts val="0"/>
              </a:spcAft>
              <a:buNone/>
            </a:pPr>
            <a:r>
              <a:rPr lang="en" sz="1600">
                <a:solidFill>
                  <a:schemeClr val="lt1"/>
                </a:solidFill>
              </a:rPr>
              <a:t>GET /hello.htm HTTP/1.1</a:t>
            </a:r>
            <a:endParaRPr sz="1600">
              <a:solidFill>
                <a:schemeClr val="lt1"/>
              </a:solidFill>
            </a:endParaRPr>
          </a:p>
          <a:p>
            <a:pPr indent="0" lvl="0" marL="0" marR="0" rtl="0" algn="l">
              <a:lnSpc>
                <a:spcPct val="115000"/>
              </a:lnSpc>
              <a:spcBef>
                <a:spcPts val="0"/>
              </a:spcBef>
              <a:spcAft>
                <a:spcPts val="0"/>
              </a:spcAft>
              <a:buNone/>
            </a:pPr>
            <a:r>
              <a:rPr lang="en" sz="1600">
                <a:solidFill>
                  <a:schemeClr val="lt1"/>
                </a:solidFill>
              </a:rPr>
              <a:t>User-Agent: Mozilla/4.0 (compatible; MSIE5.01; Windows NT)</a:t>
            </a:r>
            <a:endParaRPr sz="1600">
              <a:solidFill>
                <a:schemeClr val="lt1"/>
              </a:solidFill>
            </a:endParaRPr>
          </a:p>
          <a:p>
            <a:pPr indent="0" lvl="0" marL="0" marR="0" rtl="0" algn="l">
              <a:lnSpc>
                <a:spcPct val="115000"/>
              </a:lnSpc>
              <a:spcBef>
                <a:spcPts val="0"/>
              </a:spcBef>
              <a:spcAft>
                <a:spcPts val="0"/>
              </a:spcAft>
              <a:buNone/>
            </a:pPr>
            <a:r>
              <a:rPr lang="en" sz="1600">
                <a:solidFill>
                  <a:schemeClr val="lt1"/>
                </a:solidFill>
              </a:rPr>
              <a:t>Host: www.tutorialspoint.com</a:t>
            </a:r>
            <a:endParaRPr sz="1600">
              <a:solidFill>
                <a:schemeClr val="lt1"/>
              </a:solidFill>
            </a:endParaRPr>
          </a:p>
          <a:p>
            <a:pPr indent="0" lvl="0" marL="0" marR="0" rtl="0" algn="l">
              <a:lnSpc>
                <a:spcPct val="115000"/>
              </a:lnSpc>
              <a:spcBef>
                <a:spcPts val="0"/>
              </a:spcBef>
              <a:spcAft>
                <a:spcPts val="0"/>
              </a:spcAft>
              <a:buNone/>
            </a:pPr>
            <a:r>
              <a:rPr lang="en" sz="1600">
                <a:solidFill>
                  <a:schemeClr val="lt1"/>
                </a:solidFill>
              </a:rPr>
              <a:t>Accept-Language: en-us</a:t>
            </a:r>
            <a:endParaRPr sz="1600">
              <a:solidFill>
                <a:schemeClr val="lt1"/>
              </a:solidFill>
            </a:endParaRPr>
          </a:p>
          <a:p>
            <a:pPr indent="0" lvl="0" marL="0" marR="0" rtl="0" algn="l">
              <a:lnSpc>
                <a:spcPct val="115000"/>
              </a:lnSpc>
              <a:spcBef>
                <a:spcPts val="0"/>
              </a:spcBef>
              <a:spcAft>
                <a:spcPts val="0"/>
              </a:spcAft>
              <a:buNone/>
            </a:pPr>
            <a:r>
              <a:rPr lang="en" sz="1600">
                <a:solidFill>
                  <a:schemeClr val="lt1"/>
                </a:solidFill>
              </a:rPr>
              <a:t>Accept-Encoding: gzip, deflate</a:t>
            </a:r>
            <a:endParaRPr sz="1600">
              <a:solidFill>
                <a:schemeClr val="lt1"/>
              </a:solidFill>
            </a:endParaRPr>
          </a:p>
          <a:p>
            <a:pPr indent="0" lvl="0" marL="0" marR="0" rtl="0" algn="l">
              <a:lnSpc>
                <a:spcPct val="115000"/>
              </a:lnSpc>
              <a:spcBef>
                <a:spcPts val="0"/>
              </a:spcBef>
              <a:spcAft>
                <a:spcPts val="0"/>
              </a:spcAft>
              <a:buNone/>
            </a:pPr>
            <a:r>
              <a:rPr lang="en" sz="1600">
                <a:solidFill>
                  <a:schemeClr val="lt1"/>
                </a:solidFill>
              </a:rPr>
              <a:t>Connection: Keep-Alive</a:t>
            </a:r>
            <a:endParaRPr sz="1600">
              <a:solidFill>
                <a:schemeClr val="lt1"/>
              </a:solidFill>
            </a:endParaRPr>
          </a:p>
          <a:p>
            <a:pPr indent="0" lvl="0" marL="0" marR="0" rtl="0" algn="l">
              <a:lnSpc>
                <a:spcPct val="115000"/>
              </a:lnSpc>
              <a:spcBef>
                <a:spcPts val="0"/>
              </a:spcBef>
              <a:spcAft>
                <a:spcPts val="0"/>
              </a:spcAft>
              <a:buClr>
                <a:srgbClr val="000000"/>
              </a:buClr>
              <a:buSzPts val="1600"/>
              <a:buFont typeface="Arial"/>
              <a:buNone/>
            </a:pPr>
            <a:r>
              <a:t/>
            </a:r>
            <a:endParaRPr sz="1600">
              <a:solidFill>
                <a:schemeClr val="lt1"/>
              </a:solidFill>
            </a:endParaRPr>
          </a:p>
        </p:txBody>
      </p:sp>
      <p:sp>
        <p:nvSpPr>
          <p:cNvPr id="828" name="Google Shape;828;g1cbd38a620a_0_64"/>
          <p:cNvSpPr txBox="1"/>
          <p:nvPr/>
        </p:nvSpPr>
        <p:spPr>
          <a:xfrm>
            <a:off x="3566000" y="603800"/>
            <a:ext cx="1758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sz="2800">
                <a:solidFill>
                  <a:schemeClr val="lt2"/>
                </a:solidFill>
                <a:latin typeface="Blinker SemiBold"/>
                <a:ea typeface="Blinker SemiBold"/>
                <a:cs typeface="Blinker SemiBold"/>
                <a:sym typeface="Blinker SemiBold"/>
              </a:rPr>
              <a:t>Request</a:t>
            </a:r>
            <a:endParaRPr b="0" i="0" sz="1400" u="none" cap="none" strike="noStrike">
              <a:solidFill>
                <a:srgbClr val="000000"/>
              </a:solidFill>
              <a:latin typeface="Big Shoulders Text Light"/>
              <a:ea typeface="Big Shoulders Text Light"/>
              <a:cs typeface="Big Shoulders Text Light"/>
              <a:sym typeface="Big Shoulders Text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g2131b7ee3f6_0_65"/>
          <p:cNvSpPr txBox="1"/>
          <p:nvPr>
            <p:ph idx="15" type="title"/>
          </p:nvPr>
        </p:nvSpPr>
        <p:spPr>
          <a:xfrm>
            <a:off x="370325" y="603800"/>
            <a:ext cx="7759200" cy="292500"/>
          </a:xfrm>
          <a:prstGeom prst="rect">
            <a:avLst/>
          </a:prstGeom>
          <a:noFill/>
          <a:ln>
            <a:noFill/>
          </a:ln>
        </p:spPr>
        <p:txBody>
          <a:bodyPr anchorCtr="0" anchor="ctr" bIns="91425" lIns="91425" spcFirstLastPara="1" rIns="91425" wrap="square" tIns="91425">
            <a:noAutofit/>
          </a:bodyPr>
          <a:lstStyle/>
          <a:p>
            <a:pPr indent="0" lvl="0" marL="457200" rtl="0" algn="ctr">
              <a:lnSpc>
                <a:spcPct val="100000"/>
              </a:lnSpc>
              <a:spcBef>
                <a:spcPts val="0"/>
              </a:spcBef>
              <a:spcAft>
                <a:spcPts val="0"/>
              </a:spcAft>
              <a:buSzPts val="2800"/>
              <a:buNone/>
            </a:pPr>
            <a:r>
              <a:rPr lang="en"/>
              <a:t>    </a:t>
            </a:r>
            <a:endParaRPr/>
          </a:p>
        </p:txBody>
      </p:sp>
      <p:sp>
        <p:nvSpPr>
          <p:cNvPr id="834" name="Google Shape;834;g2131b7ee3f6_0_65"/>
          <p:cNvSpPr txBox="1"/>
          <p:nvPr/>
        </p:nvSpPr>
        <p:spPr>
          <a:xfrm>
            <a:off x="1333925" y="1393275"/>
            <a:ext cx="6795600" cy="4112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600">
                <a:solidFill>
                  <a:schemeClr val="lt1"/>
                </a:solidFill>
              </a:rPr>
              <a:t>Response</a:t>
            </a:r>
            <a:endParaRPr sz="1600">
              <a:solidFill>
                <a:schemeClr val="lt1"/>
              </a:solidFill>
            </a:endParaRPr>
          </a:p>
          <a:p>
            <a:pPr indent="0" lvl="0" marL="0" marR="0" rtl="0" algn="l">
              <a:lnSpc>
                <a:spcPct val="115000"/>
              </a:lnSpc>
              <a:spcBef>
                <a:spcPts val="0"/>
              </a:spcBef>
              <a:spcAft>
                <a:spcPts val="0"/>
              </a:spcAft>
              <a:buNone/>
            </a:pPr>
            <a:r>
              <a:t/>
            </a:r>
            <a:endParaRPr sz="1600">
              <a:solidFill>
                <a:schemeClr val="lt1"/>
              </a:solidFill>
            </a:endParaRPr>
          </a:p>
          <a:p>
            <a:pPr indent="0" lvl="0" marL="0" marR="0" rtl="0" algn="l">
              <a:lnSpc>
                <a:spcPct val="115000"/>
              </a:lnSpc>
              <a:spcBef>
                <a:spcPts val="0"/>
              </a:spcBef>
              <a:spcAft>
                <a:spcPts val="0"/>
              </a:spcAft>
              <a:buNone/>
            </a:pPr>
            <a:r>
              <a:rPr lang="en" sz="1600">
                <a:solidFill>
                  <a:schemeClr val="lt1"/>
                </a:solidFill>
              </a:rPr>
              <a:t>HTTP/1.1 200 OK</a:t>
            </a:r>
            <a:endParaRPr sz="1600">
              <a:solidFill>
                <a:schemeClr val="lt1"/>
              </a:solidFill>
            </a:endParaRPr>
          </a:p>
          <a:p>
            <a:pPr indent="0" lvl="0" marL="0" marR="0" rtl="0" algn="l">
              <a:lnSpc>
                <a:spcPct val="115000"/>
              </a:lnSpc>
              <a:spcBef>
                <a:spcPts val="0"/>
              </a:spcBef>
              <a:spcAft>
                <a:spcPts val="0"/>
              </a:spcAft>
              <a:buNone/>
            </a:pPr>
            <a:r>
              <a:rPr lang="en" sz="1600">
                <a:solidFill>
                  <a:schemeClr val="lt1"/>
                </a:solidFill>
              </a:rPr>
              <a:t>Date: Mon, 27 Jul 2009 12:28:53 GMT</a:t>
            </a:r>
            <a:endParaRPr sz="1600">
              <a:solidFill>
                <a:schemeClr val="lt1"/>
              </a:solidFill>
            </a:endParaRPr>
          </a:p>
          <a:p>
            <a:pPr indent="0" lvl="0" marL="0" marR="0" rtl="0" algn="l">
              <a:lnSpc>
                <a:spcPct val="115000"/>
              </a:lnSpc>
              <a:spcBef>
                <a:spcPts val="0"/>
              </a:spcBef>
              <a:spcAft>
                <a:spcPts val="0"/>
              </a:spcAft>
              <a:buNone/>
            </a:pPr>
            <a:r>
              <a:rPr lang="en" sz="1600">
                <a:solidFill>
                  <a:schemeClr val="lt1"/>
                </a:solidFill>
              </a:rPr>
              <a:t>Server: Apache/2.2.14 (Win32)</a:t>
            </a:r>
            <a:endParaRPr sz="1600">
              <a:solidFill>
                <a:schemeClr val="lt1"/>
              </a:solidFill>
            </a:endParaRPr>
          </a:p>
          <a:p>
            <a:pPr indent="0" lvl="0" marL="0" marR="0" rtl="0" algn="l">
              <a:lnSpc>
                <a:spcPct val="115000"/>
              </a:lnSpc>
              <a:spcBef>
                <a:spcPts val="0"/>
              </a:spcBef>
              <a:spcAft>
                <a:spcPts val="0"/>
              </a:spcAft>
              <a:buNone/>
            </a:pPr>
            <a:r>
              <a:rPr lang="en" sz="1600">
                <a:solidFill>
                  <a:schemeClr val="lt1"/>
                </a:solidFill>
              </a:rPr>
              <a:t>Last-Modified: Wed, 22 Jul 2009 19:15:56 GMT</a:t>
            </a:r>
            <a:endParaRPr sz="1600">
              <a:solidFill>
                <a:schemeClr val="lt1"/>
              </a:solidFill>
            </a:endParaRPr>
          </a:p>
          <a:p>
            <a:pPr indent="0" lvl="0" marL="0" marR="0" rtl="0" algn="l">
              <a:lnSpc>
                <a:spcPct val="115000"/>
              </a:lnSpc>
              <a:spcBef>
                <a:spcPts val="0"/>
              </a:spcBef>
              <a:spcAft>
                <a:spcPts val="0"/>
              </a:spcAft>
              <a:buNone/>
            </a:pPr>
            <a:r>
              <a:rPr lang="en" sz="1600">
                <a:solidFill>
                  <a:schemeClr val="lt1"/>
                </a:solidFill>
              </a:rPr>
              <a:t>ETag: "34aa387-d-1568eb00"</a:t>
            </a:r>
            <a:endParaRPr sz="1600">
              <a:solidFill>
                <a:schemeClr val="lt1"/>
              </a:solidFill>
            </a:endParaRPr>
          </a:p>
          <a:p>
            <a:pPr indent="0" lvl="0" marL="0" marR="0" rtl="0" algn="l">
              <a:lnSpc>
                <a:spcPct val="115000"/>
              </a:lnSpc>
              <a:spcBef>
                <a:spcPts val="0"/>
              </a:spcBef>
              <a:spcAft>
                <a:spcPts val="0"/>
              </a:spcAft>
              <a:buNone/>
            </a:pPr>
            <a:r>
              <a:rPr lang="en" sz="1600">
                <a:solidFill>
                  <a:schemeClr val="lt1"/>
                </a:solidFill>
              </a:rPr>
              <a:t>Vary: Authorization,Accept</a:t>
            </a:r>
            <a:endParaRPr sz="1600">
              <a:solidFill>
                <a:schemeClr val="lt1"/>
              </a:solidFill>
            </a:endParaRPr>
          </a:p>
          <a:p>
            <a:pPr indent="0" lvl="0" marL="0" marR="0" rtl="0" algn="l">
              <a:lnSpc>
                <a:spcPct val="115000"/>
              </a:lnSpc>
              <a:spcBef>
                <a:spcPts val="0"/>
              </a:spcBef>
              <a:spcAft>
                <a:spcPts val="0"/>
              </a:spcAft>
              <a:buNone/>
            </a:pPr>
            <a:r>
              <a:rPr lang="en" sz="1600">
                <a:solidFill>
                  <a:schemeClr val="lt1"/>
                </a:solidFill>
              </a:rPr>
              <a:t>Accept-Ranges: bytes</a:t>
            </a:r>
            <a:endParaRPr sz="1600">
              <a:solidFill>
                <a:schemeClr val="lt1"/>
              </a:solidFill>
            </a:endParaRPr>
          </a:p>
          <a:p>
            <a:pPr indent="0" lvl="0" marL="0" marR="0" rtl="0" algn="l">
              <a:lnSpc>
                <a:spcPct val="115000"/>
              </a:lnSpc>
              <a:spcBef>
                <a:spcPts val="0"/>
              </a:spcBef>
              <a:spcAft>
                <a:spcPts val="0"/>
              </a:spcAft>
              <a:buNone/>
            </a:pPr>
            <a:r>
              <a:rPr lang="en" sz="1600">
                <a:solidFill>
                  <a:schemeClr val="lt1"/>
                </a:solidFill>
              </a:rPr>
              <a:t>Content-Length: 88</a:t>
            </a:r>
            <a:endParaRPr sz="1600">
              <a:solidFill>
                <a:schemeClr val="lt1"/>
              </a:solidFill>
            </a:endParaRPr>
          </a:p>
          <a:p>
            <a:pPr indent="0" lvl="0" marL="0" marR="0" rtl="0" algn="l">
              <a:lnSpc>
                <a:spcPct val="115000"/>
              </a:lnSpc>
              <a:spcBef>
                <a:spcPts val="0"/>
              </a:spcBef>
              <a:spcAft>
                <a:spcPts val="0"/>
              </a:spcAft>
              <a:buNone/>
            </a:pPr>
            <a:r>
              <a:rPr lang="en" sz="1600">
                <a:solidFill>
                  <a:schemeClr val="lt1"/>
                </a:solidFill>
              </a:rPr>
              <a:t>Content-Type: text/html</a:t>
            </a:r>
            <a:endParaRPr sz="1600">
              <a:solidFill>
                <a:schemeClr val="lt1"/>
              </a:solidFill>
            </a:endParaRPr>
          </a:p>
          <a:p>
            <a:pPr indent="0" lvl="0" marL="0" marR="0" rtl="0" algn="l">
              <a:lnSpc>
                <a:spcPct val="115000"/>
              </a:lnSpc>
              <a:spcBef>
                <a:spcPts val="0"/>
              </a:spcBef>
              <a:spcAft>
                <a:spcPts val="0"/>
              </a:spcAft>
              <a:buNone/>
            </a:pPr>
            <a:r>
              <a:rPr lang="en" sz="1600">
                <a:solidFill>
                  <a:schemeClr val="lt1"/>
                </a:solidFill>
              </a:rPr>
              <a:t>Connection: Closed</a:t>
            </a:r>
            <a:endParaRPr sz="1600">
              <a:solidFill>
                <a:schemeClr val="lt1"/>
              </a:solidFill>
            </a:endParaRPr>
          </a:p>
          <a:p>
            <a:pPr indent="0" lvl="0" marL="0" marR="0" rtl="0" algn="l">
              <a:lnSpc>
                <a:spcPct val="115000"/>
              </a:lnSpc>
              <a:spcBef>
                <a:spcPts val="0"/>
              </a:spcBef>
              <a:spcAft>
                <a:spcPts val="0"/>
              </a:spcAft>
              <a:buNone/>
            </a:pPr>
            <a:r>
              <a:t/>
            </a:r>
            <a:endParaRPr sz="1600">
              <a:solidFill>
                <a:schemeClr val="lt1"/>
              </a:solidFill>
            </a:endParaRPr>
          </a:p>
          <a:p>
            <a:pPr indent="0" lvl="0" marL="0" marR="0" rtl="0" algn="l">
              <a:lnSpc>
                <a:spcPct val="115000"/>
              </a:lnSpc>
              <a:spcBef>
                <a:spcPts val="0"/>
              </a:spcBef>
              <a:spcAft>
                <a:spcPts val="0"/>
              </a:spcAft>
              <a:buClr>
                <a:srgbClr val="000000"/>
              </a:buClr>
              <a:buSzPts val="1600"/>
              <a:buFont typeface="Arial"/>
              <a:buNone/>
            </a:pPr>
            <a:r>
              <a:t/>
            </a:r>
            <a:endParaRPr sz="1600">
              <a:solidFill>
                <a:schemeClr val="lt1"/>
              </a:solidFill>
            </a:endParaRPr>
          </a:p>
        </p:txBody>
      </p:sp>
      <p:sp>
        <p:nvSpPr>
          <p:cNvPr id="835" name="Google Shape;835;g2131b7ee3f6_0_65"/>
          <p:cNvSpPr txBox="1"/>
          <p:nvPr/>
        </p:nvSpPr>
        <p:spPr>
          <a:xfrm>
            <a:off x="3566000" y="603800"/>
            <a:ext cx="1758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sz="2800">
                <a:solidFill>
                  <a:schemeClr val="lt2"/>
                </a:solidFill>
                <a:latin typeface="Blinker SemiBold"/>
                <a:ea typeface="Blinker SemiBold"/>
                <a:cs typeface="Blinker SemiBold"/>
                <a:sym typeface="Blinker SemiBold"/>
              </a:rPr>
              <a:t>Response</a:t>
            </a:r>
            <a:endParaRPr b="0" i="0" sz="1400" u="none" cap="none" strike="noStrike">
              <a:solidFill>
                <a:srgbClr val="000000"/>
              </a:solidFill>
              <a:latin typeface="Big Shoulders Text Light"/>
              <a:ea typeface="Big Shoulders Text Light"/>
              <a:cs typeface="Big Shoulders Text Light"/>
              <a:sym typeface="Big Shoulders Text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g2131b7ee3f6_0_73"/>
          <p:cNvSpPr txBox="1"/>
          <p:nvPr>
            <p:ph idx="15" type="title"/>
          </p:nvPr>
        </p:nvSpPr>
        <p:spPr>
          <a:xfrm>
            <a:off x="370325" y="603800"/>
            <a:ext cx="7759200" cy="292500"/>
          </a:xfrm>
          <a:prstGeom prst="rect">
            <a:avLst/>
          </a:prstGeom>
          <a:noFill/>
          <a:ln>
            <a:noFill/>
          </a:ln>
        </p:spPr>
        <p:txBody>
          <a:bodyPr anchorCtr="0" anchor="ctr" bIns="91425" lIns="91425" spcFirstLastPara="1" rIns="91425" wrap="square" tIns="91425">
            <a:noAutofit/>
          </a:bodyPr>
          <a:lstStyle/>
          <a:p>
            <a:pPr indent="0" lvl="0" marL="457200" rtl="0" algn="ctr">
              <a:lnSpc>
                <a:spcPct val="100000"/>
              </a:lnSpc>
              <a:spcBef>
                <a:spcPts val="0"/>
              </a:spcBef>
              <a:spcAft>
                <a:spcPts val="0"/>
              </a:spcAft>
              <a:buSzPts val="2800"/>
              <a:buNone/>
            </a:pPr>
            <a:r>
              <a:rPr lang="en"/>
              <a:t>    </a:t>
            </a:r>
            <a:endParaRPr/>
          </a:p>
        </p:txBody>
      </p:sp>
      <p:sp>
        <p:nvSpPr>
          <p:cNvPr id="841" name="Google Shape;841;g2131b7ee3f6_0_73"/>
          <p:cNvSpPr txBox="1"/>
          <p:nvPr/>
        </p:nvSpPr>
        <p:spPr>
          <a:xfrm>
            <a:off x="1333925" y="1393275"/>
            <a:ext cx="6795600" cy="1280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600">
                <a:solidFill>
                  <a:schemeClr val="lt1"/>
                </a:solidFill>
              </a:rPr>
              <a:t>GET Method</a:t>
            </a:r>
            <a:endParaRPr sz="1600">
              <a:solidFill>
                <a:schemeClr val="lt1"/>
              </a:solidFill>
            </a:endParaRPr>
          </a:p>
          <a:p>
            <a:pPr indent="0" lvl="0" marL="0" marR="0" rtl="0" algn="l">
              <a:lnSpc>
                <a:spcPct val="115000"/>
              </a:lnSpc>
              <a:spcBef>
                <a:spcPts val="0"/>
              </a:spcBef>
              <a:spcAft>
                <a:spcPts val="0"/>
              </a:spcAft>
              <a:buNone/>
            </a:pPr>
            <a:r>
              <a:rPr lang="en" sz="1600">
                <a:solidFill>
                  <a:schemeClr val="lt1"/>
                </a:solidFill>
              </a:rPr>
              <a:t>A GET request retrieves data from a web server by specifying parameters in the URL portion of the request. This is the main method used for document retrieval.</a:t>
            </a:r>
            <a:endParaRPr sz="1600">
              <a:solidFill>
                <a:schemeClr val="lt1"/>
              </a:solidFill>
            </a:endParaRPr>
          </a:p>
        </p:txBody>
      </p:sp>
      <p:sp>
        <p:nvSpPr>
          <p:cNvPr id="842" name="Google Shape;842;g2131b7ee3f6_0_73"/>
          <p:cNvSpPr txBox="1"/>
          <p:nvPr/>
        </p:nvSpPr>
        <p:spPr>
          <a:xfrm>
            <a:off x="3225275" y="603800"/>
            <a:ext cx="2362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sz="2800">
                <a:solidFill>
                  <a:schemeClr val="lt2"/>
                </a:solidFill>
                <a:latin typeface="Blinker SemiBold"/>
                <a:ea typeface="Blinker SemiBold"/>
                <a:cs typeface="Blinker SemiBold"/>
                <a:sym typeface="Blinker SemiBold"/>
              </a:rPr>
              <a:t>GET  METHOD</a:t>
            </a:r>
            <a:endParaRPr b="0" i="0" sz="1400" u="none" cap="none" strike="noStrike">
              <a:solidFill>
                <a:srgbClr val="000000"/>
              </a:solidFill>
              <a:latin typeface="Big Shoulders Text Light"/>
              <a:ea typeface="Big Shoulders Text Light"/>
              <a:cs typeface="Big Shoulders Text Light"/>
              <a:sym typeface="Big Shoulders Text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g2131b7ee3f6_0_81"/>
          <p:cNvSpPr txBox="1"/>
          <p:nvPr>
            <p:ph idx="15" type="title"/>
          </p:nvPr>
        </p:nvSpPr>
        <p:spPr>
          <a:xfrm>
            <a:off x="370325" y="603800"/>
            <a:ext cx="7759200" cy="292500"/>
          </a:xfrm>
          <a:prstGeom prst="rect">
            <a:avLst/>
          </a:prstGeom>
          <a:noFill/>
          <a:ln>
            <a:noFill/>
          </a:ln>
        </p:spPr>
        <p:txBody>
          <a:bodyPr anchorCtr="0" anchor="ctr" bIns="91425" lIns="91425" spcFirstLastPara="1" rIns="91425" wrap="square" tIns="91425">
            <a:noAutofit/>
          </a:bodyPr>
          <a:lstStyle/>
          <a:p>
            <a:pPr indent="0" lvl="0" marL="457200" rtl="0" algn="ctr">
              <a:lnSpc>
                <a:spcPct val="100000"/>
              </a:lnSpc>
              <a:spcBef>
                <a:spcPts val="0"/>
              </a:spcBef>
              <a:spcAft>
                <a:spcPts val="0"/>
              </a:spcAft>
              <a:buSzPts val="2800"/>
              <a:buNone/>
            </a:pPr>
            <a:r>
              <a:rPr lang="en"/>
              <a:t>    </a:t>
            </a:r>
            <a:endParaRPr/>
          </a:p>
        </p:txBody>
      </p:sp>
      <p:sp>
        <p:nvSpPr>
          <p:cNvPr id="848" name="Google Shape;848;g2131b7ee3f6_0_81"/>
          <p:cNvSpPr txBox="1"/>
          <p:nvPr/>
        </p:nvSpPr>
        <p:spPr>
          <a:xfrm>
            <a:off x="1333925" y="1393275"/>
            <a:ext cx="6795600" cy="1280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600">
                <a:solidFill>
                  <a:schemeClr val="lt1"/>
                </a:solidFill>
              </a:rPr>
              <a:t>POST method:</a:t>
            </a:r>
            <a:endParaRPr sz="1600">
              <a:solidFill>
                <a:schemeClr val="lt1"/>
              </a:solidFill>
            </a:endParaRPr>
          </a:p>
          <a:p>
            <a:pPr indent="0" lvl="0" marL="0" marR="0" rtl="0" algn="l">
              <a:lnSpc>
                <a:spcPct val="115000"/>
              </a:lnSpc>
              <a:spcBef>
                <a:spcPts val="0"/>
              </a:spcBef>
              <a:spcAft>
                <a:spcPts val="0"/>
              </a:spcAft>
              <a:buNone/>
            </a:pPr>
            <a:r>
              <a:t/>
            </a:r>
            <a:endParaRPr sz="1600">
              <a:solidFill>
                <a:schemeClr val="lt1"/>
              </a:solidFill>
            </a:endParaRPr>
          </a:p>
          <a:p>
            <a:pPr indent="0" lvl="0" marL="0" marR="0" rtl="0" algn="l">
              <a:lnSpc>
                <a:spcPct val="115000"/>
              </a:lnSpc>
              <a:spcBef>
                <a:spcPts val="0"/>
              </a:spcBef>
              <a:spcAft>
                <a:spcPts val="0"/>
              </a:spcAft>
              <a:buNone/>
            </a:pPr>
            <a:r>
              <a:rPr lang="en" sz="1600">
                <a:solidFill>
                  <a:schemeClr val="lt1"/>
                </a:solidFill>
              </a:rPr>
              <a:t>A POST request is used to send data to the server, for example, customer information, file upload, etc. using HTML forms.</a:t>
            </a:r>
            <a:endParaRPr sz="1600">
              <a:solidFill>
                <a:schemeClr val="lt1"/>
              </a:solidFill>
            </a:endParaRPr>
          </a:p>
        </p:txBody>
      </p:sp>
      <p:sp>
        <p:nvSpPr>
          <p:cNvPr id="849" name="Google Shape;849;g2131b7ee3f6_0_81"/>
          <p:cNvSpPr txBox="1"/>
          <p:nvPr/>
        </p:nvSpPr>
        <p:spPr>
          <a:xfrm>
            <a:off x="3225275" y="603800"/>
            <a:ext cx="2637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sz="2800">
                <a:solidFill>
                  <a:schemeClr val="lt2"/>
                </a:solidFill>
                <a:latin typeface="Blinker SemiBold"/>
                <a:ea typeface="Blinker SemiBold"/>
                <a:cs typeface="Blinker SemiBold"/>
                <a:sym typeface="Blinker SemiBold"/>
              </a:rPr>
              <a:t>POST</a:t>
            </a:r>
            <a:r>
              <a:rPr lang="en" sz="2800">
                <a:solidFill>
                  <a:schemeClr val="lt2"/>
                </a:solidFill>
                <a:latin typeface="Blinker SemiBold"/>
                <a:ea typeface="Blinker SemiBold"/>
                <a:cs typeface="Blinker SemiBold"/>
                <a:sym typeface="Blinker SemiBold"/>
              </a:rPr>
              <a:t>  METHOD</a:t>
            </a:r>
            <a:endParaRPr b="0" i="0" sz="1400" u="none" cap="none" strike="noStrike">
              <a:solidFill>
                <a:srgbClr val="000000"/>
              </a:solidFill>
              <a:latin typeface="Big Shoulders Text Light"/>
              <a:ea typeface="Big Shoulders Text Light"/>
              <a:cs typeface="Big Shoulders Text Light"/>
              <a:sym typeface="Big Shoulders Text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g2131b7ee3f6_0_93"/>
          <p:cNvSpPr txBox="1"/>
          <p:nvPr>
            <p:ph idx="15" type="title"/>
          </p:nvPr>
        </p:nvSpPr>
        <p:spPr>
          <a:xfrm>
            <a:off x="370325" y="603800"/>
            <a:ext cx="7759200" cy="292500"/>
          </a:xfrm>
          <a:prstGeom prst="rect">
            <a:avLst/>
          </a:prstGeom>
          <a:noFill/>
          <a:ln>
            <a:noFill/>
          </a:ln>
        </p:spPr>
        <p:txBody>
          <a:bodyPr anchorCtr="0" anchor="ctr" bIns="91425" lIns="91425" spcFirstLastPara="1" rIns="91425" wrap="square" tIns="91425">
            <a:noAutofit/>
          </a:bodyPr>
          <a:lstStyle/>
          <a:p>
            <a:pPr indent="0" lvl="0" marL="457200" rtl="0" algn="ctr">
              <a:lnSpc>
                <a:spcPct val="100000"/>
              </a:lnSpc>
              <a:spcBef>
                <a:spcPts val="0"/>
              </a:spcBef>
              <a:spcAft>
                <a:spcPts val="0"/>
              </a:spcAft>
              <a:buSzPts val="2800"/>
              <a:buNone/>
            </a:pPr>
            <a:r>
              <a:rPr lang="en"/>
              <a:t>    </a:t>
            </a:r>
            <a:endParaRPr/>
          </a:p>
        </p:txBody>
      </p:sp>
      <p:sp>
        <p:nvSpPr>
          <p:cNvPr id="855" name="Google Shape;855;g2131b7ee3f6_0_93"/>
          <p:cNvSpPr txBox="1"/>
          <p:nvPr/>
        </p:nvSpPr>
        <p:spPr>
          <a:xfrm>
            <a:off x="1174200" y="1360175"/>
            <a:ext cx="6795600" cy="3126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chemeClr val="lt1"/>
              </a:buClr>
              <a:buSzPts val="1400"/>
              <a:buChar char="●"/>
            </a:pPr>
            <a:r>
              <a:rPr lang="en">
                <a:solidFill>
                  <a:schemeClr val="lt1"/>
                </a:solidFill>
              </a:rPr>
              <a:t>Used to show the status of the request. (successfully processed or not)</a:t>
            </a:r>
            <a:endParaRPr>
              <a:solidFill>
                <a:schemeClr val="lt1"/>
              </a:solidFill>
            </a:endParaRPr>
          </a:p>
          <a:p>
            <a:pPr indent="0" lvl="0" marL="0" marR="0" rtl="0" algn="l">
              <a:lnSpc>
                <a:spcPct val="115000"/>
              </a:lnSpc>
              <a:spcBef>
                <a:spcPts val="0"/>
              </a:spcBef>
              <a:spcAft>
                <a:spcPts val="0"/>
              </a:spcAft>
              <a:buNone/>
            </a:pPr>
            <a:r>
              <a:t/>
            </a:r>
            <a:endParaRPr>
              <a:solidFill>
                <a:schemeClr val="lt1"/>
              </a:solidFill>
            </a:endParaRPr>
          </a:p>
          <a:p>
            <a:pPr indent="-317500" lvl="0" marL="457200" marR="0" rtl="0" algn="l">
              <a:lnSpc>
                <a:spcPct val="115000"/>
              </a:lnSpc>
              <a:spcBef>
                <a:spcPts val="0"/>
              </a:spcBef>
              <a:spcAft>
                <a:spcPts val="0"/>
              </a:spcAft>
              <a:buClr>
                <a:schemeClr val="lt1"/>
              </a:buClr>
              <a:buSzPts val="1400"/>
              <a:buChar char="●"/>
            </a:pPr>
            <a:r>
              <a:rPr lang="en">
                <a:solidFill>
                  <a:schemeClr val="lt1"/>
                </a:solidFill>
              </a:rPr>
              <a:t>HTTP response status codes indicate whether a specific HTTP request has been successfully completed. Responses are grouped in five classes:</a:t>
            </a:r>
            <a:endParaRPr>
              <a:solidFill>
                <a:schemeClr val="lt1"/>
              </a:solidFill>
            </a:endParaRPr>
          </a:p>
          <a:p>
            <a:pPr indent="0" lvl="0" marL="0" marR="0" rtl="0" algn="l">
              <a:lnSpc>
                <a:spcPct val="115000"/>
              </a:lnSpc>
              <a:spcBef>
                <a:spcPts val="0"/>
              </a:spcBef>
              <a:spcAft>
                <a:spcPts val="0"/>
              </a:spcAft>
              <a:buNone/>
            </a:pPr>
            <a:r>
              <a:t/>
            </a:r>
            <a:endParaRPr>
              <a:solidFill>
                <a:schemeClr val="lt1"/>
              </a:solidFill>
            </a:endParaRPr>
          </a:p>
          <a:p>
            <a:pPr indent="-317500" lvl="0" marL="457200" marR="0" rtl="0" algn="l">
              <a:lnSpc>
                <a:spcPct val="115000"/>
              </a:lnSpc>
              <a:spcBef>
                <a:spcPts val="0"/>
              </a:spcBef>
              <a:spcAft>
                <a:spcPts val="0"/>
              </a:spcAft>
              <a:buClr>
                <a:schemeClr val="lt1"/>
              </a:buClr>
              <a:buSzPts val="1400"/>
              <a:buChar char="●"/>
            </a:pPr>
            <a:r>
              <a:rPr lang="en">
                <a:solidFill>
                  <a:schemeClr val="lt1"/>
                </a:solidFill>
              </a:rPr>
              <a:t>Informational responses (100 – 199)</a:t>
            </a:r>
            <a:endParaRPr>
              <a:solidFill>
                <a:schemeClr val="lt1"/>
              </a:solidFill>
            </a:endParaRPr>
          </a:p>
          <a:p>
            <a:pPr indent="-317500" lvl="1" marL="914400" marR="0" rtl="0" algn="l">
              <a:lnSpc>
                <a:spcPct val="115000"/>
              </a:lnSpc>
              <a:spcBef>
                <a:spcPts val="0"/>
              </a:spcBef>
              <a:spcAft>
                <a:spcPts val="0"/>
              </a:spcAft>
              <a:buClr>
                <a:schemeClr val="lt1"/>
              </a:buClr>
              <a:buSzPts val="1400"/>
              <a:buChar char="○"/>
            </a:pPr>
            <a:r>
              <a:rPr lang="en">
                <a:solidFill>
                  <a:schemeClr val="lt1"/>
                </a:solidFill>
              </a:rPr>
              <a:t>Successful responses (200 – 299)</a:t>
            </a:r>
            <a:endParaRPr>
              <a:solidFill>
                <a:schemeClr val="lt1"/>
              </a:solidFill>
            </a:endParaRPr>
          </a:p>
          <a:p>
            <a:pPr indent="-317500" lvl="1" marL="914400" marR="0" rtl="0" algn="l">
              <a:lnSpc>
                <a:spcPct val="115000"/>
              </a:lnSpc>
              <a:spcBef>
                <a:spcPts val="0"/>
              </a:spcBef>
              <a:spcAft>
                <a:spcPts val="0"/>
              </a:spcAft>
              <a:buClr>
                <a:schemeClr val="lt1"/>
              </a:buClr>
              <a:buSzPts val="1400"/>
              <a:buChar char="○"/>
            </a:pPr>
            <a:r>
              <a:rPr lang="en">
                <a:solidFill>
                  <a:schemeClr val="lt1"/>
                </a:solidFill>
              </a:rPr>
              <a:t>Redirection messages (300 – 399)</a:t>
            </a:r>
            <a:endParaRPr>
              <a:solidFill>
                <a:schemeClr val="lt1"/>
              </a:solidFill>
            </a:endParaRPr>
          </a:p>
          <a:p>
            <a:pPr indent="-317500" lvl="1" marL="914400" marR="0" rtl="0" algn="l">
              <a:lnSpc>
                <a:spcPct val="115000"/>
              </a:lnSpc>
              <a:spcBef>
                <a:spcPts val="0"/>
              </a:spcBef>
              <a:spcAft>
                <a:spcPts val="0"/>
              </a:spcAft>
              <a:buClr>
                <a:schemeClr val="lt1"/>
              </a:buClr>
              <a:buSzPts val="1400"/>
              <a:buChar char="○"/>
            </a:pPr>
            <a:r>
              <a:rPr lang="en">
                <a:solidFill>
                  <a:schemeClr val="lt1"/>
                </a:solidFill>
              </a:rPr>
              <a:t>Client error responses (400 – 499)</a:t>
            </a:r>
            <a:endParaRPr>
              <a:solidFill>
                <a:schemeClr val="lt1"/>
              </a:solidFill>
            </a:endParaRPr>
          </a:p>
          <a:p>
            <a:pPr indent="-317500" lvl="1" marL="914400" marR="0" rtl="0" algn="l">
              <a:lnSpc>
                <a:spcPct val="115000"/>
              </a:lnSpc>
              <a:spcBef>
                <a:spcPts val="0"/>
              </a:spcBef>
              <a:spcAft>
                <a:spcPts val="0"/>
              </a:spcAft>
              <a:buClr>
                <a:schemeClr val="lt1"/>
              </a:buClr>
              <a:buSzPts val="1400"/>
              <a:buChar char="○"/>
            </a:pPr>
            <a:r>
              <a:rPr lang="en">
                <a:solidFill>
                  <a:schemeClr val="lt1"/>
                </a:solidFill>
              </a:rPr>
              <a:t>Server error responses (500 – 599)</a:t>
            </a:r>
            <a:endParaRPr>
              <a:solidFill>
                <a:schemeClr val="lt1"/>
              </a:solidFill>
            </a:endParaRPr>
          </a:p>
          <a:p>
            <a:pPr indent="0" lvl="0" marL="0" marR="0" rtl="0" algn="l">
              <a:lnSpc>
                <a:spcPct val="115000"/>
              </a:lnSpc>
              <a:spcBef>
                <a:spcPts val="0"/>
              </a:spcBef>
              <a:spcAft>
                <a:spcPts val="0"/>
              </a:spcAft>
              <a:buNone/>
            </a:pPr>
            <a:r>
              <a:t/>
            </a:r>
            <a:endParaRPr>
              <a:solidFill>
                <a:schemeClr val="lt1"/>
              </a:solidFill>
            </a:endParaRPr>
          </a:p>
          <a:p>
            <a:pPr indent="0" lvl="0" marL="0" marR="0" rtl="0" algn="l">
              <a:lnSpc>
                <a:spcPct val="115000"/>
              </a:lnSpc>
              <a:spcBef>
                <a:spcPts val="0"/>
              </a:spcBef>
              <a:spcAft>
                <a:spcPts val="0"/>
              </a:spcAft>
              <a:buNone/>
            </a:pPr>
            <a:r>
              <a:t/>
            </a:r>
            <a:endParaRPr>
              <a:solidFill>
                <a:schemeClr val="lt1"/>
              </a:solidFill>
            </a:endParaRPr>
          </a:p>
        </p:txBody>
      </p:sp>
      <p:sp>
        <p:nvSpPr>
          <p:cNvPr id="856" name="Google Shape;856;g2131b7ee3f6_0_93"/>
          <p:cNvSpPr txBox="1"/>
          <p:nvPr/>
        </p:nvSpPr>
        <p:spPr>
          <a:xfrm>
            <a:off x="3225275" y="603800"/>
            <a:ext cx="2880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sz="2800">
                <a:solidFill>
                  <a:schemeClr val="lt2"/>
                </a:solidFill>
                <a:latin typeface="Blinker SemiBold"/>
                <a:ea typeface="Blinker SemiBold"/>
                <a:cs typeface="Blinker SemiBold"/>
                <a:sym typeface="Blinker SemiBold"/>
              </a:rPr>
              <a:t>RESPONSE CODES</a:t>
            </a:r>
            <a:endParaRPr b="0" i="0" sz="1400" u="none" cap="none" strike="noStrike">
              <a:solidFill>
                <a:srgbClr val="000000"/>
              </a:solidFill>
              <a:latin typeface="Big Shoulders Text Light"/>
              <a:ea typeface="Big Shoulders Text Light"/>
              <a:cs typeface="Big Shoulders Text Light"/>
              <a:sym typeface="Big Shoulders Text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g1cd197a9f75_0_20"/>
          <p:cNvSpPr txBox="1"/>
          <p:nvPr>
            <p:ph idx="15" type="title"/>
          </p:nvPr>
        </p:nvSpPr>
        <p:spPr>
          <a:xfrm>
            <a:off x="370325" y="603800"/>
            <a:ext cx="7759200" cy="292500"/>
          </a:xfrm>
          <a:prstGeom prst="rect">
            <a:avLst/>
          </a:prstGeom>
          <a:noFill/>
          <a:ln>
            <a:noFill/>
          </a:ln>
        </p:spPr>
        <p:txBody>
          <a:bodyPr anchorCtr="0" anchor="ctr" bIns="91425" lIns="91425" spcFirstLastPara="1" rIns="91425" wrap="square" tIns="91425">
            <a:noAutofit/>
          </a:bodyPr>
          <a:lstStyle/>
          <a:p>
            <a:pPr indent="0" lvl="0" marL="457200" rtl="0" algn="ctr">
              <a:lnSpc>
                <a:spcPct val="100000"/>
              </a:lnSpc>
              <a:spcBef>
                <a:spcPts val="0"/>
              </a:spcBef>
              <a:spcAft>
                <a:spcPts val="0"/>
              </a:spcAft>
              <a:buSzPts val="2800"/>
              <a:buNone/>
            </a:pPr>
            <a:r>
              <a:rPr lang="en"/>
              <a:t>    </a:t>
            </a:r>
            <a:endParaRPr/>
          </a:p>
        </p:txBody>
      </p:sp>
      <p:sp>
        <p:nvSpPr>
          <p:cNvPr id="862" name="Google Shape;862;g1cd197a9f75_0_20"/>
          <p:cNvSpPr txBox="1"/>
          <p:nvPr/>
        </p:nvSpPr>
        <p:spPr>
          <a:xfrm>
            <a:off x="1392875" y="1636100"/>
            <a:ext cx="6783300" cy="21063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0"/>
              </a:spcBef>
              <a:spcAft>
                <a:spcPts val="0"/>
              </a:spcAft>
              <a:buClr>
                <a:schemeClr val="lt1"/>
              </a:buClr>
              <a:buSzPts val="1100"/>
              <a:buFont typeface="Arial"/>
              <a:buChar char="●"/>
            </a:pPr>
            <a:r>
              <a:rPr lang="en" sz="1100">
                <a:solidFill>
                  <a:schemeClr val="lt1"/>
                </a:solidFill>
              </a:rPr>
              <a:t>Javascript Object Notation</a:t>
            </a:r>
            <a:endParaRPr sz="1100">
              <a:solidFill>
                <a:schemeClr val="lt1"/>
              </a:solidFill>
            </a:endParaRPr>
          </a:p>
          <a:p>
            <a:pPr indent="0" lvl="0" marL="457200" marR="0" rtl="0" algn="l">
              <a:lnSpc>
                <a:spcPct val="115000"/>
              </a:lnSpc>
              <a:spcBef>
                <a:spcPts val="0"/>
              </a:spcBef>
              <a:spcAft>
                <a:spcPts val="0"/>
              </a:spcAft>
              <a:buNone/>
            </a:pPr>
            <a:r>
              <a:t/>
            </a:r>
            <a:endParaRPr sz="1100">
              <a:solidFill>
                <a:schemeClr val="lt1"/>
              </a:solidFill>
            </a:endParaRPr>
          </a:p>
          <a:p>
            <a:pPr indent="0" lvl="0" marL="914400" marR="0" rtl="0" algn="l">
              <a:lnSpc>
                <a:spcPct val="115000"/>
              </a:lnSpc>
              <a:spcBef>
                <a:spcPts val="0"/>
              </a:spcBef>
              <a:spcAft>
                <a:spcPts val="0"/>
              </a:spcAft>
              <a:buNone/>
            </a:pPr>
            <a:r>
              <a:rPr lang="en" sz="1100">
                <a:solidFill>
                  <a:schemeClr val="lt1"/>
                </a:solidFill>
              </a:rPr>
              <a:t>{</a:t>
            </a:r>
            <a:endParaRPr sz="1100">
              <a:solidFill>
                <a:schemeClr val="lt1"/>
              </a:solidFill>
            </a:endParaRPr>
          </a:p>
          <a:p>
            <a:pPr indent="0" lvl="0" marL="914400" marR="0" rtl="0" algn="l">
              <a:lnSpc>
                <a:spcPct val="115000"/>
              </a:lnSpc>
              <a:spcBef>
                <a:spcPts val="0"/>
              </a:spcBef>
              <a:spcAft>
                <a:spcPts val="0"/>
              </a:spcAft>
              <a:buNone/>
            </a:pPr>
            <a:r>
              <a:rPr lang="en" sz="1100">
                <a:solidFill>
                  <a:schemeClr val="lt1"/>
                </a:solidFill>
              </a:rPr>
              <a:t>"employees":[</a:t>
            </a:r>
            <a:endParaRPr sz="1100">
              <a:solidFill>
                <a:schemeClr val="lt1"/>
              </a:solidFill>
            </a:endParaRPr>
          </a:p>
          <a:p>
            <a:pPr indent="0" lvl="0" marL="914400" marR="0" rtl="0" algn="l">
              <a:lnSpc>
                <a:spcPct val="115000"/>
              </a:lnSpc>
              <a:spcBef>
                <a:spcPts val="0"/>
              </a:spcBef>
              <a:spcAft>
                <a:spcPts val="0"/>
              </a:spcAft>
              <a:buNone/>
            </a:pPr>
            <a:r>
              <a:rPr lang="en" sz="1100">
                <a:solidFill>
                  <a:schemeClr val="lt1"/>
                </a:solidFill>
              </a:rPr>
              <a:t>    {"firstName":"John", "lastName":"Doe"},</a:t>
            </a:r>
            <a:endParaRPr sz="1100">
              <a:solidFill>
                <a:schemeClr val="lt1"/>
              </a:solidFill>
            </a:endParaRPr>
          </a:p>
          <a:p>
            <a:pPr indent="0" lvl="0" marL="914400" marR="0" rtl="0" algn="l">
              <a:lnSpc>
                <a:spcPct val="115000"/>
              </a:lnSpc>
              <a:spcBef>
                <a:spcPts val="0"/>
              </a:spcBef>
              <a:spcAft>
                <a:spcPts val="0"/>
              </a:spcAft>
              <a:buNone/>
            </a:pPr>
            <a:r>
              <a:rPr lang="en" sz="1100">
                <a:solidFill>
                  <a:schemeClr val="lt1"/>
                </a:solidFill>
              </a:rPr>
              <a:t>    {"firstName":"Anna", "lastName":"Smith"},</a:t>
            </a:r>
            <a:endParaRPr sz="1100">
              <a:solidFill>
                <a:schemeClr val="lt1"/>
              </a:solidFill>
            </a:endParaRPr>
          </a:p>
          <a:p>
            <a:pPr indent="0" lvl="0" marL="914400" marR="0" rtl="0" algn="l">
              <a:lnSpc>
                <a:spcPct val="115000"/>
              </a:lnSpc>
              <a:spcBef>
                <a:spcPts val="0"/>
              </a:spcBef>
              <a:spcAft>
                <a:spcPts val="0"/>
              </a:spcAft>
              <a:buNone/>
            </a:pPr>
            <a:r>
              <a:rPr lang="en" sz="1100">
                <a:solidFill>
                  <a:schemeClr val="lt1"/>
                </a:solidFill>
              </a:rPr>
              <a:t>    {"firstName":"Peter", "lastName":"Jones"}</a:t>
            </a:r>
            <a:endParaRPr sz="1100">
              <a:solidFill>
                <a:schemeClr val="lt1"/>
              </a:solidFill>
            </a:endParaRPr>
          </a:p>
          <a:p>
            <a:pPr indent="0" lvl="0" marL="914400" marR="0" rtl="0" algn="l">
              <a:lnSpc>
                <a:spcPct val="115000"/>
              </a:lnSpc>
              <a:spcBef>
                <a:spcPts val="0"/>
              </a:spcBef>
              <a:spcAft>
                <a:spcPts val="0"/>
              </a:spcAft>
              <a:buNone/>
            </a:pPr>
            <a:r>
              <a:rPr lang="en" sz="1100">
                <a:solidFill>
                  <a:schemeClr val="lt1"/>
                </a:solidFill>
              </a:rPr>
              <a:t>]</a:t>
            </a:r>
            <a:endParaRPr sz="1100">
              <a:solidFill>
                <a:schemeClr val="lt1"/>
              </a:solidFill>
            </a:endParaRPr>
          </a:p>
          <a:p>
            <a:pPr indent="0" lvl="0" marL="914400" marR="0" rtl="0" algn="l">
              <a:lnSpc>
                <a:spcPct val="115000"/>
              </a:lnSpc>
              <a:spcBef>
                <a:spcPts val="0"/>
              </a:spcBef>
              <a:spcAft>
                <a:spcPts val="0"/>
              </a:spcAft>
              <a:buNone/>
            </a:pPr>
            <a:r>
              <a:rPr lang="en" sz="1100">
                <a:solidFill>
                  <a:schemeClr val="lt1"/>
                </a:solidFill>
              </a:rPr>
              <a:t>}</a:t>
            </a:r>
            <a:endParaRPr sz="1100">
              <a:solidFill>
                <a:schemeClr val="lt1"/>
              </a:solidFill>
            </a:endParaRPr>
          </a:p>
          <a:p>
            <a:pPr indent="0" lvl="0" marL="914400" marR="0" rtl="0" algn="l">
              <a:lnSpc>
                <a:spcPct val="115000"/>
              </a:lnSpc>
              <a:spcBef>
                <a:spcPts val="0"/>
              </a:spcBef>
              <a:spcAft>
                <a:spcPts val="0"/>
              </a:spcAft>
              <a:buNone/>
            </a:pPr>
            <a:r>
              <a:t/>
            </a:r>
            <a:endParaRPr sz="1100">
              <a:solidFill>
                <a:schemeClr val="lt1"/>
              </a:solidFill>
            </a:endParaRPr>
          </a:p>
        </p:txBody>
      </p:sp>
      <p:sp>
        <p:nvSpPr>
          <p:cNvPr id="863" name="Google Shape;863;g1cd197a9f75_0_20"/>
          <p:cNvSpPr txBox="1"/>
          <p:nvPr/>
        </p:nvSpPr>
        <p:spPr>
          <a:xfrm>
            <a:off x="2452050" y="603800"/>
            <a:ext cx="2872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sz="2800">
                <a:solidFill>
                  <a:schemeClr val="lt2"/>
                </a:solidFill>
                <a:latin typeface="Blinker SemiBold"/>
                <a:ea typeface="Blinker SemiBold"/>
                <a:cs typeface="Blinker SemiBold"/>
                <a:sym typeface="Blinker SemiBold"/>
              </a:rPr>
              <a:t>JSON </a:t>
            </a:r>
            <a:endParaRPr b="0" i="0" sz="1400" u="none" cap="none" strike="noStrike">
              <a:solidFill>
                <a:srgbClr val="000000"/>
              </a:solidFill>
              <a:latin typeface="Big Shoulders Text Light"/>
              <a:ea typeface="Big Shoulders Text Light"/>
              <a:cs typeface="Big Shoulders Text Light"/>
              <a:sym typeface="Big Shoulders Text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g116e8512a7e_0_27"/>
          <p:cNvSpPr txBox="1"/>
          <p:nvPr>
            <p:ph idx="15" type="title"/>
          </p:nvPr>
        </p:nvSpPr>
        <p:spPr>
          <a:xfrm>
            <a:off x="370325" y="603800"/>
            <a:ext cx="7759200" cy="292500"/>
          </a:xfrm>
          <a:prstGeom prst="rect">
            <a:avLst/>
          </a:prstGeom>
          <a:noFill/>
          <a:ln>
            <a:noFill/>
          </a:ln>
        </p:spPr>
        <p:txBody>
          <a:bodyPr anchorCtr="0" anchor="ctr" bIns="91425" lIns="91425" spcFirstLastPara="1" rIns="91425" wrap="square" tIns="91425">
            <a:noAutofit/>
          </a:bodyPr>
          <a:lstStyle/>
          <a:p>
            <a:pPr indent="0" lvl="0" marL="457200" rtl="0" algn="ctr">
              <a:lnSpc>
                <a:spcPct val="100000"/>
              </a:lnSpc>
              <a:spcBef>
                <a:spcPts val="0"/>
              </a:spcBef>
              <a:spcAft>
                <a:spcPts val="0"/>
              </a:spcAft>
              <a:buSzPts val="2800"/>
              <a:buNone/>
            </a:pPr>
            <a:r>
              <a:rPr lang="en"/>
              <a:t>    </a:t>
            </a:r>
            <a:endParaRPr/>
          </a:p>
        </p:txBody>
      </p:sp>
      <p:sp>
        <p:nvSpPr>
          <p:cNvPr id="749" name="Google Shape;749;g116e8512a7e_0_27"/>
          <p:cNvSpPr txBox="1"/>
          <p:nvPr/>
        </p:nvSpPr>
        <p:spPr>
          <a:xfrm>
            <a:off x="1706850" y="1353250"/>
            <a:ext cx="4972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2"/>
              </a:solidFill>
              <a:latin typeface="Blinker SemiBold"/>
              <a:ea typeface="Blinker SemiBold"/>
              <a:cs typeface="Blinker SemiBold"/>
              <a:sym typeface="Blinker SemiBold"/>
            </a:endParaRPr>
          </a:p>
        </p:txBody>
      </p:sp>
      <p:sp>
        <p:nvSpPr>
          <p:cNvPr id="750" name="Google Shape;750;g116e8512a7e_0_27"/>
          <p:cNvSpPr txBox="1"/>
          <p:nvPr/>
        </p:nvSpPr>
        <p:spPr>
          <a:xfrm>
            <a:off x="2550425" y="321450"/>
            <a:ext cx="3654000" cy="631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rPr b="1" lang="en" sz="2900">
                <a:solidFill>
                  <a:schemeClr val="lt1"/>
                </a:solidFill>
                <a:latin typeface="Big Shoulders Text"/>
                <a:ea typeface="Big Shoulders Text"/>
                <a:cs typeface="Big Shoulders Text"/>
                <a:sym typeface="Big Shoulders Text"/>
              </a:rPr>
              <a:t>WHAT IS BACKEND?</a:t>
            </a:r>
            <a:endParaRPr b="1" i="0" sz="2900" u="none" cap="none" strike="noStrike">
              <a:solidFill>
                <a:schemeClr val="lt1"/>
              </a:solidFill>
              <a:latin typeface="Big Shoulders Text"/>
              <a:ea typeface="Big Shoulders Text"/>
              <a:cs typeface="Big Shoulders Text"/>
              <a:sym typeface="Big Shoulders Text"/>
            </a:endParaRPr>
          </a:p>
        </p:txBody>
      </p:sp>
      <p:sp>
        <p:nvSpPr>
          <p:cNvPr id="751" name="Google Shape;751;g116e8512a7e_0_27"/>
          <p:cNvSpPr txBox="1"/>
          <p:nvPr/>
        </p:nvSpPr>
        <p:spPr>
          <a:xfrm>
            <a:off x="1383425" y="1509750"/>
            <a:ext cx="5733000" cy="2124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Char char="●"/>
            </a:pPr>
            <a:r>
              <a:rPr lang="en">
                <a:solidFill>
                  <a:schemeClr val="lt1"/>
                </a:solidFill>
              </a:rPr>
              <a:t>Back-end development means working on server-side software, which focuses on everything you can’t see on a website. </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endParaRPr>
          </a:p>
          <a:p>
            <a:pPr indent="-317500" lvl="0" marL="457200" marR="0" rtl="0" algn="l">
              <a:lnSpc>
                <a:spcPct val="100000"/>
              </a:lnSpc>
              <a:spcBef>
                <a:spcPts val="0"/>
              </a:spcBef>
              <a:spcAft>
                <a:spcPts val="0"/>
              </a:spcAft>
              <a:buClr>
                <a:schemeClr val="lt1"/>
              </a:buClr>
              <a:buSzPts val="1400"/>
              <a:buChar char="●"/>
            </a:pPr>
            <a:r>
              <a:rPr lang="en">
                <a:solidFill>
                  <a:schemeClr val="lt1"/>
                </a:solidFill>
              </a:rPr>
              <a:t>Back-end developers ensure the website performs correctly, focusing on databases, back-end logic, application programming interface (APIs), architecture, and servers. </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endParaRPr>
          </a:p>
          <a:p>
            <a:pPr indent="-317500" lvl="0" marL="457200" marR="0" rtl="0" algn="l">
              <a:lnSpc>
                <a:spcPct val="100000"/>
              </a:lnSpc>
              <a:spcBef>
                <a:spcPts val="0"/>
              </a:spcBef>
              <a:spcAft>
                <a:spcPts val="0"/>
              </a:spcAft>
              <a:buClr>
                <a:schemeClr val="lt1"/>
              </a:buClr>
              <a:buSzPts val="1400"/>
              <a:buChar char="●"/>
            </a:pPr>
            <a:r>
              <a:rPr lang="en">
                <a:solidFill>
                  <a:schemeClr val="lt1"/>
                </a:solidFill>
              </a:rPr>
              <a:t>They use code that helps browsers communicate with databases, store, understand, and delete data.</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g2131b7ee3f6_0_17"/>
          <p:cNvSpPr txBox="1"/>
          <p:nvPr>
            <p:ph idx="15" type="title"/>
          </p:nvPr>
        </p:nvSpPr>
        <p:spPr>
          <a:xfrm>
            <a:off x="370325" y="603800"/>
            <a:ext cx="7759200" cy="292500"/>
          </a:xfrm>
          <a:prstGeom prst="rect">
            <a:avLst/>
          </a:prstGeom>
          <a:noFill/>
          <a:ln>
            <a:noFill/>
          </a:ln>
        </p:spPr>
        <p:txBody>
          <a:bodyPr anchorCtr="0" anchor="ctr" bIns="91425" lIns="91425" spcFirstLastPara="1" rIns="91425" wrap="square" tIns="91425">
            <a:noAutofit/>
          </a:bodyPr>
          <a:lstStyle/>
          <a:p>
            <a:pPr indent="0" lvl="0" marL="457200" rtl="0" algn="ctr">
              <a:lnSpc>
                <a:spcPct val="100000"/>
              </a:lnSpc>
              <a:spcBef>
                <a:spcPts val="0"/>
              </a:spcBef>
              <a:spcAft>
                <a:spcPts val="0"/>
              </a:spcAft>
              <a:buSzPts val="2800"/>
              <a:buNone/>
            </a:pPr>
            <a:r>
              <a:rPr lang="en"/>
              <a:t>    </a:t>
            </a:r>
            <a:endParaRPr/>
          </a:p>
        </p:txBody>
      </p:sp>
      <p:sp>
        <p:nvSpPr>
          <p:cNvPr id="757" name="Google Shape;757;g2131b7ee3f6_0_17"/>
          <p:cNvSpPr txBox="1"/>
          <p:nvPr/>
        </p:nvSpPr>
        <p:spPr>
          <a:xfrm>
            <a:off x="1706850" y="1353250"/>
            <a:ext cx="4972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2"/>
              </a:solidFill>
              <a:latin typeface="Blinker SemiBold"/>
              <a:ea typeface="Blinker SemiBold"/>
              <a:cs typeface="Blinker SemiBold"/>
              <a:sym typeface="Blinker SemiBold"/>
            </a:endParaRPr>
          </a:p>
        </p:txBody>
      </p:sp>
      <p:sp>
        <p:nvSpPr>
          <p:cNvPr id="758" name="Google Shape;758;g2131b7ee3f6_0_17"/>
          <p:cNvSpPr txBox="1"/>
          <p:nvPr/>
        </p:nvSpPr>
        <p:spPr>
          <a:xfrm>
            <a:off x="1911825" y="321450"/>
            <a:ext cx="4569600" cy="631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rPr b="1" lang="en" sz="2900">
                <a:solidFill>
                  <a:schemeClr val="lt1"/>
                </a:solidFill>
                <a:latin typeface="Big Shoulders Text"/>
                <a:ea typeface="Big Shoulders Text"/>
                <a:cs typeface="Big Shoulders Text"/>
                <a:sym typeface="Big Shoulders Text"/>
              </a:rPr>
              <a:t>WHY DO YOU NEED BACKEND?</a:t>
            </a:r>
            <a:endParaRPr b="1" i="0" sz="2900" u="none" cap="none" strike="noStrike">
              <a:solidFill>
                <a:schemeClr val="lt1"/>
              </a:solidFill>
              <a:latin typeface="Big Shoulders Text"/>
              <a:ea typeface="Big Shoulders Text"/>
              <a:cs typeface="Big Shoulders Text"/>
              <a:sym typeface="Big Shoulders Text"/>
            </a:endParaRPr>
          </a:p>
        </p:txBody>
      </p:sp>
      <p:sp>
        <p:nvSpPr>
          <p:cNvPr id="759" name="Google Shape;759;g2131b7ee3f6_0_17"/>
          <p:cNvSpPr txBox="1"/>
          <p:nvPr/>
        </p:nvSpPr>
        <p:spPr>
          <a:xfrm>
            <a:off x="1383425" y="1509750"/>
            <a:ext cx="5733000" cy="1908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Char char="●"/>
            </a:pPr>
            <a:r>
              <a:rPr lang="en">
                <a:solidFill>
                  <a:schemeClr val="lt1"/>
                </a:solidFill>
              </a:rPr>
              <a:t>Are you dealing with login forms?</a:t>
            </a:r>
            <a:endParaRPr>
              <a:solidFill>
                <a:schemeClr val="lt1"/>
              </a:solidFill>
            </a:endParaRPr>
          </a:p>
          <a:p>
            <a:pPr indent="-317500" lvl="0" marL="457200" marR="0" rtl="0" algn="l">
              <a:lnSpc>
                <a:spcPct val="100000"/>
              </a:lnSpc>
              <a:spcBef>
                <a:spcPts val="0"/>
              </a:spcBef>
              <a:spcAft>
                <a:spcPts val="0"/>
              </a:spcAft>
              <a:buClr>
                <a:schemeClr val="lt1"/>
              </a:buClr>
              <a:buSzPts val="1400"/>
              <a:buChar char="●"/>
            </a:pPr>
            <a:r>
              <a:rPr lang="en">
                <a:solidFill>
                  <a:schemeClr val="lt1"/>
                </a:solidFill>
              </a:rPr>
              <a:t>Are you dealing with real time changing data?</a:t>
            </a:r>
            <a:endParaRPr>
              <a:solidFill>
                <a:schemeClr val="lt1"/>
              </a:solidFill>
            </a:endParaRPr>
          </a:p>
          <a:p>
            <a:pPr indent="-317500" lvl="0" marL="457200" marR="0" rtl="0" algn="l">
              <a:lnSpc>
                <a:spcPct val="100000"/>
              </a:lnSpc>
              <a:spcBef>
                <a:spcPts val="0"/>
              </a:spcBef>
              <a:spcAft>
                <a:spcPts val="0"/>
              </a:spcAft>
              <a:buClr>
                <a:schemeClr val="lt1"/>
              </a:buClr>
              <a:buSzPts val="1400"/>
              <a:buChar char="●"/>
            </a:pPr>
            <a:r>
              <a:rPr lang="en">
                <a:solidFill>
                  <a:schemeClr val="lt1"/>
                </a:solidFill>
              </a:rPr>
              <a:t>Are you requiring authentication?</a:t>
            </a:r>
            <a:endParaRPr>
              <a:solidFill>
                <a:schemeClr val="lt1"/>
              </a:solidFill>
            </a:endParaRPr>
          </a:p>
          <a:p>
            <a:pPr indent="-317500" lvl="0" marL="457200" marR="0" rtl="0" algn="l">
              <a:lnSpc>
                <a:spcPct val="100000"/>
              </a:lnSpc>
              <a:spcBef>
                <a:spcPts val="0"/>
              </a:spcBef>
              <a:spcAft>
                <a:spcPts val="0"/>
              </a:spcAft>
              <a:buClr>
                <a:schemeClr val="lt1"/>
              </a:buClr>
              <a:buSzPts val="1400"/>
              <a:buChar char="●"/>
            </a:pPr>
            <a:r>
              <a:rPr lang="en">
                <a:solidFill>
                  <a:schemeClr val="lt1"/>
                </a:solidFill>
              </a:rPr>
              <a:t>Do you want to handle data privacy?</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endParaRPr>
          </a:p>
          <a:p>
            <a:pPr indent="0" lvl="0" marL="457200" marR="0" rtl="0" algn="l">
              <a:lnSpc>
                <a:spcPct val="100000"/>
              </a:lnSpc>
              <a:spcBef>
                <a:spcPts val="0"/>
              </a:spcBef>
              <a:spcAft>
                <a:spcPts val="0"/>
              </a:spcAft>
              <a:buNone/>
            </a:pPr>
            <a:r>
              <a:rPr lang="en">
                <a:solidFill>
                  <a:schemeClr val="lt1"/>
                </a:solidFill>
              </a:rPr>
              <a:t>=============BACKEND into PLAY=============</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g2131b7ee3f6_0_2"/>
          <p:cNvSpPr txBox="1"/>
          <p:nvPr>
            <p:ph idx="15" type="title"/>
          </p:nvPr>
        </p:nvSpPr>
        <p:spPr>
          <a:xfrm>
            <a:off x="370325" y="603800"/>
            <a:ext cx="7759200" cy="292500"/>
          </a:xfrm>
          <a:prstGeom prst="rect">
            <a:avLst/>
          </a:prstGeom>
          <a:noFill/>
          <a:ln>
            <a:noFill/>
          </a:ln>
        </p:spPr>
        <p:txBody>
          <a:bodyPr anchorCtr="0" anchor="ctr" bIns="91425" lIns="91425" spcFirstLastPara="1" rIns="91425" wrap="square" tIns="91425">
            <a:noAutofit/>
          </a:bodyPr>
          <a:lstStyle/>
          <a:p>
            <a:pPr indent="0" lvl="0" marL="457200" rtl="0" algn="ctr">
              <a:lnSpc>
                <a:spcPct val="100000"/>
              </a:lnSpc>
              <a:spcBef>
                <a:spcPts val="0"/>
              </a:spcBef>
              <a:spcAft>
                <a:spcPts val="0"/>
              </a:spcAft>
              <a:buSzPts val="2800"/>
              <a:buNone/>
            </a:pPr>
            <a:r>
              <a:rPr lang="en"/>
              <a:t>    </a:t>
            </a:r>
            <a:endParaRPr/>
          </a:p>
        </p:txBody>
      </p:sp>
      <p:sp>
        <p:nvSpPr>
          <p:cNvPr id="765" name="Google Shape;765;g2131b7ee3f6_0_2"/>
          <p:cNvSpPr txBox="1"/>
          <p:nvPr/>
        </p:nvSpPr>
        <p:spPr>
          <a:xfrm>
            <a:off x="1706850" y="1353250"/>
            <a:ext cx="4972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2"/>
              </a:solidFill>
              <a:latin typeface="Blinker SemiBold"/>
              <a:ea typeface="Blinker SemiBold"/>
              <a:cs typeface="Blinker SemiBold"/>
              <a:sym typeface="Blinker SemiBold"/>
            </a:endParaRPr>
          </a:p>
        </p:txBody>
      </p:sp>
      <p:sp>
        <p:nvSpPr>
          <p:cNvPr id="766" name="Google Shape;766;g2131b7ee3f6_0_2"/>
          <p:cNvSpPr txBox="1"/>
          <p:nvPr/>
        </p:nvSpPr>
        <p:spPr>
          <a:xfrm>
            <a:off x="2550425" y="321450"/>
            <a:ext cx="3654000" cy="631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rPr b="1" lang="en" sz="2900">
                <a:solidFill>
                  <a:schemeClr val="lt1"/>
                </a:solidFill>
                <a:latin typeface="Big Shoulders Text"/>
                <a:ea typeface="Big Shoulders Text"/>
                <a:cs typeface="Big Shoulders Text"/>
                <a:sym typeface="Big Shoulders Text"/>
              </a:rPr>
              <a:t>WHAT IS BACKEND?</a:t>
            </a:r>
            <a:endParaRPr b="1" i="0" sz="2900" u="none" cap="none" strike="noStrike">
              <a:solidFill>
                <a:schemeClr val="lt1"/>
              </a:solidFill>
              <a:latin typeface="Big Shoulders Text"/>
              <a:ea typeface="Big Shoulders Text"/>
              <a:cs typeface="Big Shoulders Text"/>
              <a:sym typeface="Big Shoulders Text"/>
            </a:endParaRPr>
          </a:p>
        </p:txBody>
      </p:sp>
      <p:pic>
        <p:nvPicPr>
          <p:cNvPr id="767" name="Google Shape;767;g2131b7ee3f6_0_2"/>
          <p:cNvPicPr preferRelativeResize="0"/>
          <p:nvPr/>
        </p:nvPicPr>
        <p:blipFill>
          <a:blip r:embed="rId3">
            <a:alphaModFix/>
          </a:blip>
          <a:stretch>
            <a:fillRect/>
          </a:stretch>
        </p:blipFill>
        <p:spPr>
          <a:xfrm>
            <a:off x="1108388" y="1280300"/>
            <a:ext cx="6927222" cy="2869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g2131b7ee3f6_0_10"/>
          <p:cNvSpPr txBox="1"/>
          <p:nvPr>
            <p:ph idx="15" type="title"/>
          </p:nvPr>
        </p:nvSpPr>
        <p:spPr>
          <a:xfrm>
            <a:off x="370325" y="603800"/>
            <a:ext cx="7759200" cy="292500"/>
          </a:xfrm>
          <a:prstGeom prst="rect">
            <a:avLst/>
          </a:prstGeom>
          <a:noFill/>
          <a:ln>
            <a:noFill/>
          </a:ln>
        </p:spPr>
        <p:txBody>
          <a:bodyPr anchorCtr="0" anchor="ctr" bIns="91425" lIns="91425" spcFirstLastPara="1" rIns="91425" wrap="square" tIns="91425">
            <a:noAutofit/>
          </a:bodyPr>
          <a:lstStyle/>
          <a:p>
            <a:pPr indent="0" lvl="0" marL="457200" rtl="0" algn="ctr">
              <a:lnSpc>
                <a:spcPct val="100000"/>
              </a:lnSpc>
              <a:spcBef>
                <a:spcPts val="0"/>
              </a:spcBef>
              <a:spcAft>
                <a:spcPts val="0"/>
              </a:spcAft>
              <a:buSzPts val="2800"/>
              <a:buNone/>
            </a:pPr>
            <a:r>
              <a:rPr lang="en"/>
              <a:t>    </a:t>
            </a:r>
            <a:endParaRPr/>
          </a:p>
        </p:txBody>
      </p:sp>
      <p:sp>
        <p:nvSpPr>
          <p:cNvPr id="773" name="Google Shape;773;g2131b7ee3f6_0_10"/>
          <p:cNvSpPr txBox="1"/>
          <p:nvPr/>
        </p:nvSpPr>
        <p:spPr>
          <a:xfrm>
            <a:off x="1706850" y="1353250"/>
            <a:ext cx="4972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2"/>
              </a:solidFill>
              <a:latin typeface="Blinker SemiBold"/>
              <a:ea typeface="Blinker SemiBold"/>
              <a:cs typeface="Blinker SemiBold"/>
              <a:sym typeface="Blinker SemiBold"/>
            </a:endParaRPr>
          </a:p>
        </p:txBody>
      </p:sp>
      <p:sp>
        <p:nvSpPr>
          <p:cNvPr id="774" name="Google Shape;774;g2131b7ee3f6_0_10"/>
          <p:cNvSpPr txBox="1"/>
          <p:nvPr/>
        </p:nvSpPr>
        <p:spPr>
          <a:xfrm>
            <a:off x="2550425" y="321450"/>
            <a:ext cx="3654000" cy="631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rPr b="1" lang="en" sz="2900">
                <a:solidFill>
                  <a:schemeClr val="lt1"/>
                </a:solidFill>
                <a:latin typeface="Big Shoulders Text"/>
                <a:ea typeface="Big Shoulders Text"/>
                <a:cs typeface="Big Shoulders Text"/>
                <a:sym typeface="Big Shoulders Text"/>
              </a:rPr>
              <a:t>WHAT IS API?</a:t>
            </a:r>
            <a:endParaRPr b="1" i="0" sz="2900" u="none" cap="none" strike="noStrike">
              <a:solidFill>
                <a:schemeClr val="lt1"/>
              </a:solidFill>
              <a:latin typeface="Big Shoulders Text"/>
              <a:ea typeface="Big Shoulders Text"/>
              <a:cs typeface="Big Shoulders Text"/>
              <a:sym typeface="Big Shoulders Text"/>
            </a:endParaRPr>
          </a:p>
        </p:txBody>
      </p:sp>
      <p:sp>
        <p:nvSpPr>
          <p:cNvPr id="775" name="Google Shape;775;g2131b7ee3f6_0_10"/>
          <p:cNvSpPr txBox="1"/>
          <p:nvPr/>
        </p:nvSpPr>
        <p:spPr>
          <a:xfrm>
            <a:off x="1383425" y="1509750"/>
            <a:ext cx="5733000" cy="1477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Char char="●"/>
            </a:pPr>
            <a:r>
              <a:rPr lang="en">
                <a:solidFill>
                  <a:schemeClr val="lt1"/>
                </a:solidFill>
              </a:rPr>
              <a:t>Application Programming Interface.</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endParaRPr>
          </a:p>
          <a:p>
            <a:pPr indent="-317500" lvl="0" marL="457200" marR="0" rtl="0" algn="l">
              <a:lnSpc>
                <a:spcPct val="100000"/>
              </a:lnSpc>
              <a:spcBef>
                <a:spcPts val="0"/>
              </a:spcBef>
              <a:spcAft>
                <a:spcPts val="0"/>
              </a:spcAft>
              <a:buClr>
                <a:schemeClr val="lt1"/>
              </a:buClr>
              <a:buSzPts val="1400"/>
              <a:buChar char="●"/>
            </a:pPr>
            <a:r>
              <a:rPr lang="en">
                <a:solidFill>
                  <a:schemeClr val="lt1"/>
                </a:solidFill>
              </a:rPr>
              <a:t>Allows us to connect and integrate frontend to backend.</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endParaRPr>
          </a:p>
          <a:p>
            <a:pPr indent="-317500" lvl="0" marL="457200" marR="0" rtl="0" algn="l">
              <a:lnSpc>
                <a:spcPct val="100000"/>
              </a:lnSpc>
              <a:spcBef>
                <a:spcPts val="0"/>
              </a:spcBef>
              <a:spcAft>
                <a:spcPts val="0"/>
              </a:spcAft>
              <a:buClr>
                <a:schemeClr val="lt1"/>
              </a:buClr>
              <a:buSzPts val="1400"/>
              <a:buChar char="●"/>
            </a:pPr>
            <a:r>
              <a:rPr lang="en">
                <a:solidFill>
                  <a:schemeClr val="lt1"/>
                </a:solidFill>
              </a:rPr>
              <a:t>Has endpoints/URLs that allows frontend to connect with the backend.</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g2131b7ee3f6_0_24"/>
          <p:cNvSpPr txBox="1"/>
          <p:nvPr>
            <p:ph idx="15" type="title"/>
          </p:nvPr>
        </p:nvSpPr>
        <p:spPr>
          <a:xfrm>
            <a:off x="370325" y="603800"/>
            <a:ext cx="7759200" cy="292500"/>
          </a:xfrm>
          <a:prstGeom prst="rect">
            <a:avLst/>
          </a:prstGeom>
          <a:noFill/>
          <a:ln>
            <a:noFill/>
          </a:ln>
        </p:spPr>
        <p:txBody>
          <a:bodyPr anchorCtr="0" anchor="ctr" bIns="91425" lIns="91425" spcFirstLastPara="1" rIns="91425" wrap="square" tIns="91425">
            <a:noAutofit/>
          </a:bodyPr>
          <a:lstStyle/>
          <a:p>
            <a:pPr indent="0" lvl="0" marL="457200" rtl="0" algn="ctr">
              <a:lnSpc>
                <a:spcPct val="100000"/>
              </a:lnSpc>
              <a:spcBef>
                <a:spcPts val="0"/>
              </a:spcBef>
              <a:spcAft>
                <a:spcPts val="0"/>
              </a:spcAft>
              <a:buSzPts val="2800"/>
              <a:buNone/>
            </a:pPr>
            <a:r>
              <a:rPr lang="en"/>
              <a:t>    </a:t>
            </a:r>
            <a:endParaRPr/>
          </a:p>
        </p:txBody>
      </p:sp>
      <p:sp>
        <p:nvSpPr>
          <p:cNvPr id="781" name="Google Shape;781;g2131b7ee3f6_0_24"/>
          <p:cNvSpPr txBox="1"/>
          <p:nvPr/>
        </p:nvSpPr>
        <p:spPr>
          <a:xfrm>
            <a:off x="1706850" y="1353250"/>
            <a:ext cx="4972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2"/>
              </a:solidFill>
              <a:latin typeface="Blinker SemiBold"/>
              <a:ea typeface="Blinker SemiBold"/>
              <a:cs typeface="Blinker SemiBold"/>
              <a:sym typeface="Blinker SemiBold"/>
            </a:endParaRPr>
          </a:p>
        </p:txBody>
      </p:sp>
      <p:sp>
        <p:nvSpPr>
          <p:cNvPr id="782" name="Google Shape;782;g2131b7ee3f6_0_24"/>
          <p:cNvSpPr txBox="1"/>
          <p:nvPr/>
        </p:nvSpPr>
        <p:spPr>
          <a:xfrm>
            <a:off x="1870475" y="1902625"/>
            <a:ext cx="4758900" cy="985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rPr b="1" lang="en" sz="5200">
                <a:solidFill>
                  <a:schemeClr val="lt1"/>
                </a:solidFill>
                <a:latin typeface="Big Shoulders Text"/>
                <a:ea typeface="Big Shoulders Text"/>
                <a:cs typeface="Big Shoulders Text"/>
                <a:sym typeface="Big Shoulders Text"/>
              </a:rPr>
              <a:t>EXAMPLE TIME!!</a:t>
            </a:r>
            <a:endParaRPr b="1" i="0" sz="5200" u="none" cap="none" strike="noStrike">
              <a:solidFill>
                <a:schemeClr val="lt1"/>
              </a:solidFill>
              <a:latin typeface="Big Shoulders Text"/>
              <a:ea typeface="Big Shoulders Text"/>
              <a:cs typeface="Big Shoulders Text"/>
              <a:sym typeface="Big Shoulders Tex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g2131b7ee3f6_0_31"/>
          <p:cNvSpPr txBox="1"/>
          <p:nvPr>
            <p:ph idx="15" type="title"/>
          </p:nvPr>
        </p:nvSpPr>
        <p:spPr>
          <a:xfrm>
            <a:off x="370325" y="603800"/>
            <a:ext cx="7759200" cy="292500"/>
          </a:xfrm>
          <a:prstGeom prst="rect">
            <a:avLst/>
          </a:prstGeom>
          <a:noFill/>
          <a:ln>
            <a:noFill/>
          </a:ln>
        </p:spPr>
        <p:txBody>
          <a:bodyPr anchorCtr="0" anchor="ctr" bIns="91425" lIns="91425" spcFirstLastPara="1" rIns="91425" wrap="square" tIns="91425">
            <a:noAutofit/>
          </a:bodyPr>
          <a:lstStyle/>
          <a:p>
            <a:pPr indent="0" lvl="0" marL="457200" rtl="0" algn="ctr">
              <a:lnSpc>
                <a:spcPct val="100000"/>
              </a:lnSpc>
              <a:spcBef>
                <a:spcPts val="0"/>
              </a:spcBef>
              <a:spcAft>
                <a:spcPts val="0"/>
              </a:spcAft>
              <a:buSzPts val="2800"/>
              <a:buNone/>
            </a:pPr>
            <a:r>
              <a:rPr lang="en"/>
              <a:t>    </a:t>
            </a:r>
            <a:endParaRPr/>
          </a:p>
        </p:txBody>
      </p:sp>
      <p:sp>
        <p:nvSpPr>
          <p:cNvPr id="788" name="Google Shape;788;g2131b7ee3f6_0_31"/>
          <p:cNvSpPr txBox="1"/>
          <p:nvPr/>
        </p:nvSpPr>
        <p:spPr>
          <a:xfrm>
            <a:off x="1706850" y="1353250"/>
            <a:ext cx="4972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2"/>
              </a:solidFill>
              <a:latin typeface="Blinker SemiBold"/>
              <a:ea typeface="Blinker SemiBold"/>
              <a:cs typeface="Blinker SemiBold"/>
              <a:sym typeface="Blinker SemiBold"/>
            </a:endParaRPr>
          </a:p>
        </p:txBody>
      </p:sp>
      <p:sp>
        <p:nvSpPr>
          <p:cNvPr id="789" name="Google Shape;789;g2131b7ee3f6_0_31"/>
          <p:cNvSpPr txBox="1"/>
          <p:nvPr/>
        </p:nvSpPr>
        <p:spPr>
          <a:xfrm>
            <a:off x="2550425" y="321450"/>
            <a:ext cx="3654000" cy="631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rPr b="1" lang="en" sz="2900">
                <a:solidFill>
                  <a:schemeClr val="lt1"/>
                </a:solidFill>
                <a:latin typeface="Big Shoulders Text"/>
                <a:ea typeface="Big Shoulders Text"/>
                <a:cs typeface="Big Shoulders Text"/>
                <a:sym typeface="Big Shoulders Text"/>
              </a:rPr>
              <a:t>CORS</a:t>
            </a:r>
            <a:endParaRPr b="1" i="0" sz="2900" u="none" cap="none" strike="noStrike">
              <a:solidFill>
                <a:schemeClr val="lt1"/>
              </a:solidFill>
              <a:latin typeface="Big Shoulders Text"/>
              <a:ea typeface="Big Shoulders Text"/>
              <a:cs typeface="Big Shoulders Text"/>
              <a:sym typeface="Big Shoulders Text"/>
            </a:endParaRPr>
          </a:p>
        </p:txBody>
      </p:sp>
      <p:sp>
        <p:nvSpPr>
          <p:cNvPr id="790" name="Google Shape;790;g2131b7ee3f6_0_31"/>
          <p:cNvSpPr txBox="1"/>
          <p:nvPr/>
        </p:nvSpPr>
        <p:spPr>
          <a:xfrm>
            <a:off x="1383425" y="1509750"/>
            <a:ext cx="5733000" cy="1477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Char char="●"/>
            </a:pPr>
            <a:r>
              <a:rPr lang="en">
                <a:solidFill>
                  <a:schemeClr val="lt1"/>
                </a:solidFill>
              </a:rPr>
              <a:t>Cross origin resource sharing</a:t>
            </a:r>
            <a:endParaRPr>
              <a:solidFill>
                <a:schemeClr val="lt1"/>
              </a:solidFill>
            </a:endParaRPr>
          </a:p>
          <a:p>
            <a:pPr indent="0" lvl="0" marL="457200" marR="0" rtl="0" algn="l">
              <a:lnSpc>
                <a:spcPct val="100000"/>
              </a:lnSpc>
              <a:spcBef>
                <a:spcPts val="0"/>
              </a:spcBef>
              <a:spcAft>
                <a:spcPts val="0"/>
              </a:spcAft>
              <a:buNone/>
            </a:pPr>
            <a:r>
              <a:t/>
            </a:r>
            <a:endParaRPr>
              <a:solidFill>
                <a:schemeClr val="lt1"/>
              </a:solidFill>
            </a:endParaRPr>
          </a:p>
          <a:p>
            <a:pPr indent="-317500" lvl="0" marL="457200" marR="0" rtl="0" algn="l">
              <a:lnSpc>
                <a:spcPct val="100000"/>
              </a:lnSpc>
              <a:spcBef>
                <a:spcPts val="0"/>
              </a:spcBef>
              <a:spcAft>
                <a:spcPts val="0"/>
              </a:spcAft>
              <a:buClr>
                <a:schemeClr val="lt1"/>
              </a:buClr>
              <a:buSzPts val="1400"/>
              <a:buChar char="●"/>
            </a:pPr>
            <a:r>
              <a:rPr lang="en">
                <a:solidFill>
                  <a:schemeClr val="lt1"/>
                </a:solidFill>
              </a:rPr>
              <a:t>Allows your browser to receive/send data from different URLs/server</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endParaRPr>
          </a:p>
          <a:p>
            <a:pPr indent="0" lvl="0" marL="0" marR="0" rtl="0" algn="l">
              <a:lnSpc>
                <a:spcPct val="100000"/>
              </a:lnSpc>
              <a:spcBef>
                <a:spcPts val="0"/>
              </a:spcBef>
              <a:spcAft>
                <a:spcPts val="0"/>
              </a:spcAft>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g2131b7ee3f6_0_48"/>
          <p:cNvSpPr txBox="1"/>
          <p:nvPr>
            <p:ph idx="15" type="title"/>
          </p:nvPr>
        </p:nvSpPr>
        <p:spPr>
          <a:xfrm>
            <a:off x="370325" y="603800"/>
            <a:ext cx="7759200" cy="292500"/>
          </a:xfrm>
          <a:prstGeom prst="rect">
            <a:avLst/>
          </a:prstGeom>
          <a:noFill/>
          <a:ln>
            <a:noFill/>
          </a:ln>
        </p:spPr>
        <p:txBody>
          <a:bodyPr anchorCtr="0" anchor="ctr" bIns="91425" lIns="91425" spcFirstLastPara="1" rIns="91425" wrap="square" tIns="91425">
            <a:noAutofit/>
          </a:bodyPr>
          <a:lstStyle/>
          <a:p>
            <a:pPr indent="0" lvl="0" marL="457200" rtl="0" algn="ctr">
              <a:lnSpc>
                <a:spcPct val="100000"/>
              </a:lnSpc>
              <a:spcBef>
                <a:spcPts val="0"/>
              </a:spcBef>
              <a:spcAft>
                <a:spcPts val="0"/>
              </a:spcAft>
              <a:buSzPts val="2800"/>
              <a:buNone/>
            </a:pPr>
            <a:r>
              <a:rPr lang="en"/>
              <a:t>    </a:t>
            </a:r>
            <a:endParaRPr/>
          </a:p>
        </p:txBody>
      </p:sp>
      <p:sp>
        <p:nvSpPr>
          <p:cNvPr id="796" name="Google Shape;796;g2131b7ee3f6_0_48"/>
          <p:cNvSpPr txBox="1"/>
          <p:nvPr/>
        </p:nvSpPr>
        <p:spPr>
          <a:xfrm>
            <a:off x="1706850" y="1353250"/>
            <a:ext cx="4972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2"/>
              </a:solidFill>
              <a:latin typeface="Blinker SemiBold"/>
              <a:ea typeface="Blinker SemiBold"/>
              <a:cs typeface="Blinker SemiBold"/>
              <a:sym typeface="Blinker SemiBold"/>
            </a:endParaRPr>
          </a:p>
        </p:txBody>
      </p:sp>
      <p:sp>
        <p:nvSpPr>
          <p:cNvPr id="797" name="Google Shape;797;g2131b7ee3f6_0_48"/>
          <p:cNvSpPr txBox="1"/>
          <p:nvPr/>
        </p:nvSpPr>
        <p:spPr>
          <a:xfrm>
            <a:off x="2550425" y="321450"/>
            <a:ext cx="3654000" cy="631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rPr b="1" lang="en" sz="2900">
                <a:solidFill>
                  <a:schemeClr val="lt1"/>
                </a:solidFill>
                <a:latin typeface="Big Shoulders Text"/>
                <a:ea typeface="Big Shoulders Text"/>
                <a:cs typeface="Big Shoulders Text"/>
                <a:sym typeface="Big Shoulders Text"/>
              </a:rPr>
              <a:t>CORS</a:t>
            </a:r>
            <a:endParaRPr b="1" i="0" sz="2900" u="none" cap="none" strike="noStrike">
              <a:solidFill>
                <a:schemeClr val="lt1"/>
              </a:solidFill>
              <a:latin typeface="Big Shoulders Text"/>
              <a:ea typeface="Big Shoulders Text"/>
              <a:cs typeface="Big Shoulders Text"/>
              <a:sym typeface="Big Shoulders Text"/>
            </a:endParaRPr>
          </a:p>
        </p:txBody>
      </p:sp>
      <p:pic>
        <p:nvPicPr>
          <p:cNvPr id="798" name="Google Shape;798;g2131b7ee3f6_0_48"/>
          <p:cNvPicPr preferRelativeResize="0"/>
          <p:nvPr/>
        </p:nvPicPr>
        <p:blipFill>
          <a:blip r:embed="rId3">
            <a:alphaModFix/>
          </a:blip>
          <a:stretch>
            <a:fillRect/>
          </a:stretch>
        </p:blipFill>
        <p:spPr>
          <a:xfrm>
            <a:off x="1184925" y="1353250"/>
            <a:ext cx="6256700" cy="2984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g2131b7ee3f6_0_40"/>
          <p:cNvSpPr txBox="1"/>
          <p:nvPr>
            <p:ph idx="15" type="title"/>
          </p:nvPr>
        </p:nvSpPr>
        <p:spPr>
          <a:xfrm>
            <a:off x="370325" y="603800"/>
            <a:ext cx="7759200" cy="292500"/>
          </a:xfrm>
          <a:prstGeom prst="rect">
            <a:avLst/>
          </a:prstGeom>
          <a:noFill/>
          <a:ln>
            <a:noFill/>
          </a:ln>
        </p:spPr>
        <p:txBody>
          <a:bodyPr anchorCtr="0" anchor="ctr" bIns="91425" lIns="91425" spcFirstLastPara="1" rIns="91425" wrap="square" tIns="91425">
            <a:noAutofit/>
          </a:bodyPr>
          <a:lstStyle/>
          <a:p>
            <a:pPr indent="0" lvl="0" marL="457200" rtl="0" algn="ctr">
              <a:lnSpc>
                <a:spcPct val="100000"/>
              </a:lnSpc>
              <a:spcBef>
                <a:spcPts val="0"/>
              </a:spcBef>
              <a:spcAft>
                <a:spcPts val="0"/>
              </a:spcAft>
              <a:buSzPts val="2800"/>
              <a:buNone/>
            </a:pPr>
            <a:r>
              <a:rPr lang="en"/>
              <a:t>    </a:t>
            </a:r>
            <a:endParaRPr/>
          </a:p>
        </p:txBody>
      </p:sp>
      <p:sp>
        <p:nvSpPr>
          <p:cNvPr id="804" name="Google Shape;804;g2131b7ee3f6_0_40"/>
          <p:cNvSpPr txBox="1"/>
          <p:nvPr/>
        </p:nvSpPr>
        <p:spPr>
          <a:xfrm>
            <a:off x="1706850" y="1353250"/>
            <a:ext cx="4972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lt2"/>
              </a:solidFill>
              <a:latin typeface="Blinker SemiBold"/>
              <a:ea typeface="Blinker SemiBold"/>
              <a:cs typeface="Blinker SemiBold"/>
              <a:sym typeface="Blinker SemiBold"/>
            </a:endParaRPr>
          </a:p>
        </p:txBody>
      </p:sp>
      <p:sp>
        <p:nvSpPr>
          <p:cNvPr id="805" name="Google Shape;805;g2131b7ee3f6_0_40"/>
          <p:cNvSpPr txBox="1"/>
          <p:nvPr/>
        </p:nvSpPr>
        <p:spPr>
          <a:xfrm>
            <a:off x="2550425" y="321450"/>
            <a:ext cx="3654000" cy="631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rPr b="1" lang="en" sz="2900">
                <a:solidFill>
                  <a:schemeClr val="lt1"/>
                </a:solidFill>
                <a:latin typeface="Big Shoulders Text"/>
                <a:ea typeface="Big Shoulders Text"/>
                <a:cs typeface="Big Shoulders Text"/>
                <a:sym typeface="Big Shoulders Text"/>
              </a:rPr>
              <a:t>CORS</a:t>
            </a:r>
            <a:endParaRPr b="1" i="0" sz="2900" u="none" cap="none" strike="noStrike">
              <a:solidFill>
                <a:schemeClr val="lt1"/>
              </a:solidFill>
              <a:latin typeface="Big Shoulders Text"/>
              <a:ea typeface="Big Shoulders Text"/>
              <a:cs typeface="Big Shoulders Text"/>
              <a:sym typeface="Big Shoulders Text"/>
            </a:endParaRPr>
          </a:p>
        </p:txBody>
      </p:sp>
      <p:pic>
        <p:nvPicPr>
          <p:cNvPr id="806" name="Google Shape;806;g2131b7ee3f6_0_40"/>
          <p:cNvPicPr preferRelativeResize="0"/>
          <p:nvPr/>
        </p:nvPicPr>
        <p:blipFill>
          <a:blip r:embed="rId3">
            <a:alphaModFix/>
          </a:blip>
          <a:stretch>
            <a:fillRect/>
          </a:stretch>
        </p:blipFill>
        <p:spPr>
          <a:xfrm>
            <a:off x="1369400" y="1136825"/>
            <a:ext cx="6016056" cy="286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novo AI Meeting by Slidesgo">
  <a:themeElements>
    <a:clrScheme name="Simple Light">
      <a:dk1>
        <a:srgbClr val="001F35"/>
      </a:dk1>
      <a:lt1>
        <a:srgbClr val="FFFFFF"/>
      </a:lt1>
      <a:dk2>
        <a:srgbClr val="012853"/>
      </a:dk2>
      <a:lt2>
        <a:srgbClr val="FFFF70"/>
      </a:lt2>
      <a:accent1>
        <a:srgbClr val="1FFFCE"/>
      </a:accent1>
      <a:accent2>
        <a:srgbClr val="75FFD7"/>
      </a:accent2>
      <a:accent3>
        <a:srgbClr val="B0FCCE"/>
      </a:accent3>
      <a:accent4>
        <a:srgbClr val="ECFF8C"/>
      </a:accent4>
      <a:accent5>
        <a:srgbClr val="BCFD45"/>
      </a:accent5>
      <a:accent6>
        <a:srgbClr val="77FF4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