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en-US">
                <a:latin typeface="仿宋" panose="02010609060101010101" charset="-122"/>
                <a:ea typeface="仿宋" panose="02010609060101010101" charset="-122"/>
                <a:sym typeface="+mn-ea"/>
              </a:rPr>
              <a:t>CSS3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中的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3D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动画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transform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传统的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2D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变形效果 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translate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scale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rotate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skew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、matrix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transform-style : 如何在3D空间中呈现被嵌套的元素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  flat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：子元素将不保留其3D位置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默认值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preserve-3d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：子元素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将保留其3D位置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3555" y="2061210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en-US">
                <a:latin typeface="仿宋" panose="02010609060101010101" charset="-122"/>
                <a:ea typeface="仿宋" panose="02010609060101010101" charset="-122"/>
                <a:sym typeface="+mn-ea"/>
              </a:rPr>
              <a:t>CSS3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中的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3D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动画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transform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</a:rPr>
              <a:t>transform-origin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: 设置旋转元素的基点位置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  x-axis : left center right length %  (50%)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  y-axis : top  center bottom length % (50%)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  z-axis : length  (0)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实现钟摆效果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3555" y="2061210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en-US">
                <a:latin typeface="仿宋" panose="02010609060101010101" charset="-122"/>
                <a:ea typeface="仿宋" panose="02010609060101010101" charset="-122"/>
                <a:sym typeface="+mn-ea"/>
              </a:rPr>
              <a:t>CSS3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中的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3D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动画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perspective : 定义3D元素距视图的距离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none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默认值，与设置零相同，不设置透视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number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设置的具体值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单位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px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认知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3D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空间轴 和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3D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变形效果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translate(X|Y|Z)  rotate(X|Y|Z) ...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3555" y="2061210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849</cp:revision>
  <dcterms:created xsi:type="dcterms:W3CDTF">2016-10-27T05:16:00Z</dcterms:created>
  <dcterms:modified xsi:type="dcterms:W3CDTF">2017-11-23T06:55:10Z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