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8" r:id="rId4"/>
    <p:sldId id="282" r:id="rId6"/>
    <p:sldId id="269" r:id="rId7"/>
    <p:sldId id="283" r:id="rId8"/>
    <p:sldId id="285" r:id="rId9"/>
    <p:sldId id="286" r:id="rId10"/>
    <p:sldId id="287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ppt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065" y="-6985"/>
            <a:ext cx="12216130" cy="68719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301865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自我介绍</a:t>
            </a:r>
            <a:endParaRPr lang="zh-CN" altLang="en-US" sz="32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姓名：周啸天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职务：珠峰培训教学总监</a:t>
            </a:r>
            <a:endParaRPr lang="zh-CN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	    </a:t>
            </a: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原腾讯高级前端开发工程师</a:t>
            </a:r>
            <a:endParaRPr lang="zh-CN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   联系方式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400-180-6960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 微信：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(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扫描右侧二维码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)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en-US" altLang="zh-CN" sz="2400">
              <a:latin typeface="Adobe 仿宋 Std R" panose="02020400000000000000" charset="-122"/>
              <a:ea typeface="Adobe 仿宋 Std R" panose="02020400000000000000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3440" y="2065020"/>
            <a:ext cx="3088005" cy="30880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en-US" altLang="zh-CN" sz="3200">
                <a:latin typeface="仿宋" panose="02010609060101010101" charset="-122"/>
                <a:ea typeface="仿宋" panose="02010609060101010101" charset="-122"/>
              </a:rPr>
              <a:t>JS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中的</a:t>
            </a:r>
            <a:r>
              <a:rPr lang="en-US" altLang="zh-CN" sz="3200">
                <a:latin typeface="仿宋" panose="02010609060101010101" charset="-122"/>
                <a:ea typeface="仿宋" panose="02010609060101010101" charset="-122"/>
              </a:rPr>
              <a:t>DOM0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和</a:t>
            </a:r>
            <a:r>
              <a:rPr lang="en-US" altLang="zh-CN" sz="3200">
                <a:latin typeface="仿宋" panose="02010609060101010101" charset="-122"/>
                <a:ea typeface="仿宋" panose="02010609060101010101" charset="-122"/>
              </a:rPr>
              <a:t>DOM2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事件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事件基础知识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什么是事件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?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什么是事件绑定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?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PC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端常用的事件？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移动端常用的事件？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事件对象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什么是事件对象？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8215" y="2350770"/>
            <a:ext cx="3389630" cy="21983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en-US" altLang="zh-CN" sz="3200">
                <a:latin typeface="仿宋" panose="02010609060101010101" charset="-122"/>
                <a:ea typeface="仿宋" panose="02010609060101010101" charset="-122"/>
              </a:rPr>
              <a:t>JS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中的</a:t>
            </a:r>
            <a:r>
              <a:rPr lang="en-US" altLang="zh-CN" sz="3200">
                <a:latin typeface="仿宋" panose="02010609060101010101" charset="-122"/>
                <a:ea typeface="仿宋" panose="02010609060101010101" charset="-122"/>
              </a:rPr>
              <a:t>DOM0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和</a:t>
            </a:r>
            <a:r>
              <a:rPr lang="en-US" altLang="zh-CN" sz="3200">
                <a:latin typeface="仿宋" panose="02010609060101010101" charset="-122"/>
                <a:ea typeface="仿宋" panose="02010609060101010101" charset="-122"/>
              </a:rPr>
              <a:t>DOM2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事件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事件对象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鼠标事件对象</a:t>
            </a:r>
            <a:br>
              <a:rPr lang="zh-CN" altLang="en-US">
                <a:latin typeface="仿宋" panose="02010609060101010101" charset="-122"/>
                <a:ea typeface="仿宋" panose="02010609060101010101" charset="-122"/>
              </a:rPr>
            </a:b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键盘事件对象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手指事件对象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其它事件对象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事件对象兼容处理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?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8215" y="2350770"/>
            <a:ext cx="3389630" cy="21983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en-US" altLang="zh-CN" sz="3200">
                <a:latin typeface="仿宋" panose="02010609060101010101" charset="-122"/>
                <a:ea typeface="仿宋" panose="02010609060101010101" charset="-122"/>
              </a:rPr>
              <a:t>JS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中的</a:t>
            </a:r>
            <a:r>
              <a:rPr lang="en-US" altLang="zh-CN" sz="3200">
                <a:latin typeface="仿宋" panose="02010609060101010101" charset="-122"/>
                <a:ea typeface="仿宋" panose="02010609060101010101" charset="-122"/>
              </a:rPr>
              <a:t>DOM0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和</a:t>
            </a:r>
            <a:r>
              <a:rPr lang="en-US" altLang="zh-CN" sz="3200">
                <a:latin typeface="仿宋" panose="02010609060101010101" charset="-122"/>
                <a:ea typeface="仿宋" panose="02010609060101010101" charset="-122"/>
              </a:rPr>
              <a:t>DOM2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事件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阻止事件的默认行为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+ </a:t>
            </a:r>
            <a:r>
              <a:rPr lang="en-US">
                <a:latin typeface="仿宋" panose="02010609060101010101" charset="-122"/>
                <a:ea typeface="仿宋" panose="02010609060101010101" charset="-122"/>
              </a:rPr>
              <a:t>A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标签的默认行为及阻止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移动端滑动的默认行为阻止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表单输入的默认行为阻止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>
                <a:latin typeface="仿宋" panose="02010609060101010101" charset="-122"/>
                <a:ea typeface="仿宋" panose="02010609060101010101" charset="-122"/>
              </a:rPr>
              <a:t>其它默认行为及阻止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8215" y="2350770"/>
            <a:ext cx="3389630" cy="21983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8535670" cy="4604385"/>
          </a:xfrm>
        </p:spPr>
        <p:txBody>
          <a:bodyPr/>
          <a:p>
            <a:r>
              <a:rPr lang="en-US" altLang="zh-CN" sz="3200">
                <a:latin typeface="仿宋" panose="02010609060101010101" charset="-122"/>
                <a:ea typeface="仿宋" panose="02010609060101010101" charset="-122"/>
              </a:rPr>
              <a:t>JS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中的</a:t>
            </a:r>
            <a:r>
              <a:rPr lang="en-US" altLang="zh-CN" sz="3200">
                <a:latin typeface="仿宋" panose="02010609060101010101" charset="-122"/>
                <a:ea typeface="仿宋" panose="02010609060101010101" charset="-122"/>
              </a:rPr>
              <a:t>DOM0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和</a:t>
            </a:r>
            <a:r>
              <a:rPr lang="en-US" altLang="zh-CN" sz="3200">
                <a:latin typeface="仿宋" panose="02010609060101010101" charset="-122"/>
                <a:ea typeface="仿宋" panose="02010609060101010101" charset="-122"/>
              </a:rPr>
              <a:t>DOM2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事件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阻止事件的冒泡传播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事件传播机制：捕获、冒泡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京东放大镜案例：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mouseover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和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mouseenter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事件委托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小米商城左侧菜单栏案例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多级结构菜单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8215" y="2350770"/>
            <a:ext cx="3389630" cy="21983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8535670" cy="4604385"/>
          </a:xfrm>
        </p:spPr>
        <p:txBody>
          <a:bodyPr/>
          <a:p>
            <a:r>
              <a:rPr lang="en-US" altLang="zh-CN" sz="3200">
                <a:latin typeface="仿宋" panose="02010609060101010101" charset="-122"/>
                <a:ea typeface="仿宋" panose="02010609060101010101" charset="-122"/>
              </a:rPr>
              <a:t>JS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中的</a:t>
            </a:r>
            <a:r>
              <a:rPr lang="en-US" altLang="zh-CN" sz="3200">
                <a:latin typeface="仿宋" panose="02010609060101010101" charset="-122"/>
                <a:ea typeface="仿宋" panose="02010609060101010101" charset="-122"/>
              </a:rPr>
              <a:t>DOM0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和</a:t>
            </a:r>
            <a:r>
              <a:rPr lang="en-US" altLang="zh-CN" sz="3200">
                <a:latin typeface="仿宋" panose="02010609060101010101" charset="-122"/>
                <a:ea typeface="仿宋" panose="02010609060101010101" charset="-122"/>
              </a:rPr>
              <a:t>DOM2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事件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DOM2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级事件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+ DOM0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和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DOM2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区别：事件池机制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window.onload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和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$(document).ready()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DOM2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兼容问题处理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	  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基础语法兼容处理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THIS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问题、重复问题、顺序问题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8215" y="2350770"/>
            <a:ext cx="3389630" cy="21983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8535670" cy="4604385"/>
          </a:xfrm>
        </p:spPr>
        <p:txBody>
          <a:bodyPr/>
          <a:p>
            <a:r>
              <a:rPr lang="en-US" altLang="zh-CN" sz="3200">
                <a:latin typeface="仿宋" panose="02010609060101010101" charset="-122"/>
                <a:ea typeface="仿宋" panose="02010609060101010101" charset="-122"/>
              </a:rPr>
              <a:t>JS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中的</a:t>
            </a:r>
            <a:r>
              <a:rPr lang="en-US" altLang="zh-CN" sz="3200">
                <a:latin typeface="仿宋" panose="02010609060101010101" charset="-122"/>
                <a:ea typeface="仿宋" panose="02010609060101010101" charset="-122"/>
              </a:rPr>
              <a:t>DOM0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和</a:t>
            </a:r>
            <a:r>
              <a:rPr lang="en-US" altLang="zh-CN" sz="3200">
                <a:latin typeface="仿宋" panose="02010609060101010101" charset="-122"/>
                <a:ea typeface="仿宋" panose="02010609060101010101" charset="-122"/>
              </a:rPr>
              <a:t>DOM2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事件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>
                <a:latin typeface="仿宋" panose="02010609060101010101" charset="-122"/>
                <a:ea typeface="仿宋" panose="02010609060101010101" charset="-122"/>
              </a:rPr>
              <a:t>事件应用</a:t>
            </a:r>
            <a:endParaRPr 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拖拽案例的实现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H5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中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drag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事件的应用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弹性势能动画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...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8215" y="2350770"/>
            <a:ext cx="3389630" cy="21983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918</Words>
  <Application>WPS 演示</Application>
  <PresentationFormat>宽屏</PresentationFormat>
  <Paragraphs>98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仿宋</vt:lpstr>
      <vt:lpstr>楷体</vt:lpstr>
      <vt:lpstr>Adobe 仿宋 Std R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周啸天</cp:lastModifiedBy>
  <cp:revision>867</cp:revision>
  <dcterms:created xsi:type="dcterms:W3CDTF">2016-10-27T05:16:00Z</dcterms:created>
  <dcterms:modified xsi:type="dcterms:W3CDTF">2017-11-22T12:19:33Z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