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62760"/>
            <a:ext cx="6373495" cy="490664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学习：通过阅读、听讲、观察、研究、实践等途径而获得知识、技能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1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每组抽出两名组员分享学习经验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、学习疲乏期或者困惑期，支持我们的只有心中的信念：勿忘初心、方得始终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关于请假的问题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制定一个目标，写在明显的位置，每天都看一下，理想和抱负会给人持久的动力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3410" y="1762760"/>
            <a:ext cx="4971415" cy="3266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796</cp:revision>
  <dcterms:created xsi:type="dcterms:W3CDTF">2016-10-27T05:16:00Z</dcterms:created>
  <dcterms:modified xsi:type="dcterms:W3CDTF">2017-11-23T06:29:11Z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