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82" r:id="rId6"/>
    <p:sldId id="289" r:id="rId7"/>
    <p:sldId id="29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QQ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音乐播放器研发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技术体系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HTML5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REM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响应式布局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CSS3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LESS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ZEPTO.JS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+ AJAX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zh-CN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2065020"/>
            <a:ext cx="2560955" cy="4604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QQ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音乐播放器研发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搭建页面结构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实现基本样式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完成数据绑定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实现音乐播放及歌词对应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2065020"/>
            <a:ext cx="2560955" cy="4604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</a:rPr>
              <a:t>-webkit-filter</a:t>
            </a:r>
            <a:endParaRPr 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69540"/>
            <a:ext cx="9704705" cy="3847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899</cp:revision>
  <dcterms:created xsi:type="dcterms:W3CDTF">2016-10-27T05:16:00Z</dcterms:created>
  <dcterms:modified xsi:type="dcterms:W3CDTF">2017-12-07T11:19:24Z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