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3" r:id="rId5"/>
    <p:sldId id="274" r:id="rId6"/>
    <p:sldId id="27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-&gt;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自主解决问题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断点调试 或者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debugger 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+ F10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逐过程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F11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逐语句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-&gt;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自主学习能力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学会看文档，尤其是英文文档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多使用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gitHub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和开源社区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6090" y="2075815"/>
            <a:ext cx="525970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2353310"/>
            <a:ext cx="748093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361565"/>
            <a:ext cx="7384415" cy="2736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51943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前端社区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掘金：https://juejin.im/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sz="2400">
                <a:latin typeface="楷体" panose="02010609060101010101" charset="-122"/>
                <a:ea typeface="楷体" panose="02010609060101010101" charset="-122"/>
              </a:rPr>
              <a:t>https://segmentfault.com/</a:t>
            </a:r>
            <a:endParaRPr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楷体" panose="02010609060101010101" charset="-122"/>
                <a:ea typeface="楷体" panose="02010609060101010101" charset="-122"/>
              </a:rPr>
              <a:t>  https://stackoverflow.com/</a:t>
            </a:r>
            <a:endParaRPr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楷体" panose="02010609060101010101" charset="-122"/>
                <a:ea typeface="楷体" panose="02010609060101010101" charset="-122"/>
              </a:rPr>
              <a:t>  https://github.com/</a:t>
            </a:r>
            <a:endParaRPr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楷体" panose="02010609060101010101" charset="-122"/>
                <a:ea typeface="楷体" panose="02010609060101010101" charset="-122"/>
              </a:rPr>
              <a:t>  https://www.csdn.net/</a:t>
            </a:r>
            <a:endParaRPr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sz="2400">
                <a:latin typeface="楷体" panose="02010609060101010101" charset="-122"/>
                <a:ea typeface="楷体" panose="02010609060101010101" charset="-122"/>
              </a:rPr>
              <a:t>...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09615" y="1588770"/>
            <a:ext cx="6156325" cy="508063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顶级前端团队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百度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FEX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：http://fex.baidu.com/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淘宝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FED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：http://taobaofed.org/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腾讯：http://alloyteam.com/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360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奇舞团：https://75team.com/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 ...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珠峰培训-班级例会  </vt:lpstr>
      <vt:lpstr>珠峰培训-班级例会  </vt:lpstr>
      <vt:lpstr>珠峰培训-班级例会  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889</cp:revision>
  <dcterms:created xsi:type="dcterms:W3CDTF">2016-10-27T05:16:00Z</dcterms:created>
  <dcterms:modified xsi:type="dcterms:W3CDTF">2017-12-10T10:54:24Z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