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82" r:id="rId6"/>
    <p:sldId id="269" r:id="rId7"/>
    <p:sldId id="28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DOM0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DOM2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事件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事件基础知识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什么是事件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?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什么是事件绑定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?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PC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端常用的事件？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移动端常用的事件？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事件对象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什么是事件对象？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215" y="2350770"/>
            <a:ext cx="3389630" cy="2198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DOM0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DOM2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事件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事件对象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鼠标事件对象</a:t>
            </a:r>
            <a:br>
              <a:rPr lang="zh-CN" altLang="en-US">
                <a:latin typeface="仿宋" panose="02010609060101010101" charset="-122"/>
                <a:ea typeface="仿宋" panose="02010609060101010101" charset="-122"/>
              </a:rPr>
            </a:b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键盘事件对象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手指事件对象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其它事件对象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事件对象兼容处理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?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215" y="2350770"/>
            <a:ext cx="3389630" cy="2198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DOM0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DOM2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事件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阻止事件的默认行为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标签的默认行为及阻止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移动端滑动的默认行为阻止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表单输入的默认行为阻止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其它默认行为及阻止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215" y="2350770"/>
            <a:ext cx="3389630" cy="2198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WPS 演示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841</cp:revision>
  <dcterms:created xsi:type="dcterms:W3CDTF">2016-10-27T05:16:00Z</dcterms:created>
  <dcterms:modified xsi:type="dcterms:W3CDTF">2017-11-21T12:37:17Z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