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5" r:id="rId8"/>
    <p:sldId id="27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clientWidth/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clientHeight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clientTop/clientLeft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offsetWidth/offsetHeight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scrollWidth/scrollHeight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getCss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setCss &amp; setGroupCss &amp; css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offsetLeft/offsetTop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offsetParent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方法的封装：获取盒子偏移量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scrollLeft/scrollTop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案例：回调顶部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案例：跑马灯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案例：瀑布流 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案例：京东楼层导航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图片延迟加载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响应式布局：流式布局法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图片懒加载的意义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多张图片延迟加载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350770"/>
            <a:ext cx="3109595" cy="3109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777</cp:revision>
  <dcterms:created xsi:type="dcterms:W3CDTF">2016-10-27T05:16:00Z</dcterms:created>
  <dcterms:modified xsi:type="dcterms:W3CDTF">2017-11-15T11:23:11Z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