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7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库封装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方法的封装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children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方法的封装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getElementsByClassName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兼容处理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addClass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removeClass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的封装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惰性编程思想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使用自己的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库完成选项卡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730" y="2350770"/>
            <a:ext cx="4652645" cy="287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的核心原理解读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是一个类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$()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是它的实例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对象和原生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对象的转换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[selector]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$(function(){})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方法有两部分存放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属性、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样式、文档处理、筛选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动画、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核心方法、提供的工具方法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完成选项卡的封装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797</cp:revision>
  <dcterms:created xsi:type="dcterms:W3CDTF">2016-10-27T05:16:00Z</dcterms:created>
  <dcterms:modified xsi:type="dcterms:W3CDTF">2017-11-08T11:34:28Z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