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74" r:id="rId6"/>
    <p:sldId id="277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的核心原理解读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是一个类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$()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是它的实例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对象和原生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对象的转换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[selector]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$(function(){})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方法有两部分存放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属性、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样式、文档处理、筛选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动画、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核心方法、提供的工具方法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版本选项卡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版本轮播图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封装插件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802</cp:revision>
  <dcterms:created xsi:type="dcterms:W3CDTF">2016-10-27T05:16:00Z</dcterms:created>
  <dcterms:modified xsi:type="dcterms:W3CDTF">2017-11-15T13:33:54Z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