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11391900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班会主题：学会放松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该学的时候学，该玩的时候玩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健康的体质是成功的根本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放松不是懒散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 sz="2400" b="1">
                <a:latin typeface="Adobe 仿宋 Std R" panose="02020400000000000000" charset="-122"/>
                <a:ea typeface="Adobe 仿宋 Std R" panose="02020400000000000000" charset="-122"/>
              </a:rPr>
              <a:t>组织大家观看</a:t>
            </a:r>
            <a:r>
              <a:rPr lang="zh-CN" altLang="en-US" sz="2400" b="1"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搞笑</a:t>
            </a:r>
            <a:r>
              <a:rPr lang="zh-CN" altLang="en-US" sz="2400" b="1">
                <a:latin typeface="Adobe 仿宋 Std R" panose="02020400000000000000" charset="-122"/>
                <a:ea typeface="Adobe 仿宋 Std R" panose="02020400000000000000" charset="-122"/>
              </a:rPr>
              <a:t>视频（杀手的保镖）</a:t>
            </a:r>
            <a:endParaRPr lang="zh-CN" altLang="en-US" sz="2400" b="1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400" b="1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-&gt; 班长利用班费购买水果零食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-&gt; 大家在教室集体观看视频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4595" y="2294890"/>
            <a:ext cx="3866515" cy="2533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774</cp:revision>
  <dcterms:created xsi:type="dcterms:W3CDTF">2016-10-27T05:16:00Z</dcterms:created>
  <dcterms:modified xsi:type="dcterms:W3CDTF">2017-11-18T13:55:17Z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