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74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ES6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ECMAScript6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）基本信息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ES6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http://es6.ruanyifeng.com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Babel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编译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ES6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安装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babel-cli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（命令行转码）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配置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.babelrc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文件（转码规则和插件）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执行命令进行转码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5215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5540" y="2391410"/>
            <a:ext cx="4436745" cy="2075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ES6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ECMAScript6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）基础语法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let &amp; const</a:t>
            </a:r>
            <a:endParaRPr 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块级作用域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不存在变量提升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暂时性死区：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typeof </a:t>
            </a:r>
            <a:r>
              <a:rPr>
                <a:latin typeface="仿宋" panose="02010609060101010101" charset="-122"/>
                <a:ea typeface="仿宋" panose="02010609060101010101" charset="-122"/>
              </a:rPr>
              <a:t>undeclared_variable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会报错，不是之前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ES3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undefined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5215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870" y="2350770"/>
            <a:ext cx="4083685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ES6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ECMAScript6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）基础语法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let &amp; const</a:t>
            </a:r>
            <a:endParaRPr 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不允许重复声明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const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ES6声明变量的六种方法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var function let const import class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5215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870" y="2350770"/>
            <a:ext cx="4083685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ES6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ECMAScript6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）基础语法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解构赋值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数组和对象的解构赋值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运算符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拓展运算符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剩余运算符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展开运算符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5215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870" y="2350770"/>
            <a:ext cx="4083685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ES6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ECMAScript6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）基础语法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解构赋值的作用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交换变量值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从函数中返回多个值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函数参数的定义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&amp;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参数默认值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遍历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Map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结构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+ 提取JSON数据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5215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470" y="3368675"/>
            <a:ext cx="2079625" cy="2739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50" y="3368675"/>
            <a:ext cx="2257425" cy="1314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550" y="4765675"/>
            <a:ext cx="2257425" cy="2087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35" y="1975485"/>
            <a:ext cx="2080260" cy="1314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5550" y="1974850"/>
            <a:ext cx="3209290" cy="1315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ES6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ECMAScript6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）基础语法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箭头函数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基础语法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THIS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问题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默认参数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+ 项目中不要乱用箭头函数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 sz="28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5215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870" y="2350770"/>
            <a:ext cx="4083685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ES6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ECMAScript6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）基础语法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ES6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类和继承（基础）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ES6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中的模板字符串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Adobe 仿宋 Std R" panose="02020400000000000000" charset="-122"/>
                <a:ea typeface="Adobe 仿宋 Std R" panose="02020400000000000000" charset="-122"/>
              </a:rPr>
              <a:t>  - ...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5215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870" y="2350770"/>
            <a:ext cx="4083685" cy="2670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演示</Application>
  <PresentationFormat>宽屏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890</cp:revision>
  <dcterms:created xsi:type="dcterms:W3CDTF">2016-10-27T05:16:00Z</dcterms:created>
  <dcterms:modified xsi:type="dcterms:W3CDTF">2017-11-18T13:46:33Z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