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234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11/09/2022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386" y="4572002"/>
            <a:ext cx="11128208" cy="895244"/>
          </a:xfrm>
        </p:spPr>
        <p:txBody>
          <a:bodyPr rtlCol="0"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ATIVIDADE DO Encontro REMOTO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2" y="5611180"/>
            <a:ext cx="10993546" cy="696101"/>
          </a:xfrm>
        </p:spPr>
        <p:txBody>
          <a:bodyPr rtlCol="0">
            <a:no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Modelo de entidade relacionamento (MER)</a:t>
            </a:r>
          </a:p>
          <a:p>
            <a:r>
              <a:rPr lang="pt-BR" dirty="0">
                <a:solidFill>
                  <a:srgbClr val="7CEBFF"/>
                </a:solidFill>
              </a:rPr>
              <a:t>Diagrama de entidade relacionamento (DER)</a:t>
            </a:r>
          </a:p>
          <a:p>
            <a:pPr rtl="0"/>
            <a:br>
              <a:rPr lang="pt-BR" sz="700" dirty="0">
                <a:solidFill>
                  <a:srgbClr val="7CEBFF"/>
                </a:solidFill>
              </a:rPr>
            </a:br>
            <a:br>
              <a:rPr lang="pt-BR" sz="700" dirty="0">
                <a:solidFill>
                  <a:srgbClr val="7CEBFF"/>
                </a:solidFill>
              </a:rPr>
            </a:br>
            <a:endParaRPr lang="pt-BR" sz="7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Modelo de entidade relacionamento (MER)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202A3A-4ED2-4332-A654-FA7BCBCA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1" y="2508248"/>
            <a:ext cx="11219418" cy="36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Diagrama de entidade relacionamento (DER)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222754-3382-418A-91FD-58338811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464" y="1953491"/>
            <a:ext cx="6035647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38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Dividendo</vt:lpstr>
      <vt:lpstr>ATIVIDADE DO Encontro REMOTO 1</vt:lpstr>
      <vt:lpstr>Modelo de entidade relacionamento (MER)</vt:lpstr>
      <vt:lpstr>Diagrama de entidade relacionamento (DER)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2022-09-11T15:35:22Z</dcterms:created>
  <dcterms:modified xsi:type="dcterms:W3CDTF">2022-09-11T16:03:08Z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