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5" r:id="rId2"/>
    <p:sldId id="305" r:id="rId3"/>
    <p:sldId id="407" r:id="rId4"/>
    <p:sldId id="408" r:id="rId5"/>
    <p:sldId id="409" r:id="rId6"/>
    <p:sldId id="304" r:id="rId7"/>
    <p:sldId id="410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058116-248D-444D-B5FE-B5EAD39DE55E}" type="datetime1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6868-9967-4286-9B08-8D6F3C14CA5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438F-2890-46B9-BD8A-C9EE91F876F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694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5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50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3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7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21" descr="Mulher no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21" descr="Mulher no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28A4B-EBBC-4F7F-8EB1-336CC4E7131F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D5B5E-85C0-4F8B-B8A6-5509EC52EFF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FBA12-5B5D-4E5C-93E3-B26C07FD855A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49AD5-46A6-4C4B-B21B-A8E19A88F22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17C72-E586-43F8-9793-097AD100503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67188-E412-4C46-8114-F351779C85E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D0C05-EB14-49DB-9F21-FA5804C843C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7D88F-21BE-474C-968F-D027AE303A05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TÍTULO </a:t>
            </a:r>
            <a:br>
              <a:rPr lang="pt-BR" noProof="0"/>
            </a:br>
            <a:r>
              <a:rPr lang="pt-BR" noProof="0"/>
              <a:t>INSIRA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TÍTULO </a:t>
            </a:r>
            <a:br>
              <a:rPr lang="pt-BR" noProof="0"/>
            </a:br>
            <a:r>
              <a:rPr lang="pt-BR" noProof="0"/>
              <a:t>INSIRA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D78FBCDB-E7C4-4FE7-9AF5-EFDD25F6E782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1658836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165883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165883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871764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87720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87720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89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EEDE44C8-9D9F-4A9B-B383-36E8078EB46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9555F5B9-F7EC-4E2D-B7B6-FEDAFCA29EA3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83582CD-FE39-4813-9628-051E896A8B04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0CB8E8-B423-4313-909F-9E2DD8ECCE2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C785E2-B806-4FC9-A357-6A07EB098405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24ADE-7912-49B8-96D1-5EA7F4F0FE4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4DF6D-5383-42D1-91A0-E3D81EF93F63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30ACC-1420-4935-A4FA-6D6C34AAEB1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C394D-5338-4147-8016-0A3AE6667A46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E462AC-4612-4367-BD8A-DDF5D2FA118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668" r:id="rId34"/>
    <p:sldLayoutId id="2147483700" r:id="rId35"/>
    <p:sldLayoutId id="2147483699" r:id="rId36"/>
    <p:sldLayoutId id="2147483701" r:id="rId37"/>
    <p:sldLayoutId id="2147483702" r:id="rId3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21" descr="Mulher no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 rtlCol="0"/>
          <a:lstStyle/>
          <a:p>
            <a:pPr rtl="0"/>
            <a:r>
              <a:rPr lang="pt-BR" dirty="0"/>
              <a:t>CALCULADORA DE IMC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406342" cy="2387600"/>
          </a:xfrm>
        </p:spPr>
        <p:txBody>
          <a:bodyPr rtlCol="0"/>
          <a:lstStyle/>
          <a:p>
            <a:pPr rtl="0"/>
            <a:r>
              <a:rPr lang="pt-BR" dirty="0"/>
              <a:t>DOCUMENTAÇÃO DE TESTE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O presente PPT tem como objetivo a apresentação do plano de testes referente a um sistema de cálculo de IMC da empresa </a:t>
            </a:r>
            <a:r>
              <a:rPr lang="pt-BR" sz="2000" dirty="0" err="1"/>
              <a:t>NutriVitta</a:t>
            </a:r>
            <a:r>
              <a:rPr lang="pt-BR" sz="20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O sistema já encontra-se concluído, sendo essa contemplando unicamente a etapa de testes.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Serão testados: inserção de dados, cálculo dos valores, apresentação dos resultados e teste de usabilidade do sistema.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Apresentar itens a serem testados no sistema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Identificar erros de solicitações de entradas durante os testes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as opções de entradas são compatíveis com o que o sistema pede, peso e altura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resultado obtido realmente é referente ao IMC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cálculo do IMC está correto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sistema é interativo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7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Ambiente de desenvolvimento: Visual Studio </a:t>
            </a:r>
            <a:r>
              <a:rPr lang="pt-BR" sz="2000" dirty="0" err="1"/>
              <a:t>Comunity</a:t>
            </a: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Plataforma .NET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Framework: XUNIT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Linguagem de programação: C#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1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 dos teste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22/10/2022 a 26/10/2022: Campos (recebimento de dados, leitura)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26/10/2022 a 28/10/2022:Análise dos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31/10/2022 a 04/11/2022:Testes de sobrecarga e banco de dados Análise de resultados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07/11/2022: entrega de relatório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3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responsável</a:t>
            </a:r>
          </a:p>
        </p:txBody>
      </p:sp>
      <p:pic>
        <p:nvPicPr>
          <p:cNvPr id="82" name="Espaço Reservado para Imagem 81" descr="ícone&#10;">
            <a:extLst>
              <a:ext uri="{FF2B5EF4-FFF2-40B4-BE49-F238E27FC236}">
                <a16:creationId xmlns:a16="http://schemas.microsoft.com/office/drawing/2014/main" id="{BB002EF1-9F25-2D40-B395-99B429C0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30896" y="3568909"/>
            <a:ext cx="369944" cy="368788"/>
          </a:xfrm>
        </p:spPr>
      </p:pic>
      <p:pic>
        <p:nvPicPr>
          <p:cNvPr id="95" name="Espaço Reservado para Imagem 94" descr="ícone&#10;">
            <a:extLst>
              <a:ext uri="{FF2B5EF4-FFF2-40B4-BE49-F238E27FC236}">
                <a16:creationId xmlns:a16="http://schemas.microsoft.com/office/drawing/2014/main" id="{22846FFF-A603-9047-B91F-1BBE3D044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30896" y="2359457"/>
            <a:ext cx="369944" cy="368788"/>
          </a:xfrm>
        </p:spPr>
      </p:pic>
      <p:sp>
        <p:nvSpPr>
          <p:cNvPr id="267" name="Espaço Reservado para Texto 266">
            <a:extLst>
              <a:ext uri="{FF2B5EF4-FFF2-40B4-BE49-F238E27FC236}">
                <a16:creationId xmlns:a16="http://schemas.microsoft.com/office/drawing/2014/main" id="{A694244C-EAE8-E84A-9A3B-8D12C1A547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Técnico responsável pelo teste</a:t>
            </a:r>
          </a:p>
        </p:txBody>
      </p:sp>
      <p:sp>
        <p:nvSpPr>
          <p:cNvPr id="250" name="Espaço Reservado para Texto 249">
            <a:extLst>
              <a:ext uri="{FF2B5EF4-FFF2-40B4-BE49-F238E27FC236}">
                <a16:creationId xmlns:a16="http://schemas.microsoft.com/office/drawing/2014/main" id="{2FC5F420-06C1-8C4F-9332-B0D58D4733C9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pt-BR" dirty="0"/>
              <a:t>Luhan melo</a:t>
            </a:r>
          </a:p>
        </p:txBody>
      </p:sp>
      <p:sp>
        <p:nvSpPr>
          <p:cNvPr id="293" name="Espaço Reservado para Texto 292">
            <a:extLst>
              <a:ext uri="{FF2B5EF4-FFF2-40B4-BE49-F238E27FC236}">
                <a16:creationId xmlns:a16="http://schemas.microsoft.com/office/drawing/2014/main" id="{95FAB652-3154-9344-A0FB-A255D42D5C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luhan@senai.br</a:t>
            </a:r>
          </a:p>
        </p:txBody>
      </p:sp>
      <p:sp>
        <p:nvSpPr>
          <p:cNvPr id="294" name="Espaço Reservado para Texto 293">
            <a:extLst>
              <a:ext uri="{FF2B5EF4-FFF2-40B4-BE49-F238E27FC236}">
                <a16:creationId xmlns:a16="http://schemas.microsoft.com/office/drawing/2014/main" id="{98606489-5891-5241-A48C-BB3725C75A3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pt-BR" dirty="0"/>
              <a:t>contato</a:t>
            </a:r>
          </a:p>
        </p:txBody>
      </p:sp>
      <p:sp>
        <p:nvSpPr>
          <p:cNvPr id="295" name="Espaço Reservado para Texto 294">
            <a:extLst>
              <a:ext uri="{FF2B5EF4-FFF2-40B4-BE49-F238E27FC236}">
                <a16:creationId xmlns:a16="http://schemas.microsoft.com/office/drawing/2014/main" id="{2A38F4C8-B925-E44A-8AEB-4EA4469EA6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endParaRPr lang="pt-BR" dirty="0"/>
          </a:p>
        </p:txBody>
      </p:sp>
      <p:sp>
        <p:nvSpPr>
          <p:cNvPr id="296" name="Espaço Reservado para Texto 295">
            <a:extLst>
              <a:ext uri="{FF2B5EF4-FFF2-40B4-BE49-F238E27FC236}">
                <a16:creationId xmlns:a16="http://schemas.microsoft.com/office/drawing/2014/main" id="{A085C71C-38D8-D24F-98A3-15D7868C8C19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AA0E449-B882-4B2F-8D5D-2AF30614ED2D}"/>
              </a:ext>
            </a:extLst>
          </p:cNvPr>
          <p:cNvSpPr/>
          <p:nvPr/>
        </p:nvSpPr>
        <p:spPr>
          <a:xfrm>
            <a:off x="1476462" y="4353886"/>
            <a:ext cx="6971252" cy="179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3A573D8-8C90-43A4-A3CC-1218052AFFBB}"/>
              </a:ext>
            </a:extLst>
          </p:cNvPr>
          <p:cNvSpPr/>
          <p:nvPr/>
        </p:nvSpPr>
        <p:spPr>
          <a:xfrm>
            <a:off x="6483820" y="2021747"/>
            <a:ext cx="2351838" cy="2984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7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responsável</a:t>
            </a:r>
          </a:p>
        </p:txBody>
      </p:sp>
      <p:pic>
        <p:nvPicPr>
          <p:cNvPr id="82" name="Espaço Reservado para Imagem 81" descr="ícone&#10;">
            <a:extLst>
              <a:ext uri="{FF2B5EF4-FFF2-40B4-BE49-F238E27FC236}">
                <a16:creationId xmlns:a16="http://schemas.microsoft.com/office/drawing/2014/main" id="{BB002EF1-9F25-2D40-B395-99B429C0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84" name="Espaço Reservado para Imagem 83" descr="ícone&#10;">
            <a:extLst>
              <a:ext uri="{FF2B5EF4-FFF2-40B4-BE49-F238E27FC236}">
                <a16:creationId xmlns:a16="http://schemas.microsoft.com/office/drawing/2014/main" id="{2D47B889-990B-7744-B388-A04E8B7195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95" name="Espaço Reservado para Imagem 94" descr="ícone&#10;">
            <a:extLst>
              <a:ext uri="{FF2B5EF4-FFF2-40B4-BE49-F238E27FC236}">
                <a16:creationId xmlns:a16="http://schemas.microsoft.com/office/drawing/2014/main" id="{22846FFF-A603-9047-B91F-1BBE3D044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pic>
        <p:nvPicPr>
          <p:cNvPr id="117" name="Espaço Reservado para Imagem 116" descr="ícone&#10;">
            <a:extLst>
              <a:ext uri="{FF2B5EF4-FFF2-40B4-BE49-F238E27FC236}">
                <a16:creationId xmlns:a16="http://schemas.microsoft.com/office/drawing/2014/main" id="{9F6066D9-99C1-EA49-8232-E0CF4DFA902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427" b="427"/>
          <a:stretch>
            <a:fillRect/>
          </a:stretch>
        </p:blipFill>
        <p:spPr/>
      </p:pic>
      <p:pic>
        <p:nvPicPr>
          <p:cNvPr id="119" name="Espaço Reservado para Imagem 118" descr="ícone&#10;">
            <a:extLst>
              <a:ext uri="{FF2B5EF4-FFF2-40B4-BE49-F238E27FC236}">
                <a16:creationId xmlns:a16="http://schemas.microsoft.com/office/drawing/2014/main" id="{99C18B90-BB12-654C-AF46-B1098A1726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27" b="427"/>
          <a:stretch>
            <a:fillRect/>
          </a:stretch>
        </p:blipFill>
        <p:spPr/>
      </p:pic>
      <p:pic>
        <p:nvPicPr>
          <p:cNvPr id="121" name="Espaço Reservado para Imagem 120" descr="ícone&#10;">
            <a:extLst>
              <a:ext uri="{FF2B5EF4-FFF2-40B4-BE49-F238E27FC236}">
                <a16:creationId xmlns:a16="http://schemas.microsoft.com/office/drawing/2014/main" id="{4159F782-00CB-DC43-A1FC-7C2466361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214" b="214"/>
          <a:stretch>
            <a:fillRect/>
          </a:stretch>
        </p:blipFill>
        <p:spPr/>
      </p:pic>
      <p:sp>
        <p:nvSpPr>
          <p:cNvPr id="267" name="Espaço Reservado para Texto 266">
            <a:extLst>
              <a:ext uri="{FF2B5EF4-FFF2-40B4-BE49-F238E27FC236}">
                <a16:creationId xmlns:a16="http://schemas.microsoft.com/office/drawing/2014/main" id="{A694244C-EAE8-E84A-9A3B-8D12C1A547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endParaRPr lang="pt-BR" dirty="0"/>
          </a:p>
        </p:txBody>
      </p:sp>
      <p:sp>
        <p:nvSpPr>
          <p:cNvPr id="250" name="Espaço Reservado para Texto 249">
            <a:extLst>
              <a:ext uri="{FF2B5EF4-FFF2-40B4-BE49-F238E27FC236}">
                <a16:creationId xmlns:a16="http://schemas.microsoft.com/office/drawing/2014/main" id="{2FC5F420-06C1-8C4F-9332-B0D58D4733C9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</a:t>
            </a:r>
          </a:p>
        </p:txBody>
      </p:sp>
      <p:sp>
        <p:nvSpPr>
          <p:cNvPr id="293" name="Espaço Reservado para Texto 292">
            <a:extLst>
              <a:ext uri="{FF2B5EF4-FFF2-40B4-BE49-F238E27FC236}">
                <a16:creationId xmlns:a16="http://schemas.microsoft.com/office/drawing/2014/main" id="{95FAB652-3154-9344-A0FB-A255D42D5C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 consectetuer adipiscing elit, </a:t>
            </a:r>
            <a:br>
              <a:rPr lang="pt-BR"/>
            </a:br>
            <a:r>
              <a:rPr lang="pt-BR"/>
              <a:t>sed diam nonummy nibh euismod</a:t>
            </a:r>
          </a:p>
        </p:txBody>
      </p:sp>
      <p:sp>
        <p:nvSpPr>
          <p:cNvPr id="294" name="Espaço Reservado para Texto 293">
            <a:extLst>
              <a:ext uri="{FF2B5EF4-FFF2-40B4-BE49-F238E27FC236}">
                <a16:creationId xmlns:a16="http://schemas.microsoft.com/office/drawing/2014/main" id="{98606489-5891-5241-A48C-BB3725C75A3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</a:t>
            </a:r>
          </a:p>
        </p:txBody>
      </p:sp>
      <p:sp>
        <p:nvSpPr>
          <p:cNvPr id="295" name="Espaço Reservado para Texto 294">
            <a:extLst>
              <a:ext uri="{FF2B5EF4-FFF2-40B4-BE49-F238E27FC236}">
                <a16:creationId xmlns:a16="http://schemas.microsoft.com/office/drawing/2014/main" id="{2A38F4C8-B925-E44A-8AEB-4EA4469EA6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 consectetuer adipiscing elit, </a:t>
            </a:r>
            <a:br>
              <a:rPr lang="pt-BR"/>
            </a:br>
            <a:r>
              <a:rPr lang="pt-BR"/>
              <a:t>sed diam nonummy nibh euismod</a:t>
            </a:r>
          </a:p>
        </p:txBody>
      </p:sp>
      <p:sp>
        <p:nvSpPr>
          <p:cNvPr id="296" name="Espaço Reservado para Texto 295">
            <a:extLst>
              <a:ext uri="{FF2B5EF4-FFF2-40B4-BE49-F238E27FC236}">
                <a16:creationId xmlns:a16="http://schemas.microsoft.com/office/drawing/2014/main" id="{A085C71C-38D8-D24F-98A3-15D7868C8C19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endParaRPr lang="pt-BR" dirty="0"/>
          </a:p>
        </p:txBody>
      </p:sp>
      <p:sp>
        <p:nvSpPr>
          <p:cNvPr id="299" name="Espaço Reservado para Texto 298">
            <a:extLst>
              <a:ext uri="{FF2B5EF4-FFF2-40B4-BE49-F238E27FC236}">
                <a16:creationId xmlns:a16="http://schemas.microsoft.com/office/drawing/2014/main" id="{BA9886D9-B6B7-5D49-AEB9-AFC0BB9CD9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endParaRPr lang="pt-BR" dirty="0"/>
          </a:p>
        </p:txBody>
      </p:sp>
      <p:sp>
        <p:nvSpPr>
          <p:cNvPr id="300" name="Espaço Reservado para Texto 299">
            <a:extLst>
              <a:ext uri="{FF2B5EF4-FFF2-40B4-BE49-F238E27FC236}">
                <a16:creationId xmlns:a16="http://schemas.microsoft.com/office/drawing/2014/main" id="{6E3DA1E8-1071-DA4F-B15A-B8C4D04ED9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</a:t>
            </a:r>
          </a:p>
        </p:txBody>
      </p:sp>
      <p:sp>
        <p:nvSpPr>
          <p:cNvPr id="301" name="Espaço Reservado para Texto 300">
            <a:extLst>
              <a:ext uri="{FF2B5EF4-FFF2-40B4-BE49-F238E27FC236}">
                <a16:creationId xmlns:a16="http://schemas.microsoft.com/office/drawing/2014/main" id="{5E5FEC2A-D114-234A-993E-D136899FE1E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 consectetuer adipiscing elit, </a:t>
            </a:r>
            <a:br>
              <a:rPr lang="pt-BR"/>
            </a:br>
            <a:r>
              <a:rPr lang="pt-BR"/>
              <a:t>sed diam nonummy nibh euismod</a:t>
            </a:r>
          </a:p>
        </p:txBody>
      </p:sp>
      <p:sp>
        <p:nvSpPr>
          <p:cNvPr id="302" name="Espaço Reservado para Texto 301">
            <a:extLst>
              <a:ext uri="{FF2B5EF4-FFF2-40B4-BE49-F238E27FC236}">
                <a16:creationId xmlns:a16="http://schemas.microsoft.com/office/drawing/2014/main" id="{54932BF7-A47E-994E-8D38-4B3A53B38E24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</a:t>
            </a:r>
          </a:p>
        </p:txBody>
      </p:sp>
      <p:sp>
        <p:nvSpPr>
          <p:cNvPr id="303" name="Espaço Reservado para Texto 302">
            <a:extLst>
              <a:ext uri="{FF2B5EF4-FFF2-40B4-BE49-F238E27FC236}">
                <a16:creationId xmlns:a16="http://schemas.microsoft.com/office/drawing/2014/main" id="{297E64BC-E4C5-384E-A885-311532A078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 consectetuer adipiscing elit, </a:t>
            </a:r>
            <a:br>
              <a:rPr lang="pt-BR"/>
            </a:br>
            <a:r>
              <a:rPr lang="pt-BR"/>
              <a:t>sed diam nonummy nibh euismod</a:t>
            </a:r>
          </a:p>
        </p:txBody>
      </p:sp>
      <p:sp>
        <p:nvSpPr>
          <p:cNvPr id="304" name="Espaço Reservado para Texto 303">
            <a:extLst>
              <a:ext uri="{FF2B5EF4-FFF2-40B4-BE49-F238E27FC236}">
                <a16:creationId xmlns:a16="http://schemas.microsoft.com/office/drawing/2014/main" id="{56A69270-6AB8-3E49-9D29-BF18A8EC0901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594659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7_TF44450328.potx" id="{CA10256C-A14E-4CA8-89CE-814C806D17CE}" vid="{525D781C-2C6B-4502-ABDE-AD509EED13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clara, sofisticada e moderna</Template>
  <TotalTime>0</TotalTime>
  <Words>350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Sagona ExtraLight</vt:lpstr>
      <vt:lpstr>Speak Pro</vt:lpstr>
      <vt:lpstr>Tema do Office</vt:lpstr>
      <vt:lpstr>DOCUMENTAÇÃO DE TESTE</vt:lpstr>
      <vt:lpstr>INTRODUÇÃO</vt:lpstr>
      <vt:lpstr>objetivos</vt:lpstr>
      <vt:lpstr>ferramentas</vt:lpstr>
      <vt:lpstr>Cronograma dos teste</vt:lpstr>
      <vt:lpstr>responsável</vt:lpstr>
      <vt:lpstr>responsável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2022-11-04T00:31:59Z</dcterms:created>
  <dcterms:modified xsi:type="dcterms:W3CDTF">2022-11-04T00:47:33Z</dcterms:modified>
</cp:coreProperties>
</file>