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6"/>
    <p:restoredTop sz="74967"/>
  </p:normalViewPr>
  <p:slideViewPr>
    <p:cSldViewPr snapToGrid="0">
      <p:cViewPr varScale="1">
        <p:scale>
          <a:sx n="93" d="100"/>
          <a:sy n="93" d="100"/>
        </p:scale>
        <p:origin x="2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D5E45-0ED4-AE48-B4F7-0374C793C44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FED0-8D6E-A740-B6CE-A01B3524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the screen as surface of water. Your task is to locate an unseen coin that a person had dropped into the water. The coin will cause a splash. In one session, you will only hear the sound. In another session, you will only see the bubbles. </a:t>
            </a:r>
          </a:p>
          <a:p>
            <a:endParaRPr lang="en-US" dirty="0" smtClean="0"/>
          </a:p>
          <a:p>
            <a:r>
              <a:rPr lang="en-US" dirty="0" smtClean="0"/>
              <a:t>After indicating your estimate of the coin location, you will use a net, represented by a horizontal line centered around your estimate point, to capture the coin. You can adjust the width to of the net. A narrower net gives higher point, but missing the coin yields no point.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FED0-8D6E-A740-B6CE-A01B35248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FED0-8D6E-A740-B6CE-A01B352484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FED0-8D6E-A740-B6CE-A01B352484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3DF2F-B1CE-016D-1AC2-1EF68D843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246D93-A2F2-CAF9-0DDE-4CFF40677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66CDCF-6CF5-42BA-3C15-EF3E8DF4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04B-5F75-0C45-BD3C-43AC52F1D890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7992D0-94AE-B646-6065-8E47817A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4C4148-5924-AD34-0277-4DB18466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4CFE6-7DBE-AD95-B403-ACF9DF07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DF051B-753C-BB16-4639-55FFE890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3F8D5D-CCBA-68BF-C94C-35540870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5A6-253C-DE49-AAC9-3A19B2B9C9C3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304D78-17E0-9241-FE35-A2CD530F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B2099-554E-88EB-72D2-6E265126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2BD1C4-D58D-DF76-9BAB-63698C21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680B60-43D9-355D-7BC6-907EAFCFF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984CDB-CB1C-1872-6D57-0B92B0E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86FA-CC7F-9E45-8A9E-B2046A10DE7C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C922BE-9BC1-BE04-2086-C7B6104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2BAA84-AB5C-5D5C-9C5D-E3803E00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1C0A7-E438-F6A6-C2EB-4779D5CA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CB377-7BA2-C180-6C58-CDD6F16E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PT Sans" panose="020B0503020203020204" pitchFamily="34" charset="77"/>
              </a:defRPr>
            </a:lvl1pPr>
            <a:lvl2pPr>
              <a:defRPr>
                <a:latin typeface="PT Sans" panose="020B0503020203020204" pitchFamily="34" charset="77"/>
              </a:defRPr>
            </a:lvl2pPr>
            <a:lvl3pPr>
              <a:defRPr>
                <a:latin typeface="PT Sans" panose="020B0503020203020204" pitchFamily="34" charset="77"/>
              </a:defRPr>
            </a:lvl3pPr>
            <a:lvl4pPr>
              <a:defRPr>
                <a:latin typeface="PT Sans" panose="020B0503020203020204" pitchFamily="34" charset="77"/>
              </a:defRPr>
            </a:lvl4pPr>
            <a:lvl5pPr>
              <a:defRPr>
                <a:latin typeface="PT Sans" panose="020B0503020203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86733034-AC6F-C286-D4EC-8F332B7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F10-FA3B-1F42-8352-86A0C7FC3A4B}" type="datetime1">
              <a:rPr lang="en-US" smtClean="0"/>
              <a:t>1/22/24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3B96E423-F985-4D7C-59F4-D26FE58D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00A0BD7-E475-C533-A3B1-61F1A4D3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Ref:</a:t>
            </a:r>
          </a:p>
        </p:txBody>
      </p:sp>
    </p:spTree>
    <p:extLst>
      <p:ext uri="{BB962C8B-B14F-4D97-AF65-F5344CB8AC3E}">
        <p14:creationId xmlns:p14="http://schemas.microsoft.com/office/powerpoint/2010/main" val="11541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2D3CE9-DA4A-0D1A-D4DA-52DCCC7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DBDF8-0A1F-5689-B6FC-010B7E1C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9C074D-B794-0ADA-F6A4-F1E98334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F1CC-B04E-354A-9F7A-E3929A64C3EB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857B31-B677-95ED-FDC9-57957E47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B1DEE2-5848-C6D6-FBB4-D3FEF1B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21F35-A290-B2FB-6C42-CB4B87DE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15CE2-D0DA-365F-9999-546DB39A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1C4D63-483F-7F22-5B16-0E99A52A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1F4A17-9B75-6D92-AAE1-41D45E43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97C-1083-D94C-B266-E2020240534D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AF078C-EEC0-A09E-FBDE-2FC1C585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DDA3EE-8676-B60B-16C8-48A6BCD5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256A5-20E5-2B7A-2A23-979D1AB4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90023C-9076-1482-D97A-D1BA30FA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9D9B0C-3EE8-1ABD-1ACD-8645E16E6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A7E822-2110-EC95-6A2B-FBC3FBF8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93B76D-8F23-3827-D282-A43628A7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0AB884-AD99-73BE-11D9-00018795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3302-8D8E-9A42-BEB5-029D573FB8F6}" type="datetime1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08AF1E-338E-1F1D-4423-50B14A5E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16130B-54AD-30DB-F016-86D643E0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56858-0A48-AF3D-6399-00415D55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D70417-2D00-8878-CC21-D0DC61E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EA8-0F72-9E4D-A0FC-24AEC8CCD866}" type="datetime1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C94592-CB80-255B-BC19-4E8CF8A0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96BEDC-1A30-0BF0-425B-E76CD902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F6718D-93DB-C91A-D5C7-F242AF35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6747-D10C-7642-9EA5-ABEBA0082BFB}" type="datetime1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D58F17-FDF3-A7A3-06D0-85F4BA7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AAB27D-5CB9-54A7-6618-AA2E80A2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2E311-3C8B-5F15-B676-7D60160D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4E18BC-74E4-DA0E-E67A-C0174423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B8715C-E5F7-98D0-1CCA-2E7E60E1F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9B4260-53E0-B94A-97C3-A426D42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8A79-41AC-B641-8145-6D6FB9D14A29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E0B0A2-FD68-ADFE-4ECA-C586F42A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3E42DE-7FC3-6AFB-8B5F-736DBD54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91F16-B6E2-3E7A-6584-7D979F43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5068CBF-84D6-D8F2-6998-F2611F8D5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78B39D-EB2C-E66E-45D3-DDD600EB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B1CB4C-EF66-58F6-FB73-F3607DA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3BB9-4D3D-8B48-8F07-0C4A077AB6BE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2F3204-D82F-1CDB-ACB5-13C9DD7D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92A46A-60FF-244B-9112-89CECB11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F08EC7-01C8-5EE8-A0CC-4481FF3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8AF781-6FDE-9F8F-1090-C02F29AC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AF841D-D4E0-389A-8B65-67EB55F4F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FF10-FA3B-1F42-8352-86A0C7FC3A4B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7A0826-623A-578B-F95D-199F21588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EA9D2D-68B8-3786-5FA5-5B907D2EC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Narrow" panose="020B0506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8D5C3-2E83-DFE3-CF9E-7E30BAAC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capture task - unimodal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0D5F95-1B2B-6CAD-3D4D-6131F22C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797947"/>
            <a:ext cx="7772400" cy="43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7CDA5-372F-8C73-8187-EB5F6BCA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capture task - unimodal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1065B-610A-F1E6-419D-A1B1932C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637"/>
            <a:ext cx="10515600" cy="25117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Score system</a:t>
            </a:r>
          </a:p>
          <a:p>
            <a:pPr lvl="1"/>
            <a:r>
              <a:rPr lang="en-US" dirty="0" smtClean="0"/>
              <a:t>In each trial, you will score between 0-1</a:t>
            </a:r>
          </a:p>
          <a:p>
            <a:pPr lvl="1"/>
            <a:r>
              <a:rPr lang="en-US" smtClean="0"/>
              <a:t>The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narrower net gives higher </a:t>
            </a:r>
            <a:r>
              <a:rPr lang="en-US" dirty="0" smtClean="0"/>
              <a:t>score, </a:t>
            </a:r>
            <a:r>
              <a:rPr lang="en-US" dirty="0"/>
              <a:t>but missing the coin yields no </a:t>
            </a:r>
            <a:r>
              <a:rPr lang="en-US" dirty="0" smtClean="0"/>
              <a:t>point</a:t>
            </a:r>
            <a:endParaRPr lang="en-US" dirty="0"/>
          </a:p>
          <a:p>
            <a:pPr lvl="1"/>
            <a:r>
              <a:rPr lang="en-US" dirty="0" smtClean="0"/>
              <a:t>In the practice, you will also see the actual score to get a sense of where the actual target is. If you missed the target, the actual score will be 0. </a:t>
            </a:r>
          </a:p>
          <a:p>
            <a:pPr lvl="1"/>
            <a:r>
              <a:rPr lang="en-US" dirty="0" smtClean="0"/>
              <a:t>In the main experiment, you will only see </a:t>
            </a:r>
            <a:r>
              <a:rPr lang="en-US" dirty="0"/>
              <a:t>the potential score, which reflects how narrow your net </a:t>
            </a:r>
            <a:r>
              <a:rPr lang="en-US" dirty="0" smtClean="0"/>
              <a:t>is. You can only see the your actual total score during the break.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89024" y="4399589"/>
            <a:ext cx="2743199" cy="1889185"/>
            <a:chOff x="1246909" y="4200023"/>
            <a:chExt cx="3352799" cy="2309004"/>
          </a:xfrm>
        </p:grpSpPr>
        <p:sp>
          <p:nvSpPr>
            <p:cNvPr id="4" name="Rectangle 3"/>
            <p:cNvSpPr/>
            <p:nvPr/>
          </p:nvSpPr>
          <p:spPr>
            <a:xfrm>
              <a:off x="1246909" y="4200023"/>
              <a:ext cx="3352799" cy="23090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46909" y="5117575"/>
              <a:ext cx="2640054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Actual score: 0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Potential score: 0.71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898073" y="6096000"/>
              <a:ext cx="13854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90801" y="6018287"/>
              <a:ext cx="1" cy="133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858005" y="4399588"/>
            <a:ext cx="2743199" cy="1889185"/>
            <a:chOff x="1111442" y="4111136"/>
            <a:chExt cx="3352799" cy="2309004"/>
          </a:xfrm>
        </p:grpSpPr>
        <p:sp>
          <p:nvSpPr>
            <p:cNvPr id="22" name="Rectangle 21"/>
            <p:cNvSpPr/>
            <p:nvPr/>
          </p:nvSpPr>
          <p:spPr>
            <a:xfrm>
              <a:off x="1111442" y="4111136"/>
              <a:ext cx="3352799" cy="23090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57927" y="5152291"/>
              <a:ext cx="2640054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0.52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118209" y="6096001"/>
              <a:ext cx="171949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14139" y="6018287"/>
              <a:ext cx="1" cy="133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189024" y="6287582"/>
            <a:ext cx="295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19725" y="6287000"/>
            <a:ext cx="295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7CDA5-372F-8C73-8187-EB5F6BCA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capture task - unimodal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1065B-610A-F1E6-419D-A1B1932C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</a:t>
            </a:r>
            <a:r>
              <a:rPr lang="en-US" dirty="0" smtClean="0"/>
              <a:t>auditory task</a:t>
            </a:r>
          </a:p>
          <a:p>
            <a:pPr lvl="1"/>
            <a:r>
              <a:rPr lang="en-US" dirty="0" smtClean="0"/>
              <a:t>8 blocks, around 15 minutes</a:t>
            </a:r>
          </a:p>
          <a:p>
            <a:r>
              <a:rPr lang="en-US" dirty="0" smtClean="0"/>
              <a:t>Main visual task</a:t>
            </a:r>
          </a:p>
          <a:p>
            <a:pPr lvl="1"/>
            <a:r>
              <a:rPr lang="en-US" dirty="0" smtClean="0"/>
              <a:t>8 blocks, around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254</Words>
  <Application>Microsoft Macintosh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PT Sans</vt:lpstr>
      <vt:lpstr>PT Sans Narrow</vt:lpstr>
      <vt:lpstr>Arial</vt:lpstr>
      <vt:lpstr>Office Theme</vt:lpstr>
      <vt:lpstr>Coin capture task - unimodal</vt:lpstr>
      <vt:lpstr>Coin capture task - unimodal</vt:lpstr>
      <vt:lpstr>Coin capture task - unimodal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Luhe</dc:creator>
  <cp:lastModifiedBy>rhysliluhe@gmail.com</cp:lastModifiedBy>
  <cp:revision>159</cp:revision>
  <dcterms:created xsi:type="dcterms:W3CDTF">2023-11-28T23:25:37Z</dcterms:created>
  <dcterms:modified xsi:type="dcterms:W3CDTF">2024-01-23T17:57:57Z</dcterms:modified>
</cp:coreProperties>
</file>