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66" r:id="rId2"/>
    <p:sldId id="271" r:id="rId3"/>
    <p:sldId id="27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56"/>
    <p:restoredTop sz="74967"/>
  </p:normalViewPr>
  <p:slideViewPr>
    <p:cSldViewPr snapToGrid="0">
      <p:cViewPr varScale="1">
        <p:scale>
          <a:sx n="93" d="100"/>
          <a:sy n="93" d="100"/>
        </p:scale>
        <p:origin x="248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4D5E45-0ED4-AE48-B4F7-0374C793C449}" type="datetimeFigureOut">
              <a:rPr lang="en-US" smtClean="0"/>
              <a:t>1/22/24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2AFED0-8D6E-A740-B6CE-A01B35248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735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Imagine the screen as surface of water. Your task is to locate an unseen coin that a person had dropped into the water. The coin will cause a splash. In one session, you will only hear the sound. In another session, you will only see the bubbles. </a:t>
            </a:r>
          </a:p>
          <a:p>
            <a:endParaRPr lang="en-US" dirty="0" smtClean="0"/>
          </a:p>
          <a:p>
            <a:r>
              <a:rPr lang="en-US" dirty="0" smtClean="0"/>
              <a:t>After indicating your estimate of the coin location, you will use a net, represented by a horizontal line centered around your estimate point, to capture the coin. You can adjust the width to of the net. A narrower net gives higher point, but missing the coin yields no point.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2AFED0-8D6E-A740-B6CE-A01B3524846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60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2AFED0-8D6E-A740-B6CE-A01B3524846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025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2AFED0-8D6E-A740-B6CE-A01B3524846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222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FB3DF2F-B1CE-016D-1AC2-1EF68D843B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D246D93-A2F2-CAF9-0DDE-4CFF406779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F66CDCF-6CF5-42BA-3C15-EF3E8DF46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F804B-5F75-0C45-BD3C-43AC52F1D890}" type="datetime1">
              <a:rPr lang="en-US" smtClean="0"/>
              <a:t>1/22/24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D7992D0-94AE-B646-6065-8E47817AE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94C4148-5924-AD34-0277-4DB18466B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F2D83-AD0C-1347-A6AC-94231D627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740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D4CFE6-7DBE-AD95-B403-ACF9DF077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0DF051B-753C-BB16-4639-55FFE89029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33F8D5D-CCBA-68BF-C94C-355408702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395A6-253C-DE49-AAC9-3A19B2B9C9C3}" type="datetime1">
              <a:rPr lang="en-US" smtClean="0"/>
              <a:t>1/22/24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8304D78-17E0-9241-FE35-A2CD530F9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77B2099-554E-88EB-72D2-6E2651265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F2D83-AD0C-1347-A6AC-94231D627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842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D42BD1C4-D58D-DF76-9BAB-63698C211F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3680B60-43D9-355D-7BC6-907EAFCFF3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5984CDB-CB1C-1872-6D57-0B92B0E2D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586FA-CC7F-9E45-8A9E-B2046A10DE7C}" type="datetime1">
              <a:rPr lang="en-US" smtClean="0"/>
              <a:t>1/22/24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1C922BE-9BC1-BE04-2086-C7B610407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E2BAA84-AB5C-5D5C-9C5D-E3803E000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F2D83-AD0C-1347-A6AC-94231D627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322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11C0A7-E438-F6A6-C2EB-4779D5CAC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9FCB377-7BA2-C180-6C58-CDD6F16E4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PT Sans" panose="020B0503020203020204" pitchFamily="34" charset="77"/>
              </a:defRPr>
            </a:lvl1pPr>
            <a:lvl2pPr>
              <a:defRPr>
                <a:latin typeface="PT Sans" panose="020B0503020203020204" pitchFamily="34" charset="77"/>
              </a:defRPr>
            </a:lvl2pPr>
            <a:lvl3pPr>
              <a:defRPr>
                <a:latin typeface="PT Sans" panose="020B0503020203020204" pitchFamily="34" charset="77"/>
              </a:defRPr>
            </a:lvl3pPr>
            <a:lvl4pPr>
              <a:defRPr>
                <a:latin typeface="PT Sans" panose="020B0503020203020204" pitchFamily="34" charset="77"/>
              </a:defRPr>
            </a:lvl4pPr>
            <a:lvl5pPr>
              <a:defRPr>
                <a:latin typeface="PT Sans" panose="020B0503020203020204" pitchFamily="34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86733034-AC6F-C286-D4EC-8F332B7C4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DFF10-FA3B-1F42-8352-86A0C7FC3A4B}" type="datetime1">
              <a:rPr lang="en-US" smtClean="0"/>
              <a:t>1/22/24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3B96E423-F985-4D7C-59F4-D26FE58D8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C00A0BD7-E475-C533-A3B1-61F1A4D3A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Ref:</a:t>
            </a:r>
          </a:p>
        </p:txBody>
      </p:sp>
    </p:spTree>
    <p:extLst>
      <p:ext uri="{BB962C8B-B14F-4D97-AF65-F5344CB8AC3E}">
        <p14:creationId xmlns:p14="http://schemas.microsoft.com/office/powerpoint/2010/main" val="1154149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2D3CE9-DA4A-0D1A-D4DA-52DCCC758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35DBDF8-0A1F-5689-B6FC-010B7E1CF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29C074D-B794-0ADA-F6A4-F1E983340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EF1CC-B04E-354A-9F7A-E3929A64C3EB}" type="datetime1">
              <a:rPr lang="en-US" smtClean="0"/>
              <a:t>1/22/24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B857B31-B677-95ED-FDC9-57957E47B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5B1DEE2-5848-C6D6-FBB4-D3FEF1B7E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F2D83-AD0C-1347-A6AC-94231D627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568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921F35-A290-B2FB-6C42-CB4B87DEE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AD15CE2-D0DA-365F-9999-546DB39A46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91C4D63-483F-7F22-5B16-0E99A52A92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71F4A17-9B75-6D92-AAE1-41D45E430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D197C-1083-D94C-B266-E2020240534D}" type="datetime1">
              <a:rPr lang="en-US" smtClean="0"/>
              <a:t>1/22/24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2AF078C-EEC0-A09E-FBDE-2FC1C5850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EDDA3EE-8676-B60B-16C8-48A6BCD5B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F2D83-AD0C-1347-A6AC-94231D627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487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F4256A5-20E5-2B7A-2A23-979D1AB47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390023C-9076-1482-D97A-D1BA30FA48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E9D9B0C-3EE8-1ABD-1ACD-8645E16E61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6A7E822-2110-EC95-6A2B-FBC3FBF80C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4493B76D-8F23-3827-D282-A43628A7FE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C90AB884-AD99-73BE-11D9-000187954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D3302-8D8E-9A42-BEB5-029D573FB8F6}" type="datetime1">
              <a:rPr lang="en-US" smtClean="0"/>
              <a:t>1/22/24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8F08AF1E-338E-1F1D-4423-50B14A5E9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E16130B-54AD-30DB-F016-86D643E07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F2D83-AD0C-1347-A6AC-94231D627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168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6656858-0A48-AF3D-6399-00415D55A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5D70417-2D00-8878-CC21-D0DC61EE0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EBEA8-0F72-9E4D-A0FC-24AEC8CCD866}" type="datetime1">
              <a:rPr lang="en-US" smtClean="0"/>
              <a:t>1/22/24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CC94592-CB80-255B-BC19-4E8CF8A07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B96BEDC-1A30-0BF0-425B-E76CD9022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F2D83-AD0C-1347-A6AC-94231D627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299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5F6718D-93DB-C91A-D5C7-F242AF35A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6747-D10C-7642-9EA5-ABEBA0082BFB}" type="datetime1">
              <a:rPr lang="en-US" smtClean="0"/>
              <a:t>1/22/24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52D58F17-FDF3-A7A3-06D0-85F4BA764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6AAB27D-5CB9-54A7-6618-AA2E80A23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F2D83-AD0C-1347-A6AC-94231D627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997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02E311-3C8B-5F15-B676-7D60160D0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B4E18BC-74E4-DA0E-E67A-C01744235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BB8715C-E5F7-98D0-1CCA-2E7E60E1F8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D9B4260-53E0-B94A-97C3-A426D427D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E8A79-41AC-B641-8145-6D6FB9D14A29}" type="datetime1">
              <a:rPr lang="en-US" smtClean="0"/>
              <a:t>1/22/24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8E0B0A2-FD68-ADFE-4ECA-C586F42A6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33E42DE-7FC3-6AFB-8B5F-736DBD548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F2D83-AD0C-1347-A6AC-94231D627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904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C91F16-B6E2-3E7A-6584-7D979F438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55068CBF-84D6-D8F2-6998-F2611F8D57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B78B39D-EB2C-E66E-45D3-DDD600EBF3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5B1CB4C-EF66-58F6-FB73-F3607DA6C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73BB9-4D3D-8B48-8F07-0C4A077AB6BE}" type="datetime1">
              <a:rPr lang="en-US" smtClean="0"/>
              <a:t>1/22/24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42F3204-D82F-1CDB-ACB5-13C9DD7D5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C92A46A-60FF-244B-9112-89CECB11D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F2D83-AD0C-1347-A6AC-94231D627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630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74F08EC7-01C8-5EE8-A0CC-4481FF34A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48AF781-6FDE-9F8F-1090-C02F29AC3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9AF841D-D4E0-389A-8B65-67EB55F4FC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DFF10-FA3B-1F42-8352-86A0C7FC3A4B}" type="datetime1">
              <a:rPr lang="en-US" smtClean="0"/>
              <a:t>1/22/24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F7A0826-623A-578B-F95D-199F215886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CEA9D2D-68B8-3786-5FA5-5B907D2EC9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F2D83-AD0C-1347-A6AC-94231D627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421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1"/>
          </a:solidFill>
          <a:latin typeface="PT Sans Narrow" panose="020B0506020203020204" pitchFamily="34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B8D5C3-2E83-DFE3-CF9E-7E30BAACE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Coin capture task - unimodal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3E0D5F95-1B2B-6CAD-3D4D-6131F22C80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5416" y="1797947"/>
            <a:ext cx="7772400" cy="4383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470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17CDA5-372F-8C73-8187-EB5F6BCA9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Coin capture task - unimodal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AF1065B-610A-F1E6-419D-A1B1932C0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3637"/>
            <a:ext cx="10515600" cy="2511752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Score system</a:t>
            </a:r>
          </a:p>
          <a:p>
            <a:pPr lvl="1"/>
            <a:r>
              <a:rPr lang="en-US" dirty="0" smtClean="0"/>
              <a:t>In each trial, you will score between 0-1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narrower net gives higher </a:t>
            </a:r>
            <a:r>
              <a:rPr lang="en-US" dirty="0" smtClean="0"/>
              <a:t>score, </a:t>
            </a:r>
            <a:r>
              <a:rPr lang="en-US" dirty="0"/>
              <a:t>but missing the coin yields no </a:t>
            </a:r>
            <a:r>
              <a:rPr lang="en-US" dirty="0" smtClean="0"/>
              <a:t>point</a:t>
            </a:r>
            <a:endParaRPr lang="en-US" dirty="0"/>
          </a:p>
          <a:p>
            <a:pPr lvl="1"/>
            <a:r>
              <a:rPr lang="en-US" dirty="0" smtClean="0"/>
              <a:t>In the practice, you will also see the actual score to get a sense of where the actual target is. If you missed the target, the actual score will be 0. </a:t>
            </a:r>
          </a:p>
          <a:p>
            <a:pPr lvl="1"/>
            <a:r>
              <a:rPr lang="en-US" dirty="0" smtClean="0"/>
              <a:t>In the main experiment, you will only see </a:t>
            </a:r>
            <a:r>
              <a:rPr lang="en-US" dirty="0"/>
              <a:t>the potential score, which reflects how narrow your net </a:t>
            </a:r>
            <a:r>
              <a:rPr lang="en-US" dirty="0" smtClean="0"/>
              <a:t>is. You can only see the your actual total score during the break.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2189024" y="4399589"/>
            <a:ext cx="2743199" cy="1889185"/>
            <a:chOff x="1246909" y="4200023"/>
            <a:chExt cx="3352799" cy="2309004"/>
          </a:xfrm>
        </p:grpSpPr>
        <p:sp>
          <p:nvSpPr>
            <p:cNvPr id="4" name="Rectangle 3"/>
            <p:cNvSpPr/>
            <p:nvPr/>
          </p:nvSpPr>
          <p:spPr>
            <a:xfrm>
              <a:off x="1246909" y="4200023"/>
              <a:ext cx="3352799" cy="230900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246909" y="5117575"/>
              <a:ext cx="2640054" cy="7899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Actual score: 0</a:t>
              </a:r>
            </a:p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Potential score: 0.71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898073" y="6096000"/>
              <a:ext cx="138545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2590801" y="6018287"/>
              <a:ext cx="1" cy="13313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6858005" y="4399588"/>
            <a:ext cx="2743199" cy="1889185"/>
            <a:chOff x="1111442" y="4111136"/>
            <a:chExt cx="3352799" cy="2309004"/>
          </a:xfrm>
        </p:grpSpPr>
        <p:sp>
          <p:nvSpPr>
            <p:cNvPr id="22" name="Rectangle 21"/>
            <p:cNvSpPr/>
            <p:nvPr/>
          </p:nvSpPr>
          <p:spPr>
            <a:xfrm>
              <a:off x="1111442" y="4111136"/>
              <a:ext cx="3352799" cy="230900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657927" y="5152291"/>
              <a:ext cx="2640054" cy="7899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 0.52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2118209" y="6096001"/>
              <a:ext cx="171949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014139" y="6018287"/>
              <a:ext cx="1" cy="13313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2189024" y="6287582"/>
            <a:ext cx="2951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Practice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919725" y="6287000"/>
            <a:ext cx="2951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Main experiment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771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17CDA5-372F-8C73-8187-EB5F6BCA9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Coin capture task - unimodal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AF1065B-610A-F1E6-419D-A1B1932C0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Main </a:t>
            </a:r>
            <a:r>
              <a:rPr lang="en-US" dirty="0" smtClean="0"/>
              <a:t>auditory task</a:t>
            </a:r>
          </a:p>
          <a:p>
            <a:pPr lvl="1"/>
            <a:r>
              <a:rPr lang="en-US" dirty="0" smtClean="0"/>
              <a:t>8 blocks, around 15 minutes</a:t>
            </a:r>
          </a:p>
          <a:p>
            <a:r>
              <a:rPr lang="en-US" dirty="0" smtClean="0"/>
              <a:t>Main visual task</a:t>
            </a:r>
          </a:p>
          <a:p>
            <a:pPr lvl="1"/>
            <a:r>
              <a:rPr lang="en-US" dirty="0" smtClean="0"/>
              <a:t>8 blocks, around 30 minutes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34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</TotalTime>
  <Words>253</Words>
  <Application>Microsoft Macintosh PowerPoint</Application>
  <PresentationFormat>Widescreen</PresentationFormat>
  <Paragraphs>24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Calibri</vt:lpstr>
      <vt:lpstr>PT Sans</vt:lpstr>
      <vt:lpstr>PT Sans Narrow</vt:lpstr>
      <vt:lpstr>Arial</vt:lpstr>
      <vt:lpstr>Office Theme</vt:lpstr>
      <vt:lpstr>Coin capture task - unimodal</vt:lpstr>
      <vt:lpstr>Coin capture task - unimodal</vt:lpstr>
      <vt:lpstr>Coin capture task - unimodal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Luhe</dc:creator>
  <cp:lastModifiedBy>rhysliluhe@gmail.com</cp:lastModifiedBy>
  <cp:revision>157</cp:revision>
  <dcterms:created xsi:type="dcterms:W3CDTF">2023-11-28T23:25:37Z</dcterms:created>
  <dcterms:modified xsi:type="dcterms:W3CDTF">2024-01-22T18:48:51Z</dcterms:modified>
</cp:coreProperties>
</file>