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1491"/>
  </p:normalViewPr>
  <p:slideViewPr>
    <p:cSldViewPr snapToGrid="0" snapToObjects="1">
      <p:cViewPr varScale="1">
        <p:scale>
          <a:sx n="105" d="100"/>
          <a:sy n="105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yanmar Tex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yanmar Text" panose="020B0502040204020203" pitchFamily="34" charset="0"/>
              </a:defRPr>
            </a:lvl1pPr>
          </a:lstStyle>
          <a:p>
            <a:fld id="{45E265F1-F998-E848-91DD-6589DBD06FE4}" type="datetimeFigureOut">
              <a:rPr lang="en-US" smtClean="0"/>
              <a:pPr/>
              <a:t>8/19/22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yanmar Tex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yanmar Text" panose="020B0502040204020203" pitchFamily="34" charset="0"/>
              </a:defRPr>
            </a:lvl1pPr>
          </a:lstStyle>
          <a:p>
            <a:fld id="{D255F580-6E53-1741-A163-59574B4FA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68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Myanmar Text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Myanmar Text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Myanmar Text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Myanmar Text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Myanmar Text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73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0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5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0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6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9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3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2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3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8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2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yanmar Text" panose="020B0502040204020203" pitchFamily="34" charset="0"/>
              </a:defRPr>
            </a:lvl1pPr>
          </a:lstStyle>
          <a:p>
            <a:fld id="{CD8E76A4-BE12-F04E-9E94-04AFD7815987}" type="datetimeFigureOut">
              <a:rPr lang="en-US" smtClean="0"/>
              <a:pPr/>
              <a:t>8/19/22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yanmar Tex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yanmar Text" panose="020B0502040204020203" pitchFamily="34" charset="0"/>
              </a:defRPr>
            </a:lvl1pPr>
          </a:lstStyle>
          <a:p>
            <a:fld id="{B3CB198E-4159-7C40-8CC8-8C17366391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3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Myanmar Tex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Myanmar Tex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Myanmar Tex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Myanmar Tex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Myanmar Tex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Myanmar Tex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Models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838200" y="1825625"/>
              <a:ext cx="10691554" cy="40183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7715"/>
                    <a:gridCol w="998427"/>
                    <a:gridCol w="998427"/>
                    <a:gridCol w="837052"/>
                    <a:gridCol w="797668"/>
                    <a:gridCol w="1360561"/>
                    <a:gridCol w="1479916"/>
                    <a:gridCol w="739302"/>
                    <a:gridCol w="776063"/>
                    <a:gridCol w="1726423"/>
                  </a:tblGrid>
                  <a:tr h="6111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Model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Parameters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Number of parameters</a:t>
                          </a:r>
                        </a:p>
                      </a:txBody>
                      <a:tcPr anchor="ctr"/>
                    </a:tc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M1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8</a:t>
                          </a:r>
                        </a:p>
                      </a:txBody>
                      <a:tcPr anchor="ctr"/>
                    </a:tc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7</a:t>
                          </a:r>
                        </a:p>
                      </a:txBody>
                      <a:tcPr anchor="ctr"/>
                    </a:tc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𝑐𝑟𝑖𝑡𝑒𝑟𝑖𝑜𝑛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7</a:t>
                          </a:r>
                        </a:p>
                      </a:txBody>
                      <a:tcPr anchor="ctr"/>
                    </a:tc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𝑐𝑟𝑖𝑡𝑒𝑟𝑖𝑜𝑛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6</a:t>
                          </a:r>
                        </a:p>
                      </a:txBody>
                      <a:tcPr anchor="ctr"/>
                    </a:tc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 smtClean="0">
                              <a:latin typeface="Myanmar Text" panose="020B0502040204020203" pitchFamily="34" charset="0"/>
                            </a:rPr>
                            <a:t>M5</a:t>
                          </a:r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altLang="zh-CN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latin typeface="Myanmar Text" panose="020B0502040204020203" pitchFamily="34" charset="0"/>
                            </a:rPr>
                            <a:t>6</a:t>
                          </a:r>
                          <a:endParaRPr lang="en-US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 smtClean="0">
                              <a:latin typeface="Myanmar Text" panose="020B0502040204020203" pitchFamily="34" charset="0"/>
                            </a:rPr>
                            <a:t>M6</a:t>
                          </a:r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altLang="zh-CN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𝑐𝑟𝑖𝑡𝑒𝑟𝑖𝑜𝑛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838200" y="1825625"/>
              <a:ext cx="10691554" cy="40183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7715"/>
                    <a:gridCol w="998427"/>
                    <a:gridCol w="998427"/>
                    <a:gridCol w="837052"/>
                    <a:gridCol w="797668"/>
                    <a:gridCol w="1360561"/>
                    <a:gridCol w="1479916"/>
                    <a:gridCol w="739302"/>
                    <a:gridCol w="776063"/>
                    <a:gridCol w="1726423"/>
                  </a:tblGrid>
                  <a:tr h="6111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Model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Parameters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Number of parameters</a:t>
                          </a:r>
                        </a:p>
                      </a:txBody>
                      <a:tcPr anchor="ctr"/>
                    </a:tc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M1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98171" t="-107447" r="-873780" b="-497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98171" t="-107447" r="-773780" b="-497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54348" t="-107447" r="-819565" b="-497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78626" t="-107447" r="-763359" b="-497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39910" t="-107447" r="-348430" b="-497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3704" t="-107447" r="-219753" b="-497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11570" t="-107447" r="-341322" b="-497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50781" t="-107447" r="-222656" b="-497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8</a:t>
                          </a:r>
                        </a:p>
                      </a:txBody>
                      <a:tcPr anchor="ctr"/>
                    </a:tc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98171" t="-209677" r="-87378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98171" t="-209677" r="-773780" b="-40322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81784" t="-209677" r="-371747" b="-4032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39910" t="-209677" r="-34843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3704" t="-209677" r="-219753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11570" t="-209677" r="-341322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50781" t="-209677" r="-222656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7</a:t>
                          </a:r>
                        </a:p>
                      </a:txBody>
                      <a:tcPr anchor="ctr"/>
                    </a:tc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98171" t="-309677" r="-87378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98171" t="-309677" r="-77378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54348" t="-309677" r="-819565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78626" t="-309677" r="-763359" b="-30322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62661" t="-309677" r="-114592" b="-3032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11570" t="-309677" r="-341322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50781" t="-309677" r="-222656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7</a:t>
                          </a:r>
                        </a:p>
                      </a:txBody>
                      <a:tcPr anchor="ctr"/>
                    </a:tc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98171" t="-409677" r="-873780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98171" t="-409677" r="-773780" b="-20322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81784" t="-409677" r="-371747" b="-2032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62661" t="-409677" r="-114592" b="-2032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11570" t="-409677" r="-341322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50781" t="-409677" r="-222656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6</a:t>
                          </a:r>
                        </a:p>
                      </a:txBody>
                      <a:tcPr anchor="ctr"/>
                    </a:tc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 smtClean="0">
                              <a:latin typeface="Myanmar Text" panose="020B0502040204020203" pitchFamily="34" charset="0"/>
                            </a:rPr>
                            <a:t>M5</a:t>
                          </a:r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9085" t="-504255" r="-386890" b="-1010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81784" t="-504255" r="-371747" b="-1010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39910" t="-504255" r="-348430" b="-10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3704" t="-504255" r="-219753" b="-10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11570" t="-504255" r="-341322" b="-10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50781" t="-504255" r="-222656" b="-10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latin typeface="Myanmar Text" panose="020B0502040204020203" pitchFamily="34" charset="0"/>
                            </a:rPr>
                            <a:t>6</a:t>
                          </a:r>
                          <a:endParaRPr lang="en-US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 smtClean="0">
                              <a:latin typeface="Myanmar Text" panose="020B0502040204020203" pitchFamily="34" charset="0"/>
                            </a:rPr>
                            <a:t>M6</a:t>
                          </a:r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9085" t="-610753" r="-386890" b="-21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81784" t="-610753" r="-371747" b="-21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62661" t="-610753" r="-114592" b="-21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11570" t="-610753" r="-341322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50781" t="-610753" r="-222656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225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Models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1175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179</Words>
  <Application>Microsoft Macintosh PowerPoint</Application>
  <PresentationFormat>Widescreen</PresentationFormat>
  <Paragraphs>57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Cambria Math</vt:lpstr>
      <vt:lpstr>DengXian</vt:lpstr>
      <vt:lpstr>Myanmar Text</vt:lpstr>
      <vt:lpstr>Office Theme</vt:lpstr>
      <vt:lpstr>Models</vt:lpstr>
      <vt:lpstr>Models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</dc:title>
  <dc:creator>rhysliluhe@gmail.com</dc:creator>
  <cp:lastModifiedBy>rhysliluhe@gmail.com</cp:lastModifiedBy>
  <cp:revision>187</cp:revision>
  <dcterms:created xsi:type="dcterms:W3CDTF">2022-06-25T17:33:43Z</dcterms:created>
  <dcterms:modified xsi:type="dcterms:W3CDTF">2022-08-19T20:58:14Z</dcterms:modified>
</cp:coreProperties>
</file>