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1" r:id="rId4"/>
    <p:sldId id="264" r:id="rId5"/>
    <p:sldId id="270" r:id="rId6"/>
    <p:sldId id="272" r:id="rId7"/>
    <p:sldId id="263" r:id="rId8"/>
    <p:sldId id="258" r:id="rId9"/>
    <p:sldId id="265" r:id="rId10"/>
    <p:sldId id="27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479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45E265F1-F998-E848-91DD-6589DBD06FE4}" type="datetimeFigureOut">
              <a:rPr lang="en-US" smtClean="0"/>
              <a:pPr/>
              <a:t>6/27/22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D255F580-6E53-1741-A163-59574B4FA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simulating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Increasing trials per SOA to 1e4 decreases simulation noise and thus simulated data should be closer to the true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ighlight>
                  <a:srgbClr val="FFFF00"/>
                </a:highlight>
              </a:rPr>
              <a:t>trials per SOA = 1000;</a:t>
            </a:r>
          </a:p>
          <a:p>
            <a:r>
              <a:rPr lang="en-US" sz="1200" dirty="0"/>
              <a:t>Fitting trial = 100;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1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*vertical line: true parameter value</a:t>
            </a:r>
          </a:p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trials per SOA = 20;</a:t>
            </a:r>
          </a:p>
          <a:p>
            <a:r>
              <a:rPr lang="en-US" sz="1200" dirty="0"/>
              <a:t>Fitting trial = 1000;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8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trials per SOA = 20;</a:t>
            </a:r>
          </a:p>
          <a:p>
            <a:r>
              <a:rPr lang="en-US" sz="1200" dirty="0"/>
              <a:t>Fitting trial = 1000;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7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But not for the 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/>
              <a:t>trials per SOA = 20;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Fitting trial = 1000;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Value: </a:t>
            </a:r>
            <a:r>
              <a:rPr lang="en-US" sz="1200" dirty="0" err="1"/>
              <a:t>delta_AIC</a:t>
            </a:r>
            <a:r>
              <a:rPr lang="en-US" sz="1200" dirty="0"/>
              <a:t> summed across 9 sessions</a:t>
            </a:r>
          </a:p>
          <a:p>
            <a:r>
              <a:rPr lang="en-US" sz="1200" dirty="0"/>
              <a:t>exceedance probabilities?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Adjusted R^2 for 5 models fitted to each subject, each session, then averaged across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model = individual winning model</a:t>
            </a:r>
          </a:p>
          <a:p>
            <a:r>
              <a:rPr lang="en-US" dirty="0" err="1"/>
              <a:t>Errorbar</a:t>
            </a:r>
            <a:r>
              <a:rPr lang="en-US" dirty="0"/>
              <a:t> = between-subject </a:t>
            </a:r>
            <a:r>
              <a:rPr lang="en-US" dirty="0" err="1"/>
              <a:t>s.d.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CD8E76A4-BE12-F04E-9E94-04AFD7815987}" type="datetimeFigureOut">
              <a:rPr lang="en-US" smtClean="0"/>
              <a:pPr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B3CB198E-4159-7C40-8CC8-8C17366391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yanmar Tex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FABC3BA-049A-596A-12F7-535548136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7642587"/>
                  </p:ext>
                </p:extLst>
              </p:nvPr>
            </p:nvGraphicFramePr>
            <p:xfrm>
              <a:off x="838200" y="1923393"/>
              <a:ext cx="10691554" cy="34504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>
                      <a:extLst>
                        <a:ext uri="{9D8B030D-6E8A-4147-A177-3AD203B41FA5}">
                          <a16:colId xmlns:a16="http://schemas.microsoft.com/office/drawing/2014/main" val="1183155958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3897137145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696465880"/>
                        </a:ext>
                      </a:extLst>
                    </a:gridCol>
                    <a:gridCol w="837052">
                      <a:extLst>
                        <a:ext uri="{9D8B030D-6E8A-4147-A177-3AD203B41FA5}">
                          <a16:colId xmlns:a16="http://schemas.microsoft.com/office/drawing/2014/main" val="3068024045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60561">
                      <a:extLst>
                        <a:ext uri="{9D8B030D-6E8A-4147-A177-3AD203B41FA5}">
                          <a16:colId xmlns:a16="http://schemas.microsoft.com/office/drawing/2014/main" val="3614411297"/>
                        </a:ext>
                      </a:extLst>
                    </a:gridCol>
                    <a:gridCol w="1479916">
                      <a:extLst>
                        <a:ext uri="{9D8B030D-6E8A-4147-A177-3AD203B41FA5}">
                          <a16:colId xmlns:a16="http://schemas.microsoft.com/office/drawing/2014/main" val="1693592991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3616547083"/>
                        </a:ext>
                      </a:extLst>
                    </a:gridCol>
                    <a:gridCol w="77606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72642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72343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608894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1725348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0334143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M5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0295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FABC3BA-049A-596A-12F7-535548136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7642587"/>
                  </p:ext>
                </p:extLst>
              </p:nvPr>
            </p:nvGraphicFramePr>
            <p:xfrm>
              <a:off x="838200" y="1923393"/>
              <a:ext cx="10691554" cy="34504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>
                      <a:extLst>
                        <a:ext uri="{9D8B030D-6E8A-4147-A177-3AD203B41FA5}">
                          <a16:colId xmlns:a16="http://schemas.microsoft.com/office/drawing/2014/main" val="1183155958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3897137145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696465880"/>
                        </a:ext>
                      </a:extLst>
                    </a:gridCol>
                    <a:gridCol w="837052">
                      <a:extLst>
                        <a:ext uri="{9D8B030D-6E8A-4147-A177-3AD203B41FA5}">
                          <a16:colId xmlns:a16="http://schemas.microsoft.com/office/drawing/2014/main" val="3068024045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60561">
                      <a:extLst>
                        <a:ext uri="{9D8B030D-6E8A-4147-A177-3AD203B41FA5}">
                          <a16:colId xmlns:a16="http://schemas.microsoft.com/office/drawing/2014/main" val="3614411297"/>
                        </a:ext>
                      </a:extLst>
                    </a:gridCol>
                    <a:gridCol w="1479916">
                      <a:extLst>
                        <a:ext uri="{9D8B030D-6E8A-4147-A177-3AD203B41FA5}">
                          <a16:colId xmlns:a16="http://schemas.microsoft.com/office/drawing/2014/main" val="1693592991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3616547083"/>
                        </a:ext>
                      </a:extLst>
                    </a:gridCol>
                    <a:gridCol w="77606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72642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8734" t="-108889" r="-870886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82" t="-108889" r="-782051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6061" t="-108889" r="-824242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7778" t="-108889" r="-763492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0187" t="-108889" r="-349533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2564" t="-108889" r="-219658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793" t="-108889" r="-343103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9016" t="-108889" r="-226230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72343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8734" t="-208889" r="-870886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82" t="-208889" r="-782051" b="-30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2171" t="-208889" r="-372868" b="-30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0187" t="-208889" r="-349533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2564" t="-208889" r="-219658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793" t="-208889" r="-343103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9016" t="-208889" r="-226230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608894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8734" t="-308889" r="-870886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82" t="-308889" r="-782051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6061" t="-308889" r="-824242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7778" t="-308889" r="-763492" b="-20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500" t="-308889" r="-114732" b="-20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793" t="-308889" r="-343103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9016" t="-308889" r="-226230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1725348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8734" t="-408889" r="-870886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82" t="-408889" r="-782051" b="-10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2171" t="-408889" r="-372868" b="-10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500" t="-408889" r="-114732" b="-10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793" t="-408889" r="-343103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9016" t="-408889" r="-226230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0334143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M5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682" t="-508889" r="-388535" b="-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2171" t="-508889" r="-372868" b="-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500" t="-508889" r="-114732" b="-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793" t="-508889" r="-34310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9016" t="-508889" r="-22623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0295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225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fits: adjusted r squares were highest for M1, and the worst for sub5 (who had large sigma)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A1090-7DD5-4A06-E23B-E9D687C2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85" y="1397000"/>
            <a:ext cx="68072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fits: group-level mu shifts indicated causal inference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849DA-3AB6-3636-1FEE-D8233D21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887" y="1346245"/>
            <a:ext cx="7366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1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611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Parameter fits: group-level sigma shifts showed weak recalibration effect?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05671-C257-CDE9-7977-D3ECD5D9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28" y="1488673"/>
            <a:ext cx="7213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Simulated model parameters were based on fitting values from one subject, one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491"/>
            <a:ext cx="7556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53B1BF-E180-15AA-5399-F058C00F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7" y="950505"/>
            <a:ext cx="87884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3D8B5-D1BE-E700-F1EE-AF91058C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91" y="2620122"/>
            <a:ext cx="7413305" cy="2690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91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Parameter recovery: passed debugging with 1,000 trials per SOA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ADC85A-AB87-B77F-CF8E-CF8F53D15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91" y="5227824"/>
            <a:ext cx="6149976" cy="1265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B86CB-0F9A-F893-7B16-DC444D87C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370" y="5227824"/>
            <a:ext cx="5378864" cy="12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6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DB524BC-612B-B9DF-735E-C307BC17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8318"/>
            <a:ext cx="10018654" cy="5909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histogram of recovered parameters, M1-M3</a:t>
            </a:r>
          </a:p>
        </p:txBody>
      </p:sp>
    </p:spTree>
    <p:extLst>
      <p:ext uri="{BB962C8B-B14F-4D97-AF65-F5344CB8AC3E}">
        <p14:creationId xmlns:p14="http://schemas.microsoft.com/office/powerpoint/2010/main" val="6272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histogram of recovered parameters, M4-M5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AFD4D-B5AE-05C9-FFED-511A2F3D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79" y="1690688"/>
            <a:ext cx="8939893" cy="47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simulated </a:t>
            </a:r>
            <a:r>
              <a:rPr lang="en-US" sz="2800" dirty="0" err="1"/>
              <a:t>delta_mu</a:t>
            </a:r>
            <a:r>
              <a:rPr lang="en-US" sz="2800" dirty="0"/>
              <a:t> but not </a:t>
            </a:r>
            <a:r>
              <a:rPr lang="en-US" sz="2800" dirty="0" err="1"/>
              <a:t>delta_sigma</a:t>
            </a:r>
            <a:r>
              <a:rPr lang="en-US" sz="2800" dirty="0"/>
              <a:t> was significant in M1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EE6FC-C97F-D73C-0932-F9D75E52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93" y="1784795"/>
            <a:ext cx="6065007" cy="4364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EB661-42B4-CDE4-3A36-B793B0408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2" y="1690688"/>
            <a:ext cx="5652201" cy="44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didn’t find correlation between parameters within each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8571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Example from M1: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A90D6-C610-55BC-200B-54328078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52" y="2901043"/>
            <a:ext cx="3784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2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recovery: confusion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76381D-0FE4-1CE0-87C6-0763E30F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Simulate and fit with all models</a:t>
            </a:r>
          </a:p>
          <a:p>
            <a:r>
              <a:rPr lang="en-US" sz="1800" dirty="0"/>
              <a:t>Fitting trial = 100;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4AADD-B57F-C508-72D2-D1602CE6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8" y="2718112"/>
            <a:ext cx="5227145" cy="39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6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comparison: number of subjects best fit by each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87065-73C8-EF64-7777-2F75708B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67" y="1690688"/>
            <a:ext cx="6946900" cy="51054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4C2380-DEE8-7565-7C93-CDAAA77B4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18433"/>
              </p:ext>
            </p:extLst>
          </p:nvPr>
        </p:nvGraphicFramePr>
        <p:xfrm>
          <a:off x="8567001" y="1382485"/>
          <a:ext cx="879588" cy="4807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588">
                  <a:extLst>
                    <a:ext uri="{9D8B030D-6E8A-4147-A177-3AD203B41FA5}">
                      <a16:colId xmlns:a16="http://schemas.microsoft.com/office/drawing/2014/main" val="1330557662"/>
                    </a:ext>
                  </a:extLst>
                </a:gridCol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nWin</a:t>
                      </a:r>
                      <a:endParaRPr lang="en-US" dirty="0">
                        <a:latin typeface="Myanmar Text" panose="020B0502040204020203" pitchFamily="34" charset="0"/>
                        <a:cs typeface="Myanmar Tex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061259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52612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7161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938000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360196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93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9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366</Words>
  <Application>Microsoft Macintosh PowerPoint</Application>
  <PresentationFormat>Widescreen</PresentationFormat>
  <Paragraphs>96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Myanmar Text</vt:lpstr>
      <vt:lpstr>Office Theme</vt:lpstr>
      <vt:lpstr>Models</vt:lpstr>
      <vt:lpstr>Simulated model parameters were based on fitting values from one subject, one session</vt:lpstr>
      <vt:lpstr>Parameter recovery: passed debugging with 1,000 trials per SOA</vt:lpstr>
      <vt:lpstr>Parameter recovery: histogram of recovered parameters, M1-M3</vt:lpstr>
      <vt:lpstr>Parameter recovery: histogram of recovered parameters, M4-M5</vt:lpstr>
      <vt:lpstr>Parameter recovery: simulated delta_mu but not delta_sigma was significant in M1</vt:lpstr>
      <vt:lpstr>Parameter recovery: didn’t find correlation between parameters within each model</vt:lpstr>
      <vt:lpstr>Model recovery: confusion matrix</vt:lpstr>
      <vt:lpstr>Model comparison: number of subjects best fit by each model</vt:lpstr>
      <vt:lpstr>Parameter fits: adjusted r squares were highest for M1, and the worst for sub5 (who had large sigma)</vt:lpstr>
      <vt:lpstr>Parameter fits: group-level mu shifts indicated causal inference</vt:lpstr>
      <vt:lpstr>Parameter fits: group-level sigma shifts showed weak recalibration effect?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rhysliluhe@gmail.com</dc:creator>
  <cp:lastModifiedBy>LiLuhe</cp:lastModifiedBy>
  <cp:revision>150</cp:revision>
  <dcterms:created xsi:type="dcterms:W3CDTF">2022-06-25T17:33:43Z</dcterms:created>
  <dcterms:modified xsi:type="dcterms:W3CDTF">2022-06-27T22:11:18Z</dcterms:modified>
</cp:coreProperties>
</file>