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79291-A72B-974E-80A6-3D7E38E3284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C9776-E8F8-404F-92C1-AE9313AD6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5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3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2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C14C-1F4A-7449-BEA4-AF273F32CA6A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29AC-04AC-FA47-ABC6-0516D686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1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Recalibration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5FFD13-2071-C014-A304-40E1591A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23" y="1751012"/>
            <a:ext cx="5702300" cy="4787900"/>
          </a:xfrm>
          <a:prstGeom prst="rect">
            <a:avLst/>
          </a:prstGeom>
        </p:spPr>
      </p:pic>
      <p:sp>
        <p:nvSpPr>
          <p:cNvPr id="6" name="Google Shape;788;p41"/>
          <p:cNvSpPr txBox="1"/>
          <p:nvPr/>
        </p:nvSpPr>
        <p:spPr>
          <a:xfrm>
            <a:off x="3946980" y="1790700"/>
            <a:ext cx="10538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n</a:t>
            </a:r>
            <a:r>
              <a:rPr lang="en-US" sz="200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Neue"/>
              </a:rPr>
              <a:t> = 9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60CCDC5-DFD9-3BEB-5639-BECDB207E0DA}"/>
              </a:ext>
            </a:extLst>
          </p:cNvPr>
          <p:cNvSpPr/>
          <p:nvPr/>
        </p:nvSpPr>
        <p:spPr>
          <a:xfrm>
            <a:off x="8925911" y="1954071"/>
            <a:ext cx="180915" cy="1809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9782A5-D9E1-A4B3-FA5A-FF8C7A97D76A}"/>
              </a:ext>
            </a:extLst>
          </p:cNvPr>
          <p:cNvSpPr txBox="1"/>
          <p:nvPr/>
        </p:nvSpPr>
        <p:spPr>
          <a:xfrm>
            <a:off x="9253683" y="1833564"/>
            <a:ext cx="293831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Open Sans"/>
                <a:ea typeface="Open Sans"/>
                <a:cs typeface="Open Sans"/>
              </a:rPr>
              <a:t>mean recalibration effect</a:t>
            </a:r>
          </a:p>
          <a:p>
            <a:endParaRPr lang="en-US" sz="1100" dirty="0">
              <a:latin typeface="Open Sans"/>
              <a:ea typeface="Open Sans"/>
              <a:cs typeface="Open Sans"/>
            </a:endParaRPr>
          </a:p>
          <a:p>
            <a:r>
              <a:rPr lang="en-US" sz="2000" dirty="0">
                <a:latin typeface="Open Sans"/>
                <a:ea typeface="Open Sans"/>
                <a:cs typeface="Open Sans"/>
              </a:rPr>
              <a:t>error bars: S.E.M. across observers</a:t>
            </a:r>
          </a:p>
        </p:txBody>
      </p:sp>
    </p:spTree>
    <p:extLst>
      <p:ext uri="{BB962C8B-B14F-4D97-AF65-F5344CB8AC3E}">
        <p14:creationId xmlns:p14="http://schemas.microsoft.com/office/powerpoint/2010/main" val="7951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Bayesian causal inference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fitting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3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fitting: distribution of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Calibri</vt:lpstr>
      <vt:lpstr>Helvetica Neue</vt:lpstr>
      <vt:lpstr>Open Sans</vt:lpstr>
      <vt:lpstr>Arial</vt:lpstr>
      <vt:lpstr>Office Theme</vt:lpstr>
      <vt:lpstr>PowerPoint Presentation</vt:lpstr>
      <vt:lpstr>Recalibration results</vt:lpstr>
      <vt:lpstr>Bayesian causal inference model</vt:lpstr>
      <vt:lpstr>Simulation results</vt:lpstr>
      <vt:lpstr>Model fitting </vt:lpstr>
      <vt:lpstr>Model fitting: distribution of parameters</vt:lpstr>
      <vt:lpstr>Model prediction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rhysliluhe@gmail.com</dc:creator>
  <cp:lastModifiedBy>rhysliluhe@gmail.com</cp:lastModifiedBy>
  <cp:revision>3</cp:revision>
  <dcterms:created xsi:type="dcterms:W3CDTF">2022-10-20T22:16:47Z</dcterms:created>
  <dcterms:modified xsi:type="dcterms:W3CDTF">2022-10-20T22:23:57Z</dcterms:modified>
</cp:coreProperties>
</file>