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873"/>
  </p:normalViewPr>
  <p:slideViewPr>
    <p:cSldViewPr snapToGrid="0" snapToObject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2A1D1-2166-1A44-A4FC-6DD5BD882249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24167-D844-F44B-99EF-D8015BC2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0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range of bootstrapped </a:t>
            </a:r>
            <a:r>
              <a:rPr lang="en-US" dirty="0" err="1"/>
              <a:t>sigma_mu</a:t>
            </a:r>
            <a:r>
              <a:rPr lang="en-US" dirty="0"/>
              <a:t> decreases as simulated trials increases, so the codes should be fine.</a:t>
            </a:r>
          </a:p>
          <a:p>
            <a:r>
              <a:rPr lang="en-US" dirty="0"/>
              <a:t>Even there were only simulated 5 trials per SOA, the ground truth </a:t>
            </a:r>
            <a:r>
              <a:rPr lang="en-US" dirty="0" err="1"/>
              <a:t>sigma_mu</a:t>
            </a:r>
            <a:r>
              <a:rPr lang="en-US" dirty="0"/>
              <a:t> is still within the CI of most of the data sets, suggesting that the effect size is </a:t>
            </a:r>
            <a:r>
              <a:rPr lang="en-US"/>
              <a:t>large enough so </a:t>
            </a:r>
            <a:r>
              <a:rPr lang="en-US" dirty="0"/>
              <a:t>that few trials are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BA581-BB57-CB44-8922-8DB6046B28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3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F74D-7FF1-1C41-853B-DB8E0FDFD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74076-CBD5-304B-B795-15AFE7BB3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60FFD-3CDB-DB4E-9C99-CCF1B662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DCE6-AB6D-D741-972C-3CF57850D095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8E150-C853-EC4D-BDDE-A5EF1111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6237B-CB2D-0840-81F3-DF0316F8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3C049-D660-0F44-8E82-C00460CF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1DAE-0FF0-DE46-94E2-BF57F421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9869A-5C66-AE44-B0F5-B610B83D1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26911-D43B-0148-AF8E-1709C822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DCE6-AB6D-D741-972C-3CF57850D095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EE418-0D82-FF45-A14C-E7ACCC98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52B49-79E1-EB43-830E-463800BF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3C049-D660-0F44-8E82-C00460CF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7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14A6D-01E7-E34B-A0F8-D6137138E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8B6C7-710A-0C46-9963-E90E75062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49931-67FA-8241-9923-543BF868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DCE6-AB6D-D741-972C-3CF57850D095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F134D-7A4D-EB42-9686-CF13B14A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32685-3E87-F042-A588-5C4560D3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3C049-D660-0F44-8E82-C00460CF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7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3862-A86A-C143-B98E-61CCD717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E6B0D-55C9-6E42-833B-141547515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79DDC-8CCA-DC44-91A6-15DD6328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DCE6-AB6D-D741-972C-3CF57850D095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8AD3A-F551-E348-AAAF-8344CB23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A054B-3845-764A-A327-28D18081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3C049-D660-0F44-8E82-C00460CF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6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D1CD-4811-0C44-83C9-0756A6798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B94EC-8407-1446-9F71-16A8CFAC0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D1432-C6B1-814F-B194-A81A55BE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DCE6-AB6D-D741-972C-3CF57850D095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BF79E-7E3A-7D47-A459-A78A67B7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E692A-D732-4E44-949D-9B75B931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3C049-D660-0F44-8E82-C00460CF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8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5F0D-DD02-AA44-8856-92F6B05F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9636-2DD7-D045-B347-7E245FA65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FC87A-B9C6-9D4E-99AB-10A9EFEF6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32090-4CB8-274F-B9F0-C7887E7E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DCE6-AB6D-D741-972C-3CF57850D095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A667E-6253-964C-9F39-71C2269C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77145-B0E5-7249-AC33-B6A52501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3C049-D660-0F44-8E82-C00460CF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0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0365-E48B-EA44-A90B-8C63A947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8F160-735B-8B4C-95D0-94617FC31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9C1E3-AF27-3A4E-AED5-E0ED15D3F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E35EB-9F0C-F942-9298-CB054F1A4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B362D-00BF-7B44-83F6-60362FCC9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D4318-542B-574B-838D-D9DB3696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DCE6-AB6D-D741-972C-3CF57850D095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270CC-7EC9-4C47-974A-E8EDCAC2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BF831-5695-DF4D-9DD0-76BB5042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3C049-D660-0F44-8E82-C00460CF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3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EFD2-EE1F-2446-8C6B-4FD452C3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7C343-0FD7-E943-A00C-0D976231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DCE6-AB6D-D741-972C-3CF57850D095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5C371-0FB3-8047-A3E9-9EC90105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03B3A-A97D-6D44-9EC2-E6683FC7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3C049-D660-0F44-8E82-C00460CF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798A1-6794-F646-9F11-8F9C50D6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DCE6-AB6D-D741-972C-3CF57850D095}" type="datetimeFigureOut">
              <a:rPr lang="en-US" smtClean="0"/>
              <a:t>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765A7-382D-024B-AFE5-A315B57F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0F6D5-BF12-8B4E-AECF-605B0A19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3C049-D660-0F44-8E82-C00460CF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0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71B7-9BE2-2149-8A62-4ED15147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4A0C5-4620-4A41-BDB9-4FA122563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D6EE7-C82F-594A-8D36-BE733ABF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994CA-E376-964B-80AD-B046484D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DCE6-AB6D-D741-972C-3CF57850D095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B716F-2F8E-5A47-8365-B0E2A820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F1886-99DE-7545-BDA3-68CEB5AC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3C049-D660-0F44-8E82-C00460CF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1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16C0-95ED-DE4A-B512-1BDB4AFA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9CB45-91B1-DF45-BA6D-B3A14E125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3C140-35A5-AC47-88A6-B1F5648B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3BFA3-EB9F-554D-91B6-94E67346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DCE6-AB6D-D741-972C-3CF57850D095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9DBFA-443E-BB4A-A162-563DF7A2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DC35A-2F6B-294C-9057-9BF46E6E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3C049-D660-0F44-8E82-C00460CF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1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6D6E6-8DF4-6F4B-8492-544C2675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B28E7-5536-AF4B-911C-B63AFEADC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E46F3-5C7B-2348-8BF9-279C44300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6DCE6-AB6D-D741-972C-3CF57850D095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5593E-7CDA-4948-8B1A-BB871D5F4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D97AA-16F5-4949-8EE6-A592A036D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3C049-D660-0F44-8E82-C00460CF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5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59279EC-741F-6047-81E7-BE57E79E8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514" y="12905"/>
            <a:ext cx="4557485" cy="34181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101191A-08FA-9045-A017-0B7919304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472" y="379"/>
            <a:ext cx="4557485" cy="34181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A3AADD-CBF2-954C-8E0A-1F2F49EC9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515" y="3429000"/>
            <a:ext cx="4557485" cy="34181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F1AF5A6-81C5-DC41-95DA-BC35368C4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987" y="3429000"/>
            <a:ext cx="4557485" cy="341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7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64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Luhe</dc:creator>
  <cp:lastModifiedBy>Li Luhe</cp:lastModifiedBy>
  <cp:revision>7</cp:revision>
  <dcterms:created xsi:type="dcterms:W3CDTF">2022-02-04T13:59:51Z</dcterms:created>
  <dcterms:modified xsi:type="dcterms:W3CDTF">2022-02-04T14:06:15Z</dcterms:modified>
</cp:coreProperties>
</file>