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10.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11.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12.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3.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14.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notesSlides/notesSlide17.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notesSlides/notesSlide18.xml" ContentType="application/vnd.openxmlformats-officedocument.presentationml.notesSlide+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9.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71" r:id="rId14"/>
    <p:sldId id="272" r:id="rId15"/>
    <p:sldId id="273" r:id="rId16"/>
    <p:sldId id="275" r:id="rId17"/>
    <p:sldId id="276" r:id="rId18"/>
    <p:sldId id="278" r:id="rId19"/>
    <p:sldId id="277" r:id="rId20"/>
    <p:sldId id="279" r:id="rId21"/>
    <p:sldId id="280" r:id="rId22"/>
    <p:sldId id="283"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p:restoredTop sz="60836"/>
  </p:normalViewPr>
  <p:slideViewPr>
    <p:cSldViewPr snapToGrid="0" snapToObjects="1">
      <p:cViewPr varScale="1">
        <p:scale>
          <a:sx n="65" d="100"/>
          <a:sy n="65" d="100"/>
        </p:scale>
        <p:origin x="1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5:10.980"/>
    </inkml:context>
    <inkml:brush xml:id="br0">
      <inkml:brushProperty name="width" value="0.1" units="cm"/>
      <inkml:brushProperty name="height" value="0.2" units="cm"/>
      <inkml:brushProperty name="color" value="#A2D762"/>
      <inkml:brushProperty name="tip" value="rectangle"/>
      <inkml:brushProperty name="rasterOp" value="maskPen"/>
    </inkml:brush>
  </inkml:definitions>
  <inkml:trace contextRef="#ctx0" brushRef="#br0">1 202 16383,'25'0'0,"-2"0"0,-11-4 0,0 0 0,0-1 0,4 2 0,6 3 0,10 0 0,2-9 0,6 7 0,0-7 0,-11 9 0,2-4 0,-18-1 0,7 1 0,-8 0 0,5 4 0,-1 0 0,0 0 0,0 0 0,0 0 0,10 0 0,-7 0 0,7 0 0,-10 0 0,0 0 0,0 0 0,11 0 0,-8 0 0,7 0 0,-10 0 0,0 0 0,5 4 0,-8 0 0,7 1 0,-8-1 0,4-4 0,0 0 0,0 0 0,-3 3 0,-2 2 0,1-1 0,0 0 0,4-4 0,1 0 0,-1 0 0,-4 0 0,8 0 0,-7 0 0,8 0 0,-5 0 0,0 0 0,0 0 0,0 0 0,0 0 0,0 0 0,0 0 0,0 0 0,0 0 0,0 0 0,0 0 0,0 0 0,0 0 0,0 0 0,0 0 0,0 0 0,0 0 0,0 0 0,0 0 0,0 0 0,0 0 0,0 0 0,0 0 0,0 0 0,0 0 0,0 0 0,0 7 0,0-5 0,0 5 0,0-7 0,0 0 0,5 4 0,-8 0 0,17 1 0,-15-2 0,12-3 0,-11 0 0,0 0 0,0 0 0,11 0 0,-9 0 0,9 0 0,-11 0 0,0 0 0,-4 0 0,0 0 0,-1 0 0,2 0 0,3 0 0,0 0 0,0 0 0,4 0 0,14 0 0,-9 0 0,18 0 0,-14 0 0,11 0 0,-11 0 0,-2 0 0,-11 0 0,0 0 0,0 0 0,0 0 0,0 0 0,0 0 0,0 0 0,0 0 0,0 0 0,0 0 0,0 0 0,0 0 0,0 0 0,0 8 0,0-7 0,0 6 0,0-7 0,0 0 0,0 0 0,0 0 0,0 8 0,0-7 0,0 6 0,-3-10 0,-1-10 0,-4 3 0,-4-9 0,0 6 0,4-7 0,-6 6 0,5-5 0,-7 6 0,4-7 0,1 6 0,0-5 0,-2 6 0,-3-3 0,0 0 0,4 4 0,-11 4 0,2 4 0,-11 11 0,0-5 0,0 5 0,0 0 0,0-5 0,0 5 0,0-7 0,-4 4 0,6 1 0,-6-1 0,8 7 0,-4-9 0,0 5 0,0-7 0,-11 0 0,9 7 0,-9-5 0,11 5 0,0-7 0,0 0 0,0 0 0,0 0 0,0 7 0,0-5 0,0 5 0,0-7 0,0 0 0,0 0 0,0 0 0,0 0 0,0 0 0,-11 0 0,9 0 0,-9 0 0,11 0 0,0 7 0,0-5 0,0 5 0,0-7 0,0 0 0,0 0 0,0 0 0,0 0 0,0 0 0,0 0 0,0 0 0,0 0 0,0 0 0,0 0 0,0 0 0,0 0 0,0 0 0,0 0 0,0 0 0,0 0 0,7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8:07.722"/>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1 16383,'36'26'0,"-2"0"0,-20-3 0,-1 0 0,6 16 0,0-10 0,-3 4 0,13 7 0,-13-5 0,19 12 0,-12-7 0,2-5 0,-2-1 0,-12-7 0,7-8 0,-6 1 0,-3-3 0,3-4 0,-1 7 0,-1-3 0,2 5 0,11 11 0,-14 1 0,18 1 0,-17-3 0,9 18 0,-1-22 0,3 27 0,-5-36 0,3 18 0,-9-22 0,2 7 0,-7-14 0,3 8 0,7 1 0,6 21 0,-3-17 0,16 22 0,-16-11 0,22 8 0,-17 5 0,6-19 0,0 12 0,-10-19 0,17 26 0,-14-24 0,-1 11 0,-2-15 0,-6-1 0,-1-4 0,3 4 0,-6 1 0,7 0 0,-4 3 0,1-7 0,2 2 0,-3-3 0,4 4 0,0 0 0,0 0 0,2 11 0,5-2 0,2 9 0,-8-10 0,9 4 0,1-3 0,-7-1 0,18 15 0,-28-18 0,20 17 0,-16-16 0,14 8 0,-12 3 0,6-9 0,-2 14 0,-4-20 0,2 9 0,-2-11 0,-3 4 0,2-3 0,-2 4 0,3-5 0,6 6 0,-5-4 0,2 8 0,3-2 0,-12-6 0,28 10 0,-17-17 0,19 18 0,-18-15 0,5 5 0,-4 3 0,10-6 0,-8 6 0,1-4 0,-4 4 0,2 2 0,10 1 0,-7 8 0,11-11 0,-21 10 0,13-16 0,-19 20 0,14-22 0,-17 17 0,7-21 0,-3 2 0,-2 4 0,7-6 0,-6 10 0,-1-3 0,5 0 0,-6-4 0,6-2 0,-1 7 0,3-3 0,1 12 0,-6-7 0,10 4 0,-8-2 0,5 4 0,1-12 0,-14 6 0,13-7 0,-14-1 0,7 8 0,0-7 0,-3 4 0,6-2 0,-2-9 0,3 8 0,0-12 0,0 5 0,4-3 0,-6 0 0,10 5 0,-14-1 0,9-3 0,4 7 0,-4-10 0,18 16 0,-18-16 0,18 16 0,-8-16 0,11 16 0,0-7 0,6 9 0,-11-1 0,9 2 0,-20-11 0,13 7 0,-8-6 0,0 0 0,-2 5 0,-1-14 0,-2 13 0,8-5 0,-11-1 0,0 6 0,-5-13 0,10 5 0,-7-7 0,12 4 0,-17 0 0,5 1 0,10 4 0,-4-4 0,13 4 0,-12 0 0,1 0 0,-9-1 0,12-3 0,-15 5 0,11-8 0,-5 9 0,-7-6 0,2 3 0,-1 0 0,-2-4 0,7 0 0,-4-4 0,0 7 0,0-5 0,0 5 0,0 0 0,10 4 0,-7 5 0,18 4 0,-12 2 0,9 4 0,7 5 0,-15-7 0,3-5 0,-17-7 0,-4-4 0,17 1 0,-3 9 0,27 4 0,-5 20 0,23 10 0,-7 1 0,13 4 0,-15-12 0,-18-20 0,-7-5 0,-21-20 0,4 0 0,5-4 0,-4-4 0,0-1 0,2-3 0,-5 0 0,7 0 0,5-6 0,-11 5 0,21-6 0,-20 7 0,27-9 0,-18 4 0,19-3 0,-4 0 0,7 9 0,1-7 0,-2 7 0,11-5 0,-6-9 0,20 17 0,-22-16 0,15 12 0,-9-9 0,13-1 0,-13 0 0,9 0 0,-15 1 0,10-1 0,-11 2 0,10-2 0,-9 6 0,-6 1 0,0 5 0,-28 2 0,11 2 0,-3 3 0,-4 3 0,7 0 0,-5-4 0,-4 0 0,0-1 0,9 1 0,-11 4 0,8-3 0,-5-2 0,-4 1 0,5 0 0,-3 4 0,0 0 0,0 0 0,11 0 0,-8 0 0,30 0 0,-27 0 0,27 0 0,-30 0 0,7 0 0,-10 0 0,0 0 0,0 0 0,11 0 0,2 0 0,23 0 0,3 0 0,0 0 0,-3 0 0,-26 0 0,-4 0 0,-10 0 0,0-7 0,4-2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8:59.21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3326 16383,'8'-53'0,"7"2"0,3 33 0,4-8 0,-9 8 0,-1 2 0,-4-4 0,4 6 0,1-6 0,-1 7 0,3-2 0,0-8 0,-2 0 0,4-5 0,2 2 0,-5 4 0,4-6 0,0 0 0,-4 6 0,5 4 0,-4 3 0,-2 2 0,3-3 0,-4-4 0,0 6 0,0-6 0,-3 11 0,2-2 0,-2-5 0,2 2 0,2-6 0,-1 7 0,11-18 0,-13 18 0,13-24 0,-10 24 0,4-12 0,-4 3 0,3 8 0,-7-2 0,3 4 0,0-2 0,2-17 0,-1 16 0,4-10 0,-8 8 0,12-7 0,-6 2 0,4-4 0,-4 9 0,-6 0 0,8-9 0,-4 11 0,12-28 0,-11 26 0,8-15 0,-13 15 0,13-6 0,-15 1 0,20-12 0,-19 15 0,11-14 0,4 4 0,-11 9 0,12-11 0,-6 11 0,-11-2 0,14 0 0,-13 6 0,10-11 0,-1 9 0,-2-26 0,0 24 0,6-24 0,4 13 0,-3 3 0,7-15 0,-9 20 0,7-22 0,-5 20 0,-2-12 0,3 12 0,3-20 0,10 7 0,-13-2 0,10 5 0,-7 1 0,1-2 0,13-6 0,-17 2 0,2 4 0,-8 9 0,-4 6 0,3 5 0,-4 4 0,-4-14 0,-1 15 0,-2-12 0,6 12 0,-2 2 0,10-10 0,-13 6 0,8-3 0,1-5 0,-5 2 0,8-1 0,-6 1 0,-3 10 0,2-3 0,1 1 0,0-2 0,1-7 0,7 6 0,-13-6 0,11 8 0,-9-4 0,7 0 0,0 0 0,6-7 0,2 0 0,6-7 0,0 0 0,4 5 0,-3-4 0,3 3 0,-13-2 0,5 8 0,-15-16 0,13 22 0,-9-18 0,2 23 0,-5-3 0,-1 1 0,2-2 0,-1 1 0,3-3 0,-2 10 0,-1-6 0,3 3 0,4-11 0,-1 2 0,0-2 0,-3 8 0,2-2 0,-3 4 0,5-6 0,-6 2 0,-1 1 0,3-3 0,-2 2 0,3-3 0,4 3 0,-6 2 0,2 2 0,-1 1 0,-2 4 0,7 0 0,-4 4 0,0 0 0,0 0 0,0 0 0,0 0 0,0 0 0,0 0 0,0 7 0,0-5 0,0 5 0,0 0 0,0-5 0,0 5 0,5-3 0,-8 1 0,3 3 0,-1 0 0,-5 0 0,23 0 0,-17 4 0,14 0 0,-9 1 0,0-1 0,11 1 0,-8 1 0,13 5 0,-19-2 0,20-7 0,-15 1 0,4-3 0,4 7 0,-12 1 0,14 8 0,-5-5 0,-3 4 0,12-4 0,-8 0 0,11 1 0,-6-6 0,-10 0 0,-5-2 0,-6-7 0,3 9 0,4-8 0,-6 6 0,16 1 0,-15-7 0,8 6 0,-11-7 0,10 8 0,-7 0 0,12 5 0,-11-9 0,0 5 0,0-12 0,0 12 0,4-9 0,-6 7 0,10-3 0,-14-1 0,9 4 0,-6 0 0,3 4 0,4-3 0,4 8 0,-2-6 0,0 7 0,-2-9 0,4 8 0,-2-14 0,0 13 0,-6-11 0,4 4 0,-3 2 0,8-5 0,-7 5 0,7-6 0,-12 3 0,7-7 0,-11 2 0,9-3 0,-4 8 0,5-7 0,-3 10 0,11-14 0,-9 14 0,20-9 0,-20 6 0,19 2 0,-18-8 0,18 11 0,-7-6 0,3 0 0,18 8 0,-8-7 0,22 0 0,-4 8 0,7-8 0,-1 11 0,0-1 0,0 1 0,-11-11 0,-4 7 0,-13-17 0,1 16 0,0-16 0,0 16 0,0-7 0,-1 0 0,13-2 0,-9-9 0,9 9 0,0-7 0,-9 15 0,21-14 0,3 6 0,-9-1 0,29-5 0,-41 14 0,29-14 0,-26 10 0,-1-8 0,-4 1 0,-10-2 0,-5-4 0,-2 7 0,-11-5 0,0 5 0,10-7 0,4 0 0,-1 0 0,8 9 0,-8-7 0,11 16 0,0-16 0,0 7 0,-7-9 0,-1 0 0,-10 0 0,-1 7 0,-5-6 0,0 7 0,0-8 0,0 0 0,0 0 0,0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9:02.55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 16383,'67'0'0,"-6"0"0,-21 0 0,12 0 0,-9 0 0,15 0 0,1 0 0,4 0 0,21 0 0,-14 0 0,-19 0 0,0 0 0,22 0 0,-23 0 0,2 0 0,29 0 0,1 0 0,-4 0 0,-10 0 0,-7 0 0,-2 0 0,1 0 0,1 0 0,7 0 0,5 0 0,12 0 0,-35 0 0,1 0 0,5 0 0,1 0 0,2 0 0,1 0 0,-1 0 0,0 0 0,-4 0 0,-2 0 0,0 0 0,-2 0 0,25 0 0,-5 0 0,-24 0 0,-1 0 0,-16 0 0,7 0 0,-19 0 0,20 0 0,-20 0 0,9 0 0,-1 0 0,4 0 0,-1 0 0,8 0 0,-14 0 0,9 0 0,-10 0 0,9 0 0,-12 0 0,18 0 0,-19 0 0,9 0 0,-11 0 0,5 4 0,-8 1 0,23 14 0,-8-3 0,24 14 0,-11-8 0,17 4 0,-15-6 0,3-4 0,-8 3 0,-18-9 0,5-1 0,-8-1 0,0 0 0,0 1 0,-2 6 0,-2-10 0,-1 6 0,4-3 0,-8 1 0,8 6 0,-4-10 0,0 6 0,4-3 0,-4 5 0,0-1 0,0 0 0,20 10 0,-18-11 0,21 15 0,-26-17 0,3 3 0,4-4 0,-3 4 0,4-3 0,10 18 0,-7-15 0,9 15 0,-2-8 0,-10-1 0,10 1 0,-10-4 0,0-6 0,-5 3 0,7-1 0,-8-2 0,23 9 0,-23-9 0,12 4 0,-7-4 0,-3 2 0,4-2 0,3 3 0,-10-4 0,9-3 0,-6 6 0,3-9 0,0 12 0,0-12 0,10 14 0,-2-10 0,8 7 0,0 1 0,-9-8 0,20 8 0,-6-8 0,11 8 0,21-7 0,-23 11 0,30-16 0,-34 16 0,23-16 0,-5 22 0,-9-16 0,5 17 0,-10-9 0,9-5 0,12 9 0,0-7 0,-5 4 0,-3 8 0,1-16 0,-11 5 0,9-9 0,-11 1 0,7 0 0,0 8 0,-7-12 0,11 8 0,-3 0 0,0-8 0,9 8 0,-21-1 0,9-7 0,-12 7 0,0 0 0,0-7 0,0 7 0,12 1 0,-10-7 0,23 7 0,-16-6 0,10 2 0,1 0 0,-11-1 0,-8 2 0,-14-5 0,-11 5 0,0-7 0,0 0 0,0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9:11.81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0 16383,'50'14'0,"-4"3"0,-11 18 0,-2 7 0,8 2 0,-3 4 0,1-1 0,2-3 0,-3 4 0,12 12 0,-11-19 0,9 18 0,-20-11 0,12-3 0,-16 8 0,6-12 0,0 0 0,-12-7 0,15 1 0,-17-2 0,7-8 0,-6 1 0,-4-5 0,2-4 0,-2 3 0,5 7 0,4-2 0,-1 13 0,8-7 0,-8 8 0,2-14 0,-6 2 0,7 0 0,-7-11 0,19 23 0,-21-19 0,14 19 0,-16-15 0,11 8 0,1 3 0,1 1 0,3 6 0,-2 3 0,-3-19 0,1 17 0,-9-31 0,-2 9 0,-6-13 0,-1 1 0,5 10 0,1-6 0,4 11 0,-6-10 0,-2 10 0,3-11 0,-3 12 0,3-11 0,0 5 0,0-6 0,4 3 0,-3-4 0,2 4 0,9 8 0,-5-5 0,6 13 0,-14-18 0,-2 10 0,15 1 0,-4-4 0,11 16 0,-4-15 0,-2 12 0,-4 7 0,7-9 0,0 20 0,-3-25 0,7 23 0,-16-30 0,15 25 0,-12-26 0,6 26 0,-9-25 0,3 19 0,-4-17 0,13 18 0,-1-4 0,-1 4 0,3-6 0,1 5 0,-10-9 0,11 15 0,-8-16 0,3 6 0,-6-7 0,8 1 0,-14-7 0,5 5 0,-2 1 0,-4-5 0,5 3 0,-6-13 0,3 2 0,-2-3 0,-1 1 0,3-5 0,8 4 0,-4-2 0,7 0 0,-13 1 0,-1-7 0,-1 8 0,9-7 0,-6 6 0,5-7 0,-8 1 0,2-2 0,10-3 0,-6 8 0,7-7 0,-8 6 0,0-7 0,0 0 0,0 0 0,0 0 0,0 0 0,0 0 0,0 0 0,0 0 0,0 0 0,10-8 0,-7 5 0,8-13 0,-1 15 0,-7-14 0,18 5 0,-8-8 0,11 2 0,-11 3 0,15-2 0,-8-1 0,12-4 0,-2-1 0,-6 1 0,-1 0 0,-9 9 0,7-7 0,-14 12 0,9-7 0,-10 1 0,9 6 0,-13-8 0,14 8 0,-19-5 0,7-1 0,-8 6 0,4-1 0,0 0 0,0 5 0,5-9 0,2-3 0,-1 0 0,11-10 0,-10 11 0,9-5 0,-10 9 0,9-9 0,-13 6 0,26-9 0,-24 8 0,23-6 0,-20 9 0,9-3 0,-14 4 0,-2 1 0,0 0 0,-3-3 0,11 5 0,-2-9 0,-1 13 0,0-5 0,-5 7 0,0-7 0,10 5 0,-7-5 0,8 7 0,-11-7 0,10 5 0,3-5 0,11 7 0,-11 0 0,9-9 0,3 7 0,2-16 0,21 16 0,-9-7 0,18 4 0,2-2 0,-1-9 0,-1 8 0,-12-1 0,-1-1 0,-13 8 0,-1-8 0,-6 10 0,0 0 0,-11 0 0,8 0 0,-18 0 0,30 0 0,-17 0 0,20 0 0,0 0 0,4 0 0,-1 0 0,3 0 0,-11 0 0,1 0 0,4 0 0,-5 0 0,-10 0 0,6 0 0,-14 0 0,11 0 0,0 0 0,0 0 0,0 0 0,-11 0 0,8 0 0,-18 0 0,18 0 0,-18 0 0,7 0 0,-10 0 0,0 0 0,0 0 0,0 0 0,0 0 0,0 0 0,0 0 0,0 0 0,0 0 0,0 0 0,0 0 0,0 0 0,0 0 0,5-4 0,-8 0 0,7-1 0,-3 1 0,4 4 0,1 0 0,-1 0 0,11-4 0,-7-1 0,19-1 0,-21 2 0,4 4 0,-11 0 0,0 0 0,0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0:00.61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1 3119 16383,'35'-45'0,"-9"4"0,-3 7 0,-10 11 0,1 0 0,-1-9 0,-5 19 0,7-29 0,-6 22 0,14-14 0,-6 2 0,2 2 0,-6 6 0,-1 5 0,-7 6 0,11-13 0,-6 7 0,4-12 0,-2 17 0,1-16 0,12 3 0,-11-2 0,9-4 0,-19 20 0,8-7 0,1 7 0,-4-3 0,1-4 0,-5 6 0,7-5 0,0 6 0,-3-3 0,-2 0 0,-7 0 0,8-4 0,1 3 0,1-8 0,4 8 0,-5-4 0,4-12 0,9 7 0,-6-13 0,7 12 0,0-1 0,-8 1 0,6 4 0,-8 3 0,3 4 0,6-7 0,-8 1 0,8-1 0,-10 3 0,4 4 0,-3-5 0,4-7 0,-7 9 0,3-3 0,-2 10 0,-2 3 0,3-10 0,0 5 0,2-17 0,-1 16 0,4-11 0,-4 14 0,3-4 0,-4-5 0,0 8 0,2-17 0,-2 14 0,12-16 0,-4 4 0,4-8 0,-6 7 0,17-5 0,-22 16 0,14-9 0,-14 13 0,7-12 0,-1 7 0,2-4 0,-7-8 0,5 2 0,-1-1 0,7-13 0,-7 23 0,6-23 0,-1 18 0,2-9 0,-4 13 0,-3-4 0,-7 11 0,2-6 0,0 7 0,2-2 0,-2-2 0,-4-4 0,6-1 0,-7 1 0,8 5 0,1 0 0,-1 0 0,-8 0 0,3-4 0,-3 3 0,5-4 0,0 9 0,2-3 0,-3 2 0,4-3 0,0 0 0,2-10 0,-2 7 0,2-8 0,4 5 0,2-1 0,-3-6 0,4 5 0,1-3 0,-2 8 0,14-6 0,-19 9 0,7-2 0,-13 6 0,-2 0 0,1 1 0,0-2 0,4-3 0,0 0 0,0 0 0,-3 4 0,13-5 0,-11 4 0,8-1 0,-2-8 0,-7 8 0,13-4 0,-10 2 0,0 7 0,2-7 0,-9 11 0,10-10 0,-8 13 0,4-12 0,11 12 0,-4-13 0,9 6 0,-10-1 0,-2-5 0,-4 13 0,0-5 0,0 7 0,0 0 0,11 0 0,2 0 0,11 0 0,0 0 0,-11 0 0,-2 0 0,-11 0 0,0 0 0,0 0 0,0 0 0,0 0 0,0 7 0,-4-1 0,8 6 0,-7-1 0,18 4 0,-1 3 0,10 2 0,-1 0 0,1 0 0,-11-2 0,9 1 0,-9 0 0,23 2 0,-15-6 0,13 5 0,-22-11 0,10 10 0,-4-4 0,5 5 0,-9-9 0,7 7 0,-14-8 0,1 0 0,6 7 0,-4-10 0,3 6 0,2-4 0,-9 0 0,-1 3 0,11-7 0,-9 10 0,9-13 0,-11 13 0,4-9 0,-3 6 0,0-1 0,9 4 0,-13-6 0,9 7 0,-11-14 0,0 12 0,4-8 0,-6 6 0,6-8 0,-8 0 0,15-4 0,-9 0 0,20 0 0,-9 0 0,23 0 0,-9 0 0,-2 0 0,8-10 0,-10 7 0,20-16 0,-5 7 0,0-9 0,6-12 0,1 9 0,-5 1 0,8 3 0,-21 9 0,9-2 0,-6 0 0,-11 8 0,-1-8 0,-3 7 0,-12-1 0,18-2 0,-19 0 0,9-2 0,0-5 0,2 5 0,0 0 0,-2-5 0,-11 15 0,10-7 0,10-1 0,-1 7 0,3-16 0,0 16 0,-2-14 0,10 14 0,-17-14 0,20 14 0,-27-12 0,33 2 0,-30 3 0,25-1 0,-20 3 0,3 5 0,-12-6 0,5 8 0,-7 0 0,8 0 0,-11 0 0,0 0 0,0 0 0,0 0 0,0 0 0,0 0 0,0 0 0,0 0 0,10 0 0,-2 0 0,8 0 0,0 0 0,14 0 0,9 0 0,0 0 0,-14 0 0,-14 0 0,-11 7 0,-7-5 0,-2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0:03.29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0 929 16383,'95'0'0,"-41"0"0,-1 0 0,36 0 0,-34 0 0,1 0 0,1 0 0,0 0 0,2 0 0,0 0 0,1 0 0,-1 0 0,1 0 0,-1 0 0,1 0 0,-1 0 0,-5 0 0,-1 0 0,0 0 0,-1 0 0,41 0 0,-11 0 0,-4 0 0,1 0 0,-9 0 0,9 0 0,-12 0 0,-12 0 0,9 0 0,-21 0 0,9 0 0,-12 0 0,0 0 0,0 9 0,-11-7 0,20 7 0,-16-1 0,8-5 0,8 5 0,-16-8 0,13 0 0,-8 0 0,2 0 0,1 0 0,5 0 0,-6 0 0,-1 0 0,-9 0 0,-4 0 0,-10 0 0,-3-3 0,10-5 0,-12-1 0,12 0 0,-6 2 0,-4 2 0,7-6 0,-7 5 0,3-8 0,0 12 0,4-13 0,-6 13 0,10-9 0,-14 6 0,9 1 0,-3-11 0,1 6 0,9-17 0,-8 8 0,8-1 0,-12 8 0,10 2 0,-14 1 0,6 0 0,-1-7 0,9-1 0,9-5 0,13-5 0,1 0 0,0-1 0,-1 2 0,6 4 0,-19 9 0,16-7 0,-8 7 0,-8-6 0,28-4 0,-28 4 0,31-4 0,-9 0 0,0 1 0,-3 0 0,6-5 0,-20 9 0,19-18 0,-23 26 0,8-19 0,-3 17 0,-9 0 0,-4-5 0,1 14 0,-8-12 0,7 12 0,-10-12 0,11 12 0,2-14 0,11 5 0,0-9 0,-1 1 0,1-1 0,6 4 0,-11 2 0,10 8 0,-12-6 0,7 9 0,12-6 0,-9 9 0,9-8 0,0 5 0,-9-5 0,3 4 0,-22-1 0,-4 0 0,3 2 0,-5 3 0,20 0 0,-9 0 0,0 0 0,8 0 0,-8 0 0,11 0 0,0 0 0,0 0 0,0 0 0,-1 0 0,1 0 0,12 0 0,-9 0 0,21 0 0,14 0 0,1 0 0,7 0 0,-21 0 0,-24 0 0,-7 0 0,-13 0 0,-5 0 0,0 0 0,0 0 0,0 0 0,0 0 0,0 0 0,0 0 0,0 0 0,0 0 0,0 0 0,0 0 0,0 0 0,0 0 0,0 0 0,0 0 0,4 4 0,2 1 0,-1-1 0,0 7 0,6-9 0,-4 9 0,1-6 0,-5-1 0,-6 0 0,3-4 0,0 0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0:06.21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0 0 16383,'67'20'0,"10"20"0,-35 22 0,-7-13 0,3 3 0,-4-1 0,0 2 0,4 14 0,3 2 0,3-10 0,0-1 0,0 11 0,-2 0 0,-2-10 0,0-2 0,5 0 0,-3-1 0,-11-8 0,0-2 0,3-4 0,1-2 0,16 23 0,-17-21 0,-3-17 0,-21-13 0,10 0 0,-8-7 0,4 9 0,0-5 0,0 7 0,0 0 0,17 7 0,-13-5 0,19 11 0,-15-5 0,-1 0 0,6 4 0,-12-10 0,5 4 0,-6-6 0,12 12 0,3 3 0,6 6 0,-1-2 0,0 1 0,1 1 0,5 6 0,-11-12 0,9 9 0,-19-11 0,19 14 0,-13-8 0,9 1 0,-5 4 0,4-1 0,-12 1 0,11-5 0,-13 4 0,0-16 0,-2 13 0,-8-23 0,8 14 0,-1-9 0,-3 14 0,5-7 0,-3 9 0,8 1 0,-2-10 0,-13 1 0,1-5 0,-3-4 0,5 3 0,0-7 0,2 2 0,-6-6 0,2 2 0,1 1 0,-7 0 0,15 10 0,-9-4 0,8 1 0,0-8 0,-5 1 0,6 1 0,13 10 0,-7 1 0,19 2 0,-14 3 0,3-3 0,1-1 0,-4 4 0,-3-10 0,0 9 0,-10-10 0,4-3 0,-6-1 0,0-5 0,0 7 0,0 0 0,0 0 0,0 0 0,-4-7 0,15 13 0,-15-15 0,20 12 0,-13-2 0,3-9 0,1 12 0,-7-11 0,28 5 0,-21 1 0,32 1 0,-24 8 0,3-12 0,12 17 0,-11-17 0,17 9 0,1-1 0,-4-4 0,21 2 0,-13 2 0,27-2 0,-20-1 0,31 16 0,-24-23 0,21 26 0,-24-28 0,9 24 0,-20-19 0,8 9 0,-18-8 0,5-2 0,-10 7 0,4-12 0,-6 11 0,-1-7 0,-9 0 0,19 8 0,-11-12 0,11 17 0,8-6 0,-18 7 0,13-4 0,1 10 0,-10-8 0,9 9 0,-12-21 0,-11 5 0,-2-15 0,-15 10 0,8-6 0,-7 6 0,8 2 0,-5 3 0,0 0 0,0 0 0,-4-3 0,8-1 0,-6-1 0,6 2 0,7 5 0,2-9 0,0 7 0,14-10 0,-12 12 0,15-3 0,0 1 0,-5 3 0,17-2 0,-2 4 0,11 2 0,0-1 0,0 1 0,1-1 0,-1 1 0,0-11 0,0 8 0,1-8 0,-1 11 0,0-11 0,-12 7 0,-3-8 0,-23 0 0,-2-2 0,-11-9 0,11 0 0,-12 4 0,7 0 0,-11 0 0,2 0 0,3-4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6:50.189"/>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0 99 16383,'44'-13'0,"23"7"0,-9-3 0,-8 8 0,2 2 0,32-1 0,-32 0 0,1 0 0,40 0 0,-41 0 0,1 0 0,-3 0 0,1 0 0,5 0 0,0 0 0,-6 1 0,0-2 0,5-4 0,0-1 0,-1 5 0,0 0 0,-1-5 0,1 1 0,-1 5 0,-1 0 0,35-5 0,-1-1 0,0-1 0,1 2 0,-5 5 0,-4 0 0,1 0 0,3 0 0,5 0 0,10 0 0,-47 0 0,0 0 0,1 0 0,0 0 0,2 0 0,-1 0 0,41 0 0,0 0 0,6 0 0,-50 0 0,2 0 0,4 0 0,1 0 0,0 0 0,2 0 0,6 0 0,2 0 0,-6 0 0,2 0 0,8 0 0,1 0 0,-4 0 0,0 0 0,5 0 0,0 0 0,-5 0 0,-1 0 0,0 1 0,-1-2 0,-8-1 0,-1-1 0,0 0 0,-1-1 0,-5 1 0,1 0 0,9 0 0,1 1 0,-6 1 0,1 2 0,11-1 0,2 0 0,-4 0 0,1 0 0,4 0 0,-1 0 0,4 0 0,-1 0 0,-2 0 0,-1 0 0,3 0 0,-1 0 0,-4 0 0,-1 0 0,3 0 0,0 0 0,0 0 0,-1 0 0,-1 0 0,-1 0 0,6 0 0,0 0 0,0 0 0,0 0 0,-4 0 0,-1 0 0,4 0 0,0 0 0,-10 0 0,-2 0 0,0 0 0,1 0 0,-2 0 0,1 0 0,3 0 0,1 0 0,-3 0 0,2 0 0,8 0 0,1 0 0,-4 0 0,-1 0 0,12 0 0,1 0 0,-8 0 0,-1 0 0,8 0 0,-1 0 0,-10 0 0,-1 0 0,6 0 0,-1 0 0,-6 0 0,-2 0 0,2 0 0,0 0 0,-5 0 0,-1 0 0,0 0 0,1 0 0,-1 0 0,1 0 0,0 0 0,-1 0 0,-5 0 0,-1 0 0,0 0 0,-2 0 0,31 0 0,-3 0 0,-12 0 0,0 0 0,12 0 0,-15 0 0,19 0 0,-20 0 0,-3 0 0,5 0 0,-33 0 0,17 0 0,-30 0 0,30 0 0,-27 0 0,27 0 0,-30 0 0,0 0 0,-11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7:18.861"/>
    </inkml:context>
    <inkml:brush xml:id="br0">
      <inkml:brushProperty name="width" value="0.1" units="cm"/>
      <inkml:brushProperty name="height" value="0.2" units="cm"/>
      <inkml:brushProperty name="color" value="#FFACD5"/>
      <inkml:brushProperty name="tip" value="rectangle"/>
      <inkml:brushProperty name="rasterOp" value="maskPen"/>
    </inkml:brush>
  </inkml:definitions>
  <inkml:trace contextRef="#ctx0" brushRef="#br0">1 1507 16383,'52'0'0,"14"0"0,10 0 0,22 0 0,-46 0 0,2 0 0,5 0 0,2 0 0,2 0 0,0 0 0,-6 0 0,-1 0 0,-3 0 0,-2 0 0,31 0 0,-26 0 0,-17 0 0,-23 0 0,0 0 0,0 0 0,10 0 0,-7 0 0,18 0 0,5 0 0,13 0 0,12 0 0,-12 0 0,-3 0 0,0 0 0,-9 0 0,9 0 0,-12 0 0,0 0 0,-11 0 0,-3 0 0,-10 0 0,0 0 0,11 0 0,-8 0 0,7 0 0,1 0 0,2 0 0,11 0 0,0 0 0,0 0 0,12 0 0,3 0 0,0 0 0,-3 0 0,-23 0 0,-3 0 0,-10 0 0,0 0 0,1 0 0,-1 0 0,0 0 0,0 0 0,0 0 0,0 0 0,0 0 0,0 0 0,10 0 0,-7 0 0,18 0 0,-18 0 0,7 0 0,-10 0 0,0 0 0,0 0 0,0 0 0,0 0 0,-3 0 0,-2 0 0,1 0 0,0 0 0,4 0 0,0 0 0,0 0 0,0 0 0,0 0 0,0 0 0,0 0 0,0 0 0,0 0 0,0 0 0,1 0 0,-1 0 0,0 0 0,0 0 0,-11-4 0,-6-4 0,-4-4 0,-2-4 0,7 0 0,0 0 0,0 0 0,0 0 0,0 0 0,0 0 0,0 0 0,0 0 0,0 0 0,7-5 0,-5 8 0,6-7 0,-20 11 0,-2 5 0,-4 4 0,-2 5 0,8 6 0,-4-9 0,-5 8 0,0-5 0,-1 0 0,5 3 0,6-4 0,-1 0 0,0 0 0,-9 0 0,7 0 0,-5 1 0,2-1 0,-5 3 0,1-5 0,0 6 0,5-8 0,0 0 0,0 0 0,-4 4 0,6 0 0,-5 1 0,6-1 0,-3-4 0,0 0 0,0 0 0,-17 5 0,17-1 0,-16 2 0,3-2 0,4-4 0,-9 0 0,3 8 0,13-5 0,-20 5 0,9-8 0,-11 9 0,1-7 0,9 7 0,-7-9 0,8 0 0,-11 0 0,11 0 0,2 0 0,1 9 0,-4-7 0,-9 16 0,9-16 0,-7 7 0,19-9 0,-20 0 0,9 0 0,-11 0 0,1 0 0,-7 0 0,-2 0 0,-11 0 0,10 0 0,-16 0 0,23 0 0,-10 0 0,12 0 0,11 0 0,-9 0 0,20 0 0,-9 0 0,7 0 0,-2 0 0,0 0 0,-9 0 0,2 0 0,-11 0 0,0 0 0,11 0 0,3 0 0,-1 0 0,8 0 0,-7 0 0,10 0 0,-11 0 0,9 0 0,-20 0 0,9 0 0,-11 0 0,1 0 0,9 0 0,4 0 0,10 0 0,0 0 0,0 0 0,0 0 0,0 0 0,-5 0 0,0 0 0,-1 0 0,1-7 0,5 5 0,-10-5 0,7 7 0,-18-9 0,18 7 0,-12-11 0,14 5 0,-3-4 0,11-4 0,-2 3 0,3-2 0,-1 6 0,1-6 0,16 6 0,2 1 0,7 0 0,-5 4 0,-4-4 0,0 0 0,3 3 0,2 2 0,7-1 0,2-1 0,-1 0 0,11 1 0,9 4 0,14 0 0,12 0 0,12 0 0,-9 0 0,9 0 0,-12 0 0,0 0 0,-12 0 0,-3 0 0,-12 0 0,-11 0 0,-2 0 0,0 0 0,-9 0 0,19 0 0,-18 0 0,24 0 0,-18 0 0,32 0 0,-21 0 0,29 0 0,-23 0 0,23 0 0,-10 0 0,0 0 0,9 0 0,-21 0 0,9 0 0,-23 0 0,-2 0 0,-11 0 0,0 0 0,0 0 0,4 0 0,14 0 0,1 0 0,29 0 0,-7 0 0,16 0 0,0 0 0,-17 0 0,-9 0 0,-10 0 0,-18 0 0,8 0 0,-11 0 0,0 0 0,0 0 0,0 0 0,0 0 0,0 0 0,0 0 0,0 0 0,0 0 0,0 0 0,10 0 0,-7 0 0,8 0 0,-11 0 0,0 0 0,0 0 0,-4-3 0,0-2 0,-1 1 0,2 0 0,-1 1 0,0-2 0,-1 1 0,6-4 0,-3 4 0,5-1 0,-2-2 0,-3 2 0,2-3 0,-8 0 0,0 0 0,0 0 0,0 0 0,0 0 0,0 0 0,-4-4 0,0 0 0,-4-4 0,0 0 0,0 3 0,0 2 0,-4 3 0,-8 0 0,-2-1 0,-11 12 0,8-4 0,-3 9 0,-7 0 0,-2 3 0,0 0 0,-8-2 0,-5 1 0,-1 2 0,2 0 0,14-3 0,11-2 0,0-5 0,0 5 0,0-7 0,0 0 0,0 0 0,0 0 0,0 7 0,-10-5 0,7 5 0,-18 2 0,18-7 0,-8 7 0,1-9 0,7 0 0,-7 0 0,10 0 0,-11 0 0,-2 0 0,-11 0 0,0 0 0,0 0 0,1 0 0,-1 0 0,10 0 0,-7 0 0,8 0 0,0 0 0,-8 0 0,7 0 0,-9 0 0,5 0 0,2 0 0,0 0 0,8 0 0,-13 0 0,19 0 0,-9 0 0,11 0 0,-11 0 0,9 0 0,-19 0 0,7 0 0,-9 0 0,-1 0 0,0 0 0,11 0 0,-8 0 0,7 0 0,1 0 0,2 0 0,11 0 0,0 0 0,0 0 0,0 0 0,0 0 0,-10 0 0,7 0 0,-18 0 0,8 0 0,0 0 0,2 0 0,11 0 0,0 0 0,0 0 0,0 0 0,0 0 0,0 0 0,0 0 0,-5 0 0,0 0 0,-11 0 0,8 0 0,-2 0 0,10 0 0,0 0 0,0 0 0,0 0 0,-11 0 0,12-4 0,-3-4 0,14-4 0,8-1 0,4-2 0,4 3 0,4 3 0,0-6 0,0 14 0,11-7 0,2 0 0,17 1 0,1-8 0,7-1 0,5 4 0,-4-3 0,-12 1 0,1 8 0,-26-1 0,9 7 0,-11 0 0,0 0 0,0 0 0,0-7 0,0 5 0,0-5 0,0 7 0,0 0 0,11 0 0,-9 0 0,9 0 0,-11 0 0,0 0 0,0 0 0,0 0 0,0 0 0,11 0 0,-4 0 0,9 0 0,0 9 0,14-7 0,3 11 0,11-7 0,-1 0 0,2-1 0,-6-5 0,10 0 0,-33 7 0,7-5 0,-13 5 0,-7-7 0,4 0 0,-11 0 0,10 0 0,-7 0 0,22 0 0,-8 0 0,11 0 0,0 0 0,0 0 0,-11 0 0,-3 0 0,-10 0 0,0 0 0,11 0 0,-8 0 0,7 0 0,-10 0 0,5 0 0,0 0 0,12 0 0,-10 0 0,3 0 0,1 0 0,2 0 0,0 0 0,-2 0 0,-11 0 0,0 0 0,0 0 0,0 0 0,0 0 0,0 0 0,0 0 0,0 0 0,0 0 0,5 4 0,-8 1 0,7-1 0,-8 0 0,1-1 0,-2 2 0,1-1 0,0 0 0,9 4 0,-8-6 0,7 5 0,-8-7 0,4 0 0,0 0 0,-3 4 0,-2 0 0,-3 4 0,-3-10 0,-2-4 0,-10-10 0,5 0 0,-8 4 0,5 0 0,1 1 0,0-2 0,4-3 0,0 0 0,-3 4 0,-5 4 0,-1 1 0,-3 2 0,1 1 0,-2 0 0,-3 4 0,0 0 0,0 0 0,-4 0 0,-2 0 0,1 0 0,0 0 0,-6 0 0,-2 0 0,-11 0 0,-12 0 0,10 0 0,0 0 0,5 0 0,18 0 0,-18 0 0,18 0 0,-7 0 0,5 0 0,0-8 0,-11 6 0,-2-14 0,-6 14 0,0-7 0,0 9 0,1 0 0,9-7 0,-7 5 0,19-5 0,-9 7 0,11 0 0,0 0 0,0-7 0,-11 5 0,9-5 0,-9 7 0,1 0 0,-4 0 0,1 0 0,-8 0 0,18 0 0,-7 0 0,10 0 0,0 0 0,0 0 0,0 0 0,0 0 0,-5-4 0,4-1 0,0 1 0,2 0 0,2 4 0,-13 0 0,7 0 0,-7 0 0,10 0 0,0 0 0,0 0 0,0 0 0,0 0 0,0 0 0,0 0 0,0 0 0,-11 0 0,8 0 0,-7 0 0,10 0 0,0 0 0,0 0 0,0 0 0,0 0 0,0 0 0,3-3 0,5-5 0,5-5 0,3-3 0,3-4 0,10 6 0,-3-2 0,21 2 0,-16 8 0,11-10 0,-10 14 0,-3-8 0,-2 5 0,1 1 0,11 0 0,0 1 0,15-3 0,2 1 0,14-9 0,7 11 0,-6-16 0,-14 17 0,-4-7 0,-18 9 0,8 0 0,-7 0 0,-6 0 0,5 0 0,-6 0 0,3 0 0,0 0 0,0 0 0,10 0 0,4 0 0,22 0 0,-9 0 0,21 0 0,-15 0 0,-2 0 0,-13 0 0,-3 0 0,-12 0 0,7 0 0,-10 0 0,0 0 0,0 0 0,11 0 0,-8 0 0,12 4 0,-18 1 0,7 0 0,3-2 0,-5-3 0,9 0 0,-15 4 0,0 0 0,0 1 0,0-2 0,9 5 0,-8-6 0,7 13 0,-8-14 0,4 7 0,0-1 0,0-6 0,0 14 0,0-14 0,0 7 0,5-5 0,-8 2 0,3 3 0,-8 0 0,0 0 0,-7 0 0,-5-3 0,-9-2 0,-13-3 0,7 0 0,-30 0 0,16 0 0,-12 0 0,0 0 0,10 0 0,0 0 0,-3 0 0,9 0 0,-11 0 0,7 0 0,-6 5 0,0 1 0,8-1 0,-12 9 0,24-12 0,-8 7 0,11-9 0,0 0 0,0 0 0,0 0 0,0 0 0,0 0 0,0 0 0,0 0 0,0 0 0,0 0 0,0 0 0,-10 0 0,-4 0 0,1 0 0,3 0 0,13-4 0,5-4 0,4-4 0,4-4 0,0 0 0,0 0 0,0 0 0,-3-5 0,-2 8 0,-11-4 0,6 9 0,-6 0 0,8 0 0,0 0 0,0 0 0,3-4 0,2 0 0,3-4 0,3 3 0,2 2 0,3 3 0,0 0 0,0 0 0,3-4 0,-2 3 0,3-2 0,-4 3 0,0 0 0,14 3 0,-7 2 0,12 3 0,-11 0 0,0 0 0,0 0 0,-4 0 0,8 0 0,-7 0 0,8 0 0,5 0 0,-7 0 0,18 0 0,-18 0 0,7 0 0,-10 0 0,0 0 0,0 0 0,11 9 0,-8-7 0,7 7 0,-10-9 0,0 7 0,0-5 0,0 5 0,0-7 0,0 7 0,0-5 0,0 5 0,0-7 0,0 0 0,0 0 0,-3 3 0,-2 2 0,5-5 0,-6-1 0,10-10 0,-11 2 0,-1-7 0,-8 8 0,-13-4 0,3 4 0,-9-4 0,2 3 0,3-3 0,-2 4 0,8 0 0,0 0 0,4-4 0,0 0 0,-3-4 0,5 0 0,-9-5 0,7 8 0,-1-7 0,-6 7 0,10-3 0,-6 0 0,7 0 0,0 0 0,-8 0 0,7 0 0,-6 0 0,3-4 0,-1 6 0,-7-5 0,0 6 0,3-3 0,-5 0 0,12 0 0,-5 4 0,7 0 0,0 1 0,0-2 0,0-3 0,0 4 0,0 0 0,-4 4 0,-4 11 0,-10 8 0,-6 13 0,-6 6 0,-6 5 0,11-9 0,-3 2 0,12-12 0,4-4 0,0 0 0,4-4 0,-3 3 0,-2 2 0,-7-1 0,3 4 0,0-7 0,-3 3 0,10-4 0,-9-4 0,10 4 0,-3-4 0,-4 4 0,6 0 0,-14 1 0,14-1 0,-10-3 0,3 2 0,4-2 0,-17 8 0,15-7 0,-12 10 0,0-14 0,12 9 0,-7-7 0,14 4 0,-3 4 0,5 0 0,-1 4 0,4-3 0,-2-2 0,1 1 0,4-3 0,8-1 0,1-5 0,6-6 0,-1-16 0,2 4 0,-5-12 0,3 11 0,-5 0 0,5-28 0,2 21 0,-2-22 0,2 29 0,10-2 0,-7 2 0,7-2 0,1 0 0,-8 2 0,7 5 0,-10-3 0,0 12 0,11-14 0,-8 14 0,7-14 0,-10 14 0,-3-5 0,-2 7 0,1 0 0,11 0 0,0 4 0,1 1 0,-8 3 0,-8 0 0,0 0 0,4 4 0,-7 0 0,2 4 0,-7 0 0,0 11 0,0-9 0,0 9 0,0-11 0,0 0 0,0 0 0,0 0 0,-3-4 0,-5-4 0,-1-4 0,-3-4 0,1 0 0,-2 0 0,-7 4 0,-2 1 0,0 7 0,2 0 0,-1 1 0,8-1 0,4-4 0,10 0 0,10-3 0,2-2 0,3-3 0,0 7 0,0-5 0,0 5 0,0-7 0,0 0 0,0 0 0,-4-3 0,4-5 0,-4-5 0,-3-3 0,2 4 0,-7 0 0,0 1 0,0-2 0,-4-3 0,7 0 0,-2 4 0,11 4 0,7 4 0,-5 4 0,13 4 0,-17 0 0,5 1 0,-6 6 0,3-9 0,-4 8 0,0-5 0,0-1 0,-4 3 0,4-2 0,0-1 0,-4 3 0,4-2 0,4 3 0,-2 4 0,6 0 0,-7 1 0,2-5 0,-6-1 0,2-3 0,-3 4 0,0 1 0,0-1 0,-3 3 0,-2 2 0,4 3 0,-5 0 0,9-4 0,-7 0 0,4-4 0,0 0 0,-3 3 0,2-2 0,-3 3 0,4-4 0,-3-4 0,-2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7:30.075"/>
    </inkml:context>
    <inkml:brush xml:id="br0">
      <inkml:brushProperty name="width" value="0.1" units="cm"/>
      <inkml:brushProperty name="height" value="0.2" units="cm"/>
      <inkml:brushProperty name="color" value="#969696"/>
      <inkml:brushProperty name="tip" value="rectangle"/>
      <inkml:brushProperty name="rasterOp" value="maskPen"/>
    </inkml:brush>
  </inkml:definitions>
  <inkml:trace contextRef="#ctx0" brushRef="#br0">1 107 16383,'25'0'0,"2"-4"0,-5 0 0,35-6 0,24-3 0,-9 2 0,-22 5 0,2 1 0,26-5 0,12-1 0,-11 3 0,-24 7 0,-5 2 0,6-1 0,1 0 0,5 0 0,2 0 0,5 1 0,-1-2 0,-4-4 0,0 0 0,7 3 0,-1 1 0,-8-4 0,-2-1 0,5 6 0,1 0 0,-7 0 0,0 0 0,-1 0 0,-3 0 0,-4 0 0,-1 0 0,4 0 0,1 0 0,-5 0 0,1 0 0,3 0 0,0 0 0,1 0 0,0 0 0,-5 0 0,0 0 0,3 0 0,0 0 0,0 0 0,0 0 0,3 0 0,0 0 0,-6 0 0,1 0 0,7 0 0,0 0 0,1 0 0,1 0 0,6 0 0,1 0 0,-1 0 0,1 0 0,10 0 0,0 0 0,-10 0 0,2 0 0,14 0 0,1 0 0,-7 0 0,0 0 0,4 0 0,1 0 0,-9 0 0,0 0 0,-1 0 0,-1 0 0,-7 0 0,-2 0 0,-5 0 0,-1 0 0,3 0 0,-2 0 0,28 0 0,-34 0 0,-1 0 0,20 0 0,21 0 0,-4 0 0,-33 0 0,4 0 0,6 0 0,3 0 0,6 0 0,0 0 0,6 0 0,0 0 0,0 0 0,0 0 0,2 0 0,1 0 0,-5 0 0,-1 0 0,0 0 0,-2 0 0,-7 0 0,-2 0 0,-5 0 0,-1 0 0,-3 0 0,0 0 0,2 0 0,1 0 0,-2 0 0,1 0 0,9 0 0,2 0 0,0 0 0,1 0 0,2 0 0,2 0 0,-2 0 0,0 0 0,3 0 0,-1 0 0,-6 0 0,-1 0 0,7 0 0,1 0 0,-5 0 0,-1 0 0,-3 0 0,1 0 0,1 0 0,0 0 0,-2 0 0,0 0 0,5 0 0,2 0 0,3 0 0,0 0 0,8 0 0,1 0 0,3 0 0,2 0 0,5 0 0,0 0 0,1 0 0,-1 0 0,0 0 0,-1 0 0,-8 0 0,0 0 0,-1 0 0,-1 0 0,-2 0 0,-1 0 0,-4 0 0,-1 0 0,3 0 0,-2 0 0,-4 0 0,-1 0 0,-2 0 0,-1 0 0,-6 0 0,0 0 0,-1 0 0,-1 0 0,-9 0 0,-2 0 0,43 0 0,-27 0 0,-24 0 0,-11 0 0,-18 0 0,7 0 0,-8 0 0,4 0 0,0 0 0,0 0 0,1 0 0,-1 0 0,0 0 0,0 0 0,0 0 0,0 0 0,0 0 0,-8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5:14.964"/>
    </inkml:context>
    <inkml:brush xml:id="br0">
      <inkml:brushProperty name="width" value="0.1" units="cm"/>
      <inkml:brushProperty name="height" value="0.2" units="cm"/>
      <inkml:brushProperty name="color" value="#A2D762"/>
      <inkml:brushProperty name="tip" value="rectangle"/>
      <inkml:brushProperty name="rasterOp" value="maskPen"/>
    </inkml:brush>
  </inkml:definitions>
  <inkml:trace contextRef="#ctx0" brushRef="#br0">1 1 16383,'30'4'0,"9"0"0,-4-4 0,12 0 0,24 0 0,-7 0 0,27 0 0,-10 0 0,12 0 0,-11 0 0,8 0 0,-32 0 0,18 0 0,-21 0 0,0 0 0,9 0 0,-21 0 0,21 0 0,3 0 0,3 0 0,8 0 0,-10 0 0,10 0 0,-8 0 0,21 0 0,-21 0 0,20 0 0,-20 0 0,-3 0 0,-3 0 0,-21 0 0,21 0 0,-9 0 0,12 0 0,12 0 0,3 0 0,11 0 0,-42 0 0,2 0 0,1 0 0,-1 0 0,1 0 0,0 0 0,4 0 0,0 0 0,-4 0 0,-1 0 0,1 0 0,0 0 0,-2 0 0,0 0 0,41 0 0,6 0 0,-49 0 0,0 0 0,45 0 0,2 0 0,-15 0 0,9 0 0,8 0 0,-46 0 0,1 0 0,5 0 0,1 0 0,5 0 0,1 0 0,0 0 0,1 0 0,-1 0 0,1 0 0,1 0 0,0 0 0,-5 0 0,0 0 0,0 0 0,0 0 0,-1 0 0,1 0 0,-4 0 0,0 0 0,1 0 0,-1 0 0,-5 0 0,0 0 0,-1 0 0,-2 0 0,31 0 0,2 0 0,-21 0 0,-4 0 0,-13 0 0,-6 0 0,0 0 0,-1 0 0,1 0 0,-11 0 0,9 0 0,-20 0 0,19 0 0,-18 0 0,18 0 0,-1 0 0,11 0 0,13 0 0,7 0 0,-5 0 0,10 0 0,-23 0 0,-15 0 0,-16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7:32.860"/>
    </inkml:context>
    <inkml:brush xml:id="br0">
      <inkml:brushProperty name="width" value="0.1" units="cm"/>
      <inkml:brushProperty name="height" value="0.2" units="cm"/>
      <inkml:brushProperty name="color" value="#969696"/>
      <inkml:brushProperty name="tip" value="rectangle"/>
      <inkml:brushProperty name="rasterOp" value="maskPen"/>
    </inkml:brush>
  </inkml:definitions>
  <inkml:trace contextRef="#ctx0" brushRef="#br0">1929 1 16383,'-29'0'0,"-8"0"0,8 0 0,-1 0 0,4 0 0,10 0 0,0 0 0,0 0 0,0 0 0,0 0 0,0 0 0,0 0 0,0 0 0,0 0 0,0 0 0,0 0 0,0 0 0,-11 0 0,8 0 0,-18 0 0,19 0 0,-20 0 0,20 0 0,-19 0 0,18 0 0,-18 0 0,18 0 0,-7 0 0,5 0 0,-1 0 0,1 0 0,0 0 0,5 0 0,0 0 0,-10 0 0,7 0 0,-8 0 0,11 0 0,0 0 0,0 0 0,-10 0 0,-3 0 0,-5 0 0,2 0 0,0 0 0,-2 0 0,5 0 0,-2 0 0,17 0 0,-6 0 0,8 0 0,-4 0 0,0 0 0,0 0 0,0 0 0,0 0 0,0 0 0,0 0 0,0 0 0,-11 9 0,-14 3 0,-14-1 0,-13 9 0,1-17 0,-12 17 0,9-17 0,-8 17 0,23-18 0,13 8 0,16-10 0,13 4 0,5-3 0,5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7:34.477"/>
    </inkml:context>
    <inkml:brush xml:id="br0">
      <inkml:brushProperty name="width" value="0.1" units="cm"/>
      <inkml:brushProperty name="height" value="0.2" units="cm"/>
      <inkml:brushProperty name="color" value="#969696"/>
      <inkml:brushProperty name="tip" value="rectangle"/>
      <inkml:brushProperty name="rasterOp" value="maskPen"/>
    </inkml:brush>
  </inkml:definitions>
  <inkml:trace contextRef="#ctx0" brushRef="#br0">0 188 16383,'36'0'0,"12"0"0,7 0 0,35 0 0,-5 0 0,-28 0 0,2 0 0,-5 0 0,-1 0 0,1 0 0,-1 0 0,41 0 0,-28 0 0,-24 7 0,-16-6 0,-10 7 0,0-8 0,0 0 0,0-8 0,5 3 0,-11-10 0,1 2 0,-7-8 0,1 11 0,6-8 0,-5 12 0,1-9 0,-3 6 0,0-2 0,0-1 0,7 0 0,-9-4 0,5 0 0,-7 7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7:39.606"/>
    </inkml:context>
    <inkml:brush xml:id="br0">
      <inkml:brushProperty name="width" value="0.1" units="cm"/>
      <inkml:brushProperty name="height" value="0.2" units="cm"/>
      <inkml:brushProperty name="color" value="#969696"/>
      <inkml:brushProperty name="tip" value="rectangle"/>
      <inkml:brushProperty name="rasterOp" value="maskPen"/>
    </inkml:brush>
  </inkml:definitions>
  <inkml:trace contextRef="#ctx0" brushRef="#br0">24 1 16383,'13'20'0,"-2"0"0,-11-4 0,0 11 0,0-9 0,0 19 0,0-18 0,0 18 0,0-8 0,0 1 0,0-4 0,0-10 0,4 5 0,0-8 0,1 7 0,-2-8 0,-3 4 0,0 0 0,0 0 0,4-3 0,32-5 0,18-5 0,-3 2 0,3 1 0,43 7 0,-31-6 0,1-1 0,-14 0 0,-1-1 0,12-5 0,1 0 0,-11-1 0,-1 2 0,42 9 0,-11-8 0,-40 8 0,-5-10 0,-23 0 0,0 0 0,0 0 0,0 0 0,0 0 0,11 0 0,-8 0 0,18 0 0,-2 5 0,0 0 0,22 1 0,-20-3 0,4-3 0,-14 0 0,-11 0 0,-43 0 0,8 0 0,-51 0 0,21-9 0,-22 7 0,20-8 0,-19 0 0,15 8 0,-12-8 0,12 10 0,3 0 0,12 0 0,0 0 0,1 0 0,9 0 0,4 0 0,-1 0 0,8-8 0,-18 7 0,8-6 0,0 7 0,2 0 0,11 0 0,0 0 0,0 0 0,0 0 0,-4-4 0,6-1 0,-6 0 0,8-5 0,-4 8 0,-11-14 0,4 10 0,-1-7 0,5 1 0,-4-2 0,-1 0 0,-9-9 0,6 12 0,4-10 0,6 12 0,2-6 0,-2 5 0,3-1 0,-5-1 0,10 3 0,1-6 0,-3 2 0,2-7 0,-1 6 0,3-5 0,10 10 0,5 1 0,5 4 0,3 4 0,-4 0 0,0 0 0,4 4 0,-6 1 0,9 6 0,-6-5 0,-1 4 0,0-5 0,-1-1 0,2 7 0,-1-9 0,0 5 0,0-7 0,-4 4 0,4 0 0,0 0 0,-4 0 0,8 0 0,-8 0 0,8 0 0,-4 0 0,9 0 0,-8 0 0,7 1 0,-8 6 0,4-9 0,0 5 0,0 0 0,0-5 0,11 5 0,-9 0 0,9-5 0,-11 5 0,0-7 0,0 7 0,0-5 0,0 5 0,0-7 0,-3 3 0,-2 2 0,-14-1 0,-20 0 0,3-4 0,-24 0 0,25 0 0,-8 0 0,11 0 0,4 0 0,0 0 0,1 0 0,-6-4 0,3-1 0,-5 1 0,6-7 0,-3 9 0,0-5 0,-4 3 0,6 0 0,-2-1 0,5-2 0,2 2 0,-6 1 0,2 0 0,1 4 0,0 0 0,1-7 0,-2 5 0,1-8 0,0 5 0,1-6 0,-2 5 0,1-4 0,0 5 0,0 1 0,4-3 0,-4 2 0,0 1 0,0-7 0,-4 9 0,0-5 0,0 0 0,0 5 0,0-12 0,0 12 0,0-5 0,3 11 0,5 4 0,5 1 0,3 2 0,4 5 0,0-6 0,8 10 0,-6-8 0,1 4 0,-7 0 0,0 0 0,0 0 0,0 0 0,0 0 0,0 0 0,0 0 0,0 0 0,0 0 0,0 0 0,0 0 0,0 1 0,0-1 0,0 0 0,0 0 0,0 0 0,0 0 0,3-4 0,2-8 0,-1-1 0,0-6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5:38.333"/>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2197 16383,'56'-36'0,"-2"-2"0,-36 20 0,14-6 0,-13 8 0,14-8 0,1-1 0,-11 5 0,8-2 0,-22 13 0,6-6 0,-2 2 0,3-3 0,11-2 0,-16 2 0,20-8 0,-21 6 0,14-14 0,-7 20 0,7-19 0,-10 16 0,7-8 0,4-9 0,-6 13 0,21-21 0,-17 20 0,3-8 0,-7 11 0,-6 1 0,9-6 0,-4 5 0,16-17 0,-19 10 0,29-2 0,-30 1 0,22 14 0,-22-9 0,8-3 0,-5 4 0,12-20 0,-10 20 0,9-8 0,-12 10 0,0 1 0,8-16 0,-7 12 0,7-13 0,-8 17 0,0 0 0,6-6 0,-3-6 0,14 1 0,-11-11 0,12 12 0,2 0 0,2-7 0,-3 16 0,-5-22 0,-6 4 0,-5 4 0,11-7 0,-7 14 0,1 0 0,15 0 0,-7 0 0,4 4 0,-8-4 0,-12 8 0,10-1 0,-7 0 0,7-1 0,-10 2 0,0 0 0,-3-4 0,2 10 0,-2-9 0,3 14 0,-3-7 0,2 4 0,-3-3 0,1 2 0,2-6 0,-3 2 0,1 1 0,-2 0 0,1 1 0,0-2 0,15-4 0,-8 0 0,18-2 0,-19 2 0,21-13 0,-10 10 0,2-9 0,0 15 0,-17 2 0,2 4 0,-1 0 0,-5 0 0,8-4 0,-9 3 0,17-7 0,-7 6 0,6-3 0,-1 4 0,-14 1 0,9 3 0,-6 2 0,7-5 0,-6 6 0,5-6 0,-6 8 0,3-7 0,0 5 0,0-5 0,0 7 0,4 0 0,-3-3 0,4-2 0,-1 1 0,2 0 0,4 4 0,-4 0 0,-2 0 0,-7 0 0,10 4 0,-9 4 0,10 5 0,-11-1 0,2 3 0,-3-2 0,4-4 0,0 5 0,0-12 0,0 12 0,0-5 0,0 0 0,0 5 0,0-12 0,11 14 0,-8-14 0,7 14 0,1-5 0,-8 5 0,12-1 0,-8 6 0,-1-7 0,0 1 0,-6 0 0,0-14 0,0 6 0,0 1 0,0-7 0,5 10 0,-8-6 0,7 7 0,-8-7 0,9 6 0,-8-6 0,7 6 0,-8-5 0,9 5 0,-8-7 0,7 1 0,3 7 0,-4-9 0,12 5 0,-10 0 0,18 8 0,-10 0 0,5 6 0,-14-16 0,1 5 0,-8-7 0,11 1 0,0 7 0,-4-10 0,16 7 0,-21-9 0,23 0 0,-15 4 0,1 1 0,6-1 0,-4 0 0,3-4 0,-3 0 0,-10 0 0,0 0 0,0 0 0,1 0 0,-1 0 0,0 0 0,0 0 0,0 0 0,10 0 0,9 0 0,13 9 0,23-6 0,5 6 0,5 1 0,-2-7 0,-18 12 0,-1-9 0,-23-1 0,-5 0 0,-5-5 0,-9 0 0,9 0 0,-11 0 0,0 0 0,0 0 0,0 0 0,11 0 0,-9 0 0,9 0 0,-11 0 0,11 0 0,-9 0 0,9 0 0,-11 0 0,0 0 0,0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5:41.597"/>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0 547 16383,'47'-4'0,"5"0"0,-23-4 0,17 1 0,-11-7 0,22 8 0,-20 2 0,21-1 0,-23 0 0,9 0 0,-20 1 0,2 4 0,1 0 0,-9 0 0,20 0 0,-9 0 0,11 0 0,12 0 0,3 0 0,12 0 0,0 0 0,12 0 0,-9 0 0,9 0 0,-12 0 0,0 0 0,12 0 0,-3 0 0,21 0 0,-20 0 0,19 0 0,-14 0 0,11 0 0,6 0 0,-10 0 0,-35 0 0,0 0 0,37 0 0,2 0 0,-9 0 0,-21 0 0,8 0 0,-10 0 0,7 0 0,-1 0 0,-12 0 0,9 0 0,-9 0 0,0 0 0,-3 0 0,-12 0 0,-11 0 0,-2-7 0,-7 5 0,2-13 0,10 13 0,-4-13 0,16 3 0,-9-7 0,23-2 0,-9 4 0,11-8 0,-6 7 0,-1-8 0,7 4 0,-5 5 0,16 1 0,-14 5 0,14-5 0,-10-6 0,1 8 0,-9-10 0,-1 13 0,-25-1 0,5 3 0,-19 9 0,7-4 0,2-1 0,4-3 0,-8-1 0,12 4 0,-4-7 0,13 1 0,-9 0 0,7-7 0,-18 16 0,7-7 0,1 9 0,-12-3 0,7-2 0,-10 1 0,0 0 0,8-4 0,-6 6 0,6-5 0,-8 7 0,4 0 0,0 0 0,8 0 0,-6 0 0,17 0 0,-17 0 0,20 0 0,-15 0 0,21 0 0,-19 0 0,8 0 0,-17 0 0,4 0 0,2 0 0,4 0 0,0 0 0,-5 0 0,0 0 0,-5 0 0,-4 3 0,0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5:44.50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1 16383,'59'67'0,"5"5"0,-12-20 0,-16-16 0,1 0 0,16 18 0,-16-17 0,0 0 0,22 21 0,-25-21 0,1 0 0,29 29 0,6 4 0,-13-14 0,-2-6 0,-24-20 0,-3-2 0,-16-15 0,0-2 0,3 5 0,15-5 0,0 14 0,14-8 0,5 29 0,-6-20 0,29 33 0,-9-18 0,13 11 0,-30-23 0,-1 0 0,16 17 0,-15-18 0,-3 1 0,4 15 0,24 7 0,-13-6 0,4-6 0,0 11 0,-15-21 0,7 13 0,-17-16 0,8 0 0,-10-1 0,-6-7 0,3-4 0,-11-2 0,1 0 0,-5-2 0,-6 1 0,1 1 0,0-7 0,4 9 0,0-5 0,0 7 0,5-3 0,2 8 0,-1-14 0,11 16 0,-4-12 0,11 8 0,-6-4 0,-1 9 0,0-8 0,-8 6 0,6-7 0,-18-4 0,4-2 0,-6 2 0,12 3 0,0 0 0,9 3 0,-14-11 0,2 9 0,-7-14 0,7 10 0,-6-6 0,5 0 0,-6 5 0,-1-4 0,-4 16 0,0-3 0,10-2 0,8 3 0,14-9 0,12 10 0,-8 10 0,9-8 0,-12 7 0,-1-10 0,-11-9 0,-3-2 0,-13-5 0,-2 0 0,8 8 0,-5-7 0,20 11 0,-15-14 0,7 7 0,1 0 0,-9-7 0,9 7 0,0-9 0,2 0 0,11 9 0,-1-7 0,14 7 0,-11 0 0,16-2 0,-10 8 0,-11-2 0,6-7 0,-24 1 0,18 2 0,-18-7 0,7 7 0,-5-1 0,0-6 0,11 6 0,8-8 0,19 10 0,4-8 0,10 18 0,-6-17 0,-6 7 0,-1-10 0,-12 0 0,-13 0 0,-9 0 0,-9 0 0,-1 0 0,0 0 0,0 0 0,0 0 0,0 0 0,0 0 0,0 0 0,16 0 0,5 0 0,11 0 0,-9 0 0,-6 0 0,-12 0 0,0 0 0,-5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6:18.229"/>
    </inkml:context>
    <inkml:brush xml:id="br0">
      <inkml:brushProperty name="width" value="0.3" units="cm"/>
      <inkml:brushProperty name="height" value="0.6" units="cm"/>
      <inkml:brushProperty name="color" value="#969696"/>
      <inkml:brushProperty name="tip" value="rectangle"/>
      <inkml:brushProperty name="rasterOp" value="maskPen"/>
    </inkml:brush>
  </inkml:definitions>
  <inkml:trace contextRef="#ctx0" brushRef="#br0">0 2536 16383,'58'-53'0,"11"-7"0,5 13 0,-13-5 0,21 1 0,-16-5 0,5 7 0,3-7 0,-18 11 0,-6 1 0,-3 10 0,0-1 0,-19 11 0,10-7 0,-18 3 0,4 4 0,4-4 0,-9 6 0,-1-1 0,4-4 0,-2 3 0,21 3 0,-8-17 0,14 8 0,-9-18 0,16-1 0,-7-1 0,14-7 0,-21 2 0,2 10 0,-14-23 0,3 20 0,6-13 0,3 14 0,12 14 0,-14-3 0,15-7 0,-16 14 0,12-17 0,-13 19 0,-1-9 0,12 10 0,-13-3 0,12 2 0,-16-3 0,4 5 0,-3-4 0,4 4 0,-12 1 0,0 2 0,3 4 0,-7 2 0,4 1 0,-12 4 0,-3 3 0,4-4 0,5-1 0,-4 4 0,12-2 0,-7 6 0,3-7 0,10-3 0,-2-3 0,1 0 0,13 3 0,-18 2 0,8 1 0,-12 6 0,6-10 0,-9 14 0,5-11 0,-11 9 0,4-4 0,-6-1 0,9 5 0,-6-7 0,7 5 0,-6-5 0,6-1 0,-8 7 0,4-10 0,0 6 0,0 1 0,-4-3 0,8 6 0,-10-3 0,16-10 0,-2 11 0,1-13 0,12 18 0,-18-12 0,18 12 0,-8-5 0,11 7 0,6-10 0,2 8 0,5-12 0,-11 9 0,14-1 0,-19 2 0,21 4 0,-11 0 0,1 0 0,10 0 0,-15 0 0,15 0 0,-11 0 0,7 0 0,-1 0 0,1 0 0,0 0 0,-7 0 0,-7 0 0,4 0 0,-9 0 0,1 0 0,-5-4 0,-10-1 0,12 0 0,-10 2 0,3 3 0,-10 0 0,0 0 0,0 0 0,0 0 0,0 0 0,0 0 0,8 0 0,-6 0 0,17 0 0,-16 0 0,18-9 0,-18 7 0,18-7 0,-8 9 0,5-8 0,-2 6 0,0-6 0,-9 8 0,4-7 0,-11 5 0,0-5 0,10 7 0,-2 0 0,8-7 0,0 5 0,-9-6 0,14 8 0,-18 0 0,18-9 0,-18 7 0,7-7 0,1 9 0,-8 0 0,7 0 0,1 0 0,-9 0 0,20 0 0,-20 0 0,9 0 0,-11-7 0,-7 5 0,-2-5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6:20.637"/>
    </inkml:context>
    <inkml:brush xml:id="br0">
      <inkml:brushProperty name="width" value="0.3" units="cm"/>
      <inkml:brushProperty name="height" value="0.6" units="cm"/>
      <inkml:brushProperty name="color" value="#969696"/>
      <inkml:brushProperty name="tip" value="rectangle"/>
      <inkml:brushProperty name="rasterOp" value="maskPen"/>
    </inkml:brush>
  </inkml:definitions>
  <inkml:trace contextRef="#ctx0" brushRef="#br0">0 164 16383,'51'-5'0,"-2"2"0,3 3 0,-9 0 0,21 0 0,-9 0 0,24 0 0,-9 0 0,20 0 0,-8 0 0,11 0 0,-41 0 0,0 0 0,-1 0 0,0 0 0,7 0 0,1 0 0,-2 0 0,-1 0 0,7 0 0,-1 0 0,-2 1 0,0-2 0,6-6 0,-1-2 0,-13 5 0,-1-1 0,4-9 0,-1 0 0,33 7 0,6-4 0,0 1 0,-11 7 0,8-7 0,-32 10 0,23 0 0,-31 0 0,10 0 0,-2-10 0,-3-2 0,0-1 0,-3 3 0,-12 10 0,-7-4 0,-8 0 0,-6-1 0,-6 1 0,3 4 0,0 0 0,0 0 0,3 11 0,-2-1 0,3 9 0,-8-6 0,3 2 0,4 4 0,3-5 0,6 4 0,-10-10 0,6 1 0,-11 3 0,4-3 0,3 7 0,-6 1 0,7 0 0,-3 14 0,-1-12 0,-3 12 0,1-14 0,-2-3 0,3 0 0,-4-12 0,7 5 0,5 2 0,-2-7 0,15 16 0,-7-7 0,-1 7 0,8-8 0,-18 5 0,7-14 0,1 7 0,-8-1 0,7-6 0,-10 7 0,0-8 0,0 0 0,0 7 0,5-2 0,0 7 0,1-7 0,9 8 0,-2-11 0,5 15 0,10-15 0,-15 9 0,10-6 0,-18 0 0,0 6 0,-5-9 0,0 5 0,0-7 0,0 0 0,10 0 0,-2 4 0,0 0 0,18 1 0,-1-2 0,14 6 0,21-7 0,-30 7 0,29 1 0,-8 3 0,-9 0 0,17-3 0,-20 0 0,13-8 0,-24 8 0,5-1 0,-30-7 0,8 7 0,-11-9 0,0 0 0,0 0 0,0 0 0,4 4 0,-6 1 0,5-1 0,4 0 0,7-4 0,-1 0 0,8 0 0,-18 0 0,7 0 0,-10 0 0,0 0 0,11 0 0,-8 0 0,18 0 0,-19 0 0,9 0 0,0 0 0,-9 0 0,9 0 0,-11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46:27.685"/>
    </inkml:context>
    <inkml:brush xml:id="br0">
      <inkml:brushProperty name="width" value="0.3" units="cm"/>
      <inkml:brushProperty name="height" value="0.6" units="cm"/>
      <inkml:brushProperty name="color" value="#969696"/>
      <inkml:brushProperty name="tip" value="rectangle"/>
      <inkml:brushProperty name="rasterOp" value="maskPen"/>
    </inkml:brush>
  </inkml:definitions>
  <inkml:trace contextRef="#ctx0" brushRef="#br0">0 1 16383,'53'4'0,"-2"3"0,6 20 0,-6 0 0,20 1 0,-9 10 0,6-3 0,1 11 0,-7-6 0,0 9 0,-8-14 0,-9 18 0,-10-26 0,-12 6 0,-1-11 0,-4-5 0,0 2 0,-2-4 0,-4-10 0,15 11 0,2-5 0,11 9 0,-1 0 0,7-4 0,-9 7 0,-3-7 0,5 13 0,-12-5 0,19 13 0,-9 0 0,-6-6 0,3 3 0,-15-6 0,10 3 0,-10-3 0,10 0 0,-5 2 0,1-1 0,10 12 0,-2 6 0,4-7 0,0 7 0,-7-17 0,-6-6 0,-2-2 0,-6-6 0,0 0 0,-4-4 0,0 0 0,0 0 0,6 6 0,4-4 0,2 8 0,2-3 0,-8-2 0,16 17 0,-11-18 0,12 17 0,-13-25 0,1 12 0,-7-18 0,0 12 0,10-3 0,-3 2 0,5 4 0,3-3 0,-6 9 0,21 14 0,-17 1 0,24 17 0,-31-24 0,19 10 0,-17-18 0,-1-6 0,-1-4 0,-6-6 0,11 4 0,-4 2 0,11 10 0,-12-8 0,17 4 0,-19-3 0,19 4 0,-22-10 0,6 10 0,-7-11 0,0 7 0,0-7 0,0-2 0,0-7 0,0 0 0,0 0 0,10 0 0,-7 0 0,8 0 0,-11 0 0,0 0 0,4-4 0,-6 0 0,5-8 0,-6 7 0,3-9 0,23 2 0,-18 2 0,41-10 0,-17-3 0,22-2 0,7-13 0,0 9 0,12 0 0,-10 1 0,14 5 0,-32 10 0,18-7 0,-33 9 0,9-2 0,-23 5 0,8-1 0,-8 7 0,1-14 0,-4 14 0,-10-5 0,-3 3 0,5 0 0,-4-1 0,2 2 0,3 3 0,-5 0 0,6 0 0,-4 0 0,0 0 0,0 0 0,17-5 0,-8 0 0,19-1 0,-10 2 0,18-6 0,-9 8 0,21-18 0,-21 17 0,21-7 0,-15 6 0,16-1 0,-22-5 0,-7 2 0,-17 3 0,-6 1 0,3 4 0,0 0 0,0 0 0,0 0 0,0 0 0,0 0 0,0 0 0,10 0 0,-7 0 0,18 0 0,-18 0 0,7 0 0,1 0 0,-8 0 0,7 0 0,-17 0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6:28.359"/>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2658 16383,'40'-46'0,"0"0"0,-2 2 0,0 1 0,6-2 0,1 1 0,-1 5 0,0 1 0,-5 0 0,0 0 0,37-27 0,-14 2 0,1 11 0,-6 8 0,-8 6 0,-4 12 0,-20 3 0,6 5 0,-14 5 0,4-2 0,1-4 0,-5 1 0,17-16 0,-15 15 0,9-9 0,0 0 0,3-2 0,0-1 0,-3 3 0,-7 15 0,-4-2 0,3 2 0,7-5 0,-9 2 0,9-2 0,-11 2 0,0 0 0,0 0 0,6-6 0,-4 4 0,14-6 0,-13 8 0,18-4 0,-18 4 0,19-14 0,-19 11 0,21-20 0,-10 18 0,-3-4 0,0-2 0,-8 5 0,1-6 0,2 6 0,4 4 0,-10 5 0,9-3 0,-6-3 0,-2 1 0,10-1 0,-13 8 0,5-1 0,-6 0 0,3-5 0,0 1 0,10-1 0,-1-6 0,9-2 0,13-2 0,-13-2 0,12 3 0,-4-11 0,-11 11 0,4-3 0,-15 12 0,-4 1 0,0 8 0,0-7 0,5 6 0,-8 0 0,18-8 0,-16 8 0,16-6 0,-4-2 0,-7 8 0,22-15 0,-25 10 0,16-10 0,-11 2 0,0 8 0,1-4 0,2 6 0,-8-1 0,14-5 0,-12 1 0,8 0 0,-7 4 0,-6 1 0,10 0 0,0 2 0,-1-6 0,0 6 0,3 2 0,-11-3 0,11 10 0,1-15 0,-8 13 0,12-9 0,-14 7 0,8 0 0,-8 2 0,14-6 0,-2-2 0,23 0 0,-9-7 0,9 16 0,0-17 0,-9 8 0,21-1 0,-21-6 0,9 7 0,-23 0 0,-2-5 0,-11 14 0,11-5 0,-9 0 0,9 5 0,-1-5 0,4 7 0,-1 0 0,8 0 0,-18-7 0,18 5 0,-8-5 0,17 2 0,-11 0 0,10-1 0,-12 3 0,-3-5 0,7 7 0,-14-6 0,21 7 0,-9 0 0,1 0 0,13 0 0,-17 0 0,20 0 0,-12 0 0,0 0 0,-11 0 0,9 0 0,-9 0 0,11 0 0,-1 0 0,1 0 0,6 0 0,2 0 0,-1 0 0,-1 0 0,-12 0 0,-2 0 0,-11 0 0,0 0 0,-5 0 0,0 0 0,0 0 0,0 0 0,0 0 0,0-8 0,0 7 0,11-7 0,-9 8 0,13 0 0,-9 0 0,-1-7 0,11 6 0,-14-7 0,9 8 0,-11 0 0,-4-3 0,7-2 0,-6 1 0,7 0 0,-4 4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5:35.788"/>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0 1 16383,'17'-1'0,"-5"6"0,-9 7 0,1 0 0,0 0 0,1 0 0,-2 0 0,-3 4 0,0 0 0,0 7 0,0-5 0,8 5 0,-7-7 0,7 0 0,-8 0 0,7 0 0,-6 0 0,7 0 0,-16 0 0,7 0 0,-6 0 0,7 0 0,0 0 0,0 0 0,0 0 0,0 11 0,0-8 0,0 7 0,-4-29 0,-1-10 0,0-10 0,5 0 0,8 15 0,5 4 0,3 4 0,0 0 0,23 10 0,-18-8 0,29 8 0,-32-10 0,20 0 0,-20 0 0,9 0 0,-11 0 0,0 0 0,0 0 0,0 0 0,0 0 0,0 0 0,0 0 0,0 8 0,0-7 0,0 6 0,0-7 0,0 0 0,0 0 0,0 0 0,-4 0 0,0 0 0,0 0 0,0 0 0,4 0 0,-4 0 0,0 0 0,0 0 0,0 0 0,4 0 0,0 0 0,0 0 0,-3 0 0,-2 0 0,11 0 0,-7 0 0,12 0 0,-11 0 0,0 8 0,4-7 0,2 6 0,0-7 0,-2 0 0,-4 8 0,0-7 0,0 6 0,0-7 0,0 0 0,0 0 0,0 0 0,0 0 0,0 0 0,0 8 0,0-7 0,0 6 0,0-7 0,-14 0 0,-22-3 0,2-2 0,-15 0 0,16-2 0,3 2 0,-5 1 0,6 0 0,1 1 0,-8-2 0,10 0 0,-10-2 0,12 2 0,-8 1 0,-7 0 0,8 1 0,-7-2 0,11 1 0,2-3 0,-3 2 0,-10 1 0,7 0 0,-8 1 0,11-2 0,1 1 0,2-3 0,-3 2 0,1 1 0,2-3 0,-3 2 0,1 1 0,-6-4 0,3 4 0,-5-1 0,10-2 0,-6-1 0,6-1 0,-6-6 0,6 6 0,-11-3 0,10 4 0,-6 0 0,8 0 0,0 0 0,-4 3 0,-5-6 0,4 9 0,-3-9 0,8 6 0,-4 1 0,3-3 0,-2 2 0,-1 1 0,0 0 0,-4-3 0,0 6 0,0-7 0,0 8 0,0 0 0,3-3 0,2-2 0,-1-6 0,0 6 0,-9-6 0,8 6 0,-7 0 0,11-2 0,-2 3 0,-1-1 0,3-2 0,-2 3 0,10 3 0,5 17 0,1 4 0,10 8 0,-14 3 0,10-15 0,-6 6 0,3-6 0,4-10 0,-3 9 0,2-10 0,-3 3 0,0 0 0,4-4 0,-3 3 0,2-2 0,1 6 0,0-5 0,4 1 0,0-7 0,0 0 0,-3 0 0,6 0 0,0 4 0,-1 0 0,1 1 0,-6-1 0,-1-1 0,0 2 0,-8-1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6:30.903"/>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1 717 16383,'93'-6'0,"3"-11"0,-46 8 0,0-1 0,8 1 0,0 0 0,-6-3 0,-1 3 0,5 8 0,0-1 0,-6-8 0,-1-1 0,38 9 0,-1-8 0,-24 10 0,8 0 0,-15 0 0,13 0 0,-1 0 0,6 0 0,-5 0 0,-1 0 0,5 0 0,-16 0 0,16 0 0,-11 0 0,-6 0 0,9 0 0,-9 0 0,0 0 0,10 0 0,-16 0 0,10 0 0,1 0 0,1 0 0,-6 0 0,-3 0 0,-23 0 0,-2 0 0,-11 0 0,0 0 0,0-8 0,0 7 0,0-6 0,0 7 0,0 0 0,0 0 0,11 0 0,2 0 0,0 0 0,8 0 0,-18 0 0,12 0 0,-18 0 0,7 0 0,-7 0 0,3 0 0,0 0 0,0 0 0,0 0 0,0 0 0,0 0 0,0 0 0,0 0 0,0 0 0,0 0 0,0 0 0,0 0 0,0 0 0,0-16 0,11 4 0,-8-13 0,24 5 0,-23 7 0,23-6 0,-18 0 0,26-3 0,-12-3 0,13 4 0,-7-4 0,3-2 0,-1 0 0,5-4 0,-16 15 0,8-8 0,-21 11 0,4 2 0,-11 4 0,0 0 0,0 5 0,4-9 0,-6 7 0,16-1 0,2-3 0,3 3 0,9-5 0,-10 0 0,6-4 0,6 2 0,1-2 0,1-1 0,4 3 0,-17-2 0,15 4 0,-25 1 0,12 3 0,-20 3 0,14 3 0,-12 0 0,18-9 0,-18 7 0,18-7 0,-8 9 0,11-9 0,-11 7 0,9-7 0,-9 9 0,11 0 0,-11 0 0,20 0 0,-4 0 0,10 0 0,20 0 0,-17 0 0,33 0 0,-10 0 0,1 0 0,8 0 0,-20 0 0,20 0 0,-32 0 0,6 0 0,-35 0 0,-3 0 0,-10 0 0,0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6:33.671"/>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1 16383,'35'42'0,"-2"-7"0,-14-8 0,-5-5 0,14 7 0,-14-7 0,20 13 0,-8 0 0,10 3 0,1 9 0,-9 1 0,12-3 0,-16 7 0,16-9 0,-21 3 0,25-7 0,-30 0 0,20-4 0,-16-15 0,-7 6 0,8-13 0,-10 3 0,3-4 0,0 0 0,1 10 0,0-7 0,-2 12 0,3-11 0,1 6 0,3-5 0,5 16 0,-6-14 0,1 7 0,-2-10 0,6 6 0,-5-4 0,6 4 0,-6 5 0,0-9 0,13 27 0,-18-28 0,12 20 0,-4-11 0,-4-3 0,18 11 0,-5-4 0,-2 5 0,8 2 0,-10-3 0,6 7 0,-7-15 0,-1 7 0,-7-17 0,0 0 0,-3-4 0,2 3 0,-3-2 0,4 3 0,0 0 0,0 0 0,0 0 0,7 6 0,-1-8 0,1 8 0,-3-10 0,3 11 0,5-4 0,-4 3 0,14-2 0,-9-2 0,0 0 0,-2-7 0,-1 5 0,-3-10 0,10 8 0,-7-6 0,0 1 0,-8-1 0,6 1 0,-6-1 0,4 4 0,-6-2 0,0-2 0,0-1 0,-2-2 0,10 3 0,0 6 0,-4-5 0,22 6 0,-21-7 0,13 5 0,-3 2 0,-8-6 0,10 7 0,-12-14 0,10 15 0,-2-6 0,11 9 0,0 0 0,0 0 0,12 1 0,-15-6 0,7 0 0,-18-7 0,-8 1 0,2-4 0,-8-2 0,4 4 0,11 4 0,-4 6 0,21 3 0,4 0 0,19 8 0,7-10 0,7 20 0,-19-24 0,14 23 0,-25-24 0,14 9 0,-17-8 0,10-7 0,-3 2 0,-11-2 0,6-5 0,-27 9 0,9-6 0,-10 0 0,9 8 0,-13-11 0,19 7 0,-7-9 0,3 0 0,0 0 0,11 10 0,-7-8 0,27 18 0,-3-18 0,7 18 0,11-17 0,-10 17 0,15-18 0,-20 18 0,19-18 0,-32 8 0,6-1 0,-17-7 0,0 7 0,12-9 0,-15 3 0,19 3 0,-20-1 0,9 0 0,19-5 0,-12 0 0,31 0 0,-21 0 0,23 0 0,-27 0 0,17 0 0,-32 0 0,-1 0 0,-16 0 0,-17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7:09.64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2182 16383,'52'-21'0,"4"-15"0,-32-7 0,9-2 0,9-8 0,-5 16 0,6-6 0,-10 2 0,7-2 0,-7 2 0,-1-1 0,9 4 0,-28 13 0,20-3 0,-17 8 0,8-4 0,4-4 0,-3-2 0,6-7 0,6-6 0,-5 6 0,4 2 0,-5-6 0,-1 9 0,7-14 0,-12 21 0,9-9 0,-17 16 0,12-10 0,-12 10 0,5-4 0,-9 9 0,8-8 0,4 5 0,6-12 0,-3 8 0,6-14 0,-13 5 0,7-2 0,2-7 0,-11 19 0,15-15 0,-12 15 0,13-10 0,-12 11 0,12-12 0,-1 6 0,-11 3 0,26-14 0,-28 19 0,11-18 0,0 5 0,-10-1 0,7 1 0,10 4 0,-7 1 0,10-2 0,-8 4 0,-5-5 0,-7 13 0,11-10 0,-14 7 0,7-1 0,-10 2 0,5 4 0,-11-3 0,9 2 0,-14 0 0,10-2 0,2 6 0,0-3 0,0 8 0,15-14 0,-19 11 0,19-9 0,-15 5 0,4 2 0,1-1 0,15-7 0,0 5 0,10 0 0,11-8 0,-15 9 0,27-11 0,-32 10 0,19-7 0,-24 17 0,-3-7 0,1 1 0,-18 6 0,17-5 0,-4 16 0,14 2 0,-5 13 0,11 8 0,-7 1 0,2-6 0,-12-5 0,-2-3 0,-5-4 0,7 12 0,-7-13 0,5 5 0,-4 3 0,10-6 0,-9 6 0,8-7 0,-19-4 0,7 1 0,-8-6 0,4 1 0,0 0 0,0 2 0,5 7 0,-8-7 0,13 12 0,-1-8 0,6 15 0,-3-8 0,-6 2 0,-2-9 0,2-2 0,-4-2 0,-2-1 0,0 0 0,-6 1 0,14-1 0,-14 0 0,20-3 0,-10 2 0,4-2 0,6 0 0,-15 5 0,22-8 0,-7 5 0,9 2 0,1-7 0,12 7 0,3-9 0,13 0 0,10 0 0,4 0 0,0 0 0,8 0 0,-20 0 0,9 0 0,-12 0 0,0 0 0,-12 0 0,3 0 0,-10 0 0,-1 0 0,-1 0 0,6 0 0,-9 0 0,9 0 0,-23 0 0,21 0 0,-29 0 0,29 0 0,-32 0 0,9 0 0,-11 0 0,-4-3 0,7-2 0,-6 1 0,7 0 0,-4 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7:19.136"/>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1 143 16383,'55'0'0,"-1"0"0,5-5 0,0-1 0,0 6 0,1-2 0,6-8 0,1-2 0,8 5 0,1 1 0,-3 0 0,0-1 0,5-5 0,0 2 0,-10 9 0,-2-1 0,-2-8 0,-3-1 0,-8 10 0,-1 0 0,35-10 0,-13 11 0,-3-10 0,-9 8 0,5-8 0,12 10 0,2 0 0,12 0 0,-41 0 0,1 0 0,43 0 0,-44 0 0,0 0 0,30 0 0,8 0 0,-20 0 0,9 0 0,-24 0 0,-3 0 0,-23 0 0,8 0 0,-18 0 0,7 0 0,-9 0 0,-1 0 0,0 0 0,0 0 0,0 0 0,0 0 0,0 0 0,4 4 0,-6 8 0,12 8 0,-12 2 0,10 11 0,-6-4 0,2 11 0,4-4 0,-8-4 0,7 2 0,-9-11 0,0 0 0,-3-11 0,-3-4 0,8 0 0,-5 8 0,5-5 0,2 14 0,0-14 0,2 7 0,-4-10 0,0 0 0,-6 1 0,10 2 0,-3-1 0,-4 1 0,3-2 0,-4-5 0,4 3 0,-3-2 0,6 6 0,-7-6 0,4 3 0,5-5 0,-8 2 0,7 7 0,3-7 0,-4 2 0,7-7 0,7 5 0,-16 0 0,14 0 0,-7-1 0,5-4 0,17 5 0,1 1 0,1 0 0,-3-2 0,7 6 0,-9-7 0,-1 7 0,7 0 0,-27-8 0,27 8 0,-20-10 0,17 5 0,-10 0 0,14 1 0,-9-2 0,7-4 0,-2 0 0,-17 0 0,8 0 0,-8 0 0,11 0 0,0 0 0,12 0 0,-9 0 0,9 0 0,0 0 0,-9 0 0,9 0 0,0 0 0,3 0 0,-11 0 0,18 0 0,-40 0 0,21 0 0,-22 0 0,1 0 0,-1 0 0,-5 0 0,0 0 0,0 0 0,0 0 0,0 0 0,0 0 0,0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57:21.688"/>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1 1 16383,'34'41'0,"8"8"0,0-17 0,9 2 0,4 7 0,4-11 0,-2 23 0,12-10 0,0 25 0,1-9 0,-6 5 0,4-6 0,1-2 0,-4-4 0,3 6 0,-12-12 0,0 3 0,-15-22 0,6 14 0,-7-14 0,5 14 0,14-1 0,-14 3 0,10 1 0,-1 0 0,-14-6 0,7-2 0,-17-6 0,10 1 0,-7-1 0,1-5 0,-1-1 0,2 0 0,2 1 0,15 13 0,-18-1 0,1-5 0,-1-3 0,-9-6 0,9 3 0,1-1 0,-4 4 0,3-4 0,-11-1 0,6 4 0,-5-4 0,-1 0 0,10-1 0,-14-6 0,7 1 0,-5-6 0,-8 0 0,3-4 0,-4 4 0,6 7 0,0-9 0,4 10 0,-6-11 0,0 0 0,0 5 0,0-12 0,0 5 0,17-21 0,4-4 0,29-26 0,-10 9 0,4-3 0,-8 17 0,-21 7 0,6 9 0,-23-2 0,2 2 0,2 1 0,-3 0 0,12 0 0,-5-1 0,10-8 0,8 2 0,1-8 0,5 8 0,0 1 0,2-9 0,5 11 0,12-13 0,-19 2 0,11 10 0,-22-4 0,5 4 0,0-2 0,24 0 0,-19-7 0,13 12 0,-14-8 0,3-1 0,2 8 0,16-13 0,-23 8 0,10 0 0,-22 3 0,19-1 0,-27 8 0,17-8 0,-23 3 0,0 5 0,0-12 0,0 12 0,0-5 0,0 7 0,10 0 0,-7 0 0,12-8 0,-9 6 0,10-6 0,1 8 0,1 0 0,-2 0 0,-10 0 0,-2 0 0,-4 0 0,11 0 0,2 0 0,11 0 0,12 0 0,-3 0 0,11 0 0,-23 0 0,6 0 0,-14 0 0,0 0 0,-2 0 0,-11 0 0,11 0 0,-9 0 0,19 0 0,-18 0 0,8 0 0,-11 0 0,0 0 0,0 8 0,0-7 0,0 6 0,0-7 0,10 0 0,3 0 0,11 0 0,0 0 0,0 0 0,0 0 0,0 0 0,-11 0 0,-10 0 0,-12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30T02:57:09.169"/>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0 98 16383,'49'-8'0,"-5"3"0,-22 2 0,-5 3 0,7-6 0,-9 4 0,-1-4 0,17 6 0,-12 0 0,12 0 0,-7-9 0,-7 7 0,8-6 0,-1 8 0,-7-6 0,17 4 0,-17-4 0,18 6 0,-9 0 0,1 0 0,7-9 0,-7 7 0,9-6 0,-5 5 0,-1-2 0,11 1 0,-13 0 0,12 4 0,-10 0 0,-9 0 0,13 0 0,-17 0 0,8 0 0,-11 0 0,11 0 0,-8 0 0,7 0 0,0 0 0,-6 0 0,10 0 0,-8 0 0,0 0 0,-2 0 0,-3 0 0,10 0 0,1 0 0,11 0 0,-1 0 0,-9 0 0,7 9 0,-7-7 0,21 15 0,2-6 0,12 1 0,-1 6 0,1-16 0,5 7 0,-10 0 0,9-7 0,0 16 0,-1-15 0,-4 6 0,-8-4 0,-10 0 0,1 9 0,-2-8 0,6 2 0,2-8 0,6 0 0,10 0 0,-9 0 0,10 0 0,-5 0 0,-1 0 0,1 0 0,10 0 0,-8 0 0,3 0 0,-1 0 0,-4 0 0,12 0 0,15 0 0,-6 0 0,-31 0 0,2 0 0,-2 0 0,0 0 0,0 0 0,1 0 0,5 0 0,2 0 0,-5 0 0,0 0 0,0 0 0,0 0 0,0 0 0,-2 0 0,39 0 0,3 0 0,-3 0 0,0 0 0,-1 0 0,-11 0 0,-1 0 0,-11 0 0,-1 0 0,-6 0 0,1 0 0,5 0 0,1 0 0,0 0 0,15 0 0,-2 0 0,11 0 0,-41 5 0,-1 0 0,49-3 0,-45 3 0,1 0 0,2-4 0,0-2 0,0 1 0,1 0 0,5 0 0,0 0 0,1 0 0,0 0 0,-3 0 0,0 0 0,-1 0 0,-1 0 0,1 0 0,0 0 0,-2 0 0,1 0 0,3 0 0,2 0 0,-4 0 0,0 0 0,1 0 0,-1 0 0,3 0 0,0 0 0,-2 0 0,0 0 0,-3 0 0,0 0 0,-1 0 0,-1 0 0,-4 0 0,-1 0 0,37 0 0,-5 0 0,-21 0 0,-1 0 0,1 0 0,-12 0 0,9 0 0,-14 0 0,10 0 0,-12 0 0,5 0 0,-5 0 0,6 0 0,1 0 0,-7 0 0,10 0 0,-2 0 0,10 0 0,1 0 0,10 0 0,-8 0 0,19 0 0,-19 0 0,9 0 0,-23 0 0,-2 0 0,-21 0 0,-3 0 0,-9 0 0,-1 0 0,7 0 0,-4 0 0,4 0 0,-6 0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30T02:57:14.073"/>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1 0 16383,'80'0'0,"17"0"0,-45 0 0,1 0 0,9 0 0,2 0 0,5 0 0,0 0 0,-1 0 0,-1 0 0,2 0 0,0 0 0,-3 0 0,-1 0 0,1 0 0,1 0 0,5 0 0,0 0 0,4 0 0,-1 0 0,3 0 0,1 0 0,-1 0 0,0 0 0,-2 0 0,-1 0 0,-5 0 0,-1 0 0,0 0 0,-1 0 0,-7 0 0,0 0 0,2 0 0,0 0 0,-10 0 0,-1 0 0,4 0 0,-1 0 0,38 0 0,-1 0 0,-2 0 0,-21 0 0,14 0 0,-19 0 0,8 0 0,-16 0 0,-1 0 0,0 0 0,1 0 0,-12 0 0,8 0 0,-29 0 0,17 0 0,-23 0 0,7 0 0,-9 0 0,-1 0 0,12 0 0,-12 0 0,10 0 0,-12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30T02:57:15.945"/>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1 26 16383,'65'-4'0,"-6"-7"0,-23 9 0,12-7 0,-9 9 0,9 0 0,0 0 0,-9 0 0,9 0 0,-1 0 0,-7 0 0,7 0 0,-20 0 0,7 0 0,-17 0 0,8 0 0,-11 0 0,1 0 0,6 0 0,-4 0 0,13 0 0,-12 0 0,16 0 0,-8 0 0,11 0 0,-1 0 0,-9 0 0,-2 0 0,-7 0 0,2 0 0,0 0 0,-1 0 0,-5 0 0,1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30T02:57:17.313"/>
    </inkml:context>
    <inkml:brush xml:id="br0">
      <inkml:brushProperty name="width" value="0.3" units="cm"/>
      <inkml:brushProperty name="height" value="0.6" units="cm"/>
      <inkml:brushProperty name="color" value="#D9AEFF"/>
      <inkml:brushProperty name="tip" value="rectangle"/>
      <inkml:brushProperty name="rasterOp" value="maskPen"/>
    </inkml:brush>
  </inkml:definitions>
  <inkml:trace contextRef="#ctx0" brushRef="#br0">1 67 16383,'56'0'0,"-3"0"0,-26 0 0,7 0 0,-7-8 0,9 6 0,-9-6 0,-3 8 0,-9 0 0,0 0 0,6 0 0,-5 0 0,6 0 0,-8 0 0,5-3 0,1-2 0,0 1 0,-2 0 0,-3 4 0,15-4 0,-15-1 0,14 0 0,-17 2 0,3 3 0,3-4 0,-5 0 0,5 0 0,0 1 0,-2 3 0,5 0 0,-6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30T03:49:12.645"/>
    </inkml:context>
    <inkml:brush xml:id="br0">
      <inkml:brushProperty name="width" value="0.3" units="cm"/>
      <inkml:brushProperty name="height" value="0.6" units="cm"/>
      <inkml:brushProperty name="color" value="#FF2500"/>
      <inkml:brushProperty name="tip" value="rectangle"/>
      <inkml:brushProperty name="rasterOp" value="maskPen"/>
    </inkml:brush>
  </inkml:definitions>
  <inkml:trace contextRef="#ctx0" brushRef="#br0">1 42 16383,'62'0'0,"10"0"0,2-10 0,17 8 0,1-8 0,-36 10 0,1 0 0,-2 0 0,1 0 0,7 0 0,0 0 0,0 0 0,0 0 0,1 0 0,0 0 0,-1 0 0,1 0 0,-1 0 0,0 0 0,-5 0 0,0 0 0,-1 0 0,0 0 0,0 0 0,0 0 0,-4 0 0,-1 0 0,-1 0 0,0 0 0,0 0 0,-1 0 0,38 0 0,-35 0 0,1 0 0,44 0 0,-46 0 0,0 0 0,-1 0 0,0 0 0,1 0 0,-1 0 0,31 0 0,11 0 0,-18 0 0,0 0 0,2 0 0,-14 0 0,10 0 0,0 0 0,-3 0 0,12 0 0,-7 0 0,0 0 0,7 0 0,-7 0 0,0 0 0,8 0 0,-30 0 0,21 0 0,-17 0 0,12 0 0,-2 0 0,5 0 0,-8 0 0,8 0 0,-10 0 0,-1 0 0,12 0 0,-9 0 0,8 0 0,-5 0 0,1 0 0,11 0 0,11 0 0,-2 0 0,-35 0 0,1 0 0,44 0 0,1 0 0,-4 0 0,-9 0 0,-1 0 0,-10 0 0,-3 0 0,0 0 0,-8 0 0,9 0 0,-12 0 0,11 0 0,-7 0 0,17 0 0,-17 0 0,17 0 0,-17 0 0,17 0 0,-18 0 0,3-4 0,-12-1 0,-1-1 0,2 2 0,6 4 0,-6 0 0,-1 0 0,-1 0 0,3 0 0,-7 0 0,-2 0 0,-22 0 0,9 0 0,-18 0 0,7 0 0,-9 0 0,-1 0 0,23 0 0,-13 0 0,23 0 0,-25 0 0,6 0 0,-16 0 0,6 0 0,-3 0 0,4 0 0,0 0 0,-5 0 0,4 0 0,4 0 0,0 0 0,12 0 0,-8 0 0,11 0 0,-10 0 0,-3 0 0,-9 0 0,9 0 0,-7 0 0,12 0 0,-9 0 0,9 0 0,2 0 0,17 0 0,2 0 0,1 0 0,-4 0 0,1 0 0,-9 0 0,9 0 0,-12 0 0,1 0 0,-1 0 0,-5 0 0,-1 0 0,-10 0 0,-8 0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5:38.204"/>
    </inkml:context>
    <inkml:brush xml:id="br0">
      <inkml:brushProperty name="width" value="0.1" units="cm"/>
      <inkml:brushProperty name="height" value="0.2" units="cm"/>
      <inkml:brushProperty name="color" value="#FF8517"/>
      <inkml:brushProperty name="tip" value="rectangle"/>
      <inkml:brushProperty name="rasterOp" value="maskPen"/>
    </inkml:brush>
  </inkml:definitions>
  <inkml:trace contextRef="#ctx0" brushRef="#br0">1 189 16383,'40'-11'0,"35"2"0,2-1 0,-19 4 0,2-1 0,2-5 0,0 0 0,4 5 0,2 1 0,3-5 0,2 0 0,2 4 0,1 1 0,2 0 0,1-2 0,4-3 0,-1 1 0,-2 8 0,-1 1 0,-1-5 0,0 1 0,-5 5 0,-1 0 0,-6 0 0,1 0 0,4 0 0,0 0 0,-10 1 0,-1-2 0,6-4 0,-1 0 0,-5 3 0,-1 1 0,-3-4 0,1-1 0,-2 6 0,1 0 0,0 0 0,0 0 0,0 0 0,1 0 0,8 0 0,0 0 0,-1 0 0,0 0 0,10 0 0,1 0 0,0 0 0,2 0 0,10 0 0,2 0 0,3 0 0,1 0 0,4 0 0,2 0 0,-1 0 0,0 0 0,-5 0 0,-1 0 0,-6 0 0,-2 0 0,-7 0 0,-3 0 0,-16 0 0,-2 0 0,1 0 0,-5 0 0,12 0 0,-11 0 0,-27 0 0,1 0 0,2 0 0,11 0 0,12 10 0,3-7 0,12 7 0,0-10 0,1 0 0,10 0 0,-20 0 0,18 0 0,-33 0 0,21 0 0,-9 0 0,-10 0 0,4 0 0,-30 0 0,7 0 0,-10 0 0,0 0 0,11 0 0,14 0 0,26 0 0,26 0 0,-3 0 0,7 0 0,-45 0 0,-15 0 0,-30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6:02.661"/>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 1508 16383,'31'-14'0,"-9"4"0,15 10 0,-8 0 0,11 0 0,0 0 0,-11 0 0,21 0 0,-18 0 0,20 0 0,0 0 0,8 0 0,-14 0 0,9 0 0,-36 0 0,7 0 0,-10 0 0,0 0 0,0 0 0,11 0 0,2 0 0,0 0 0,9 0 0,-3 0 0,0 0 0,10 0 0,-12 0 0,-4 0 0,-2 0 0,-11 0 0,0 0 0,0 0 0,0 0 0,11 0 0,2 0 0,11 0 0,12 0 0,-3 0 0,10 0 0,1 0 0,1 0 0,6 0 0,1 0 0,-1 0 0,0 0 0,-12 0 0,-3 0 0,-12 0 0,0 0 0,12 0 0,3 0 0,12 0 0,0 0 0,1 0 0,-1 0 0,-12 0 0,-3 0 0,-12 0 0,-11 0 0,8 0 0,-18 0 0,18 0 0,-8 0 0,1 0 0,7 0 0,-8 0 0,11 0 0,0 0 0,-11 0 0,8 0 0,-8 0 0,0 0 0,9 0 0,-20 0 0,9 0 0,-11 0 0,0 0 0,0 0 0,-4-4 0,-7-8 0,-10 5 0,-8-11 0,-3 16 0,0-5 0,0 0 0,0 5 0,-10-14 0,7 14 0,-8-7 0,11 2 0,0 5 0,-10-5 0,3 3 0,-2-1 0,6 1 0,6 0 0,-3 4 0,0-7 0,0 5 0,0-5 0,0 7 0,-4-8 0,-2 6 0,-10-5 0,-2 7 0,5 0 0,3 0 0,10 0 0,-11 0 0,4 0 0,-9 0 0,10 0 0,2 0 0,-7 0 0,4 0 0,-9 0 0,-1 0 0,0-9 0,-7 7 0,6-7 0,-4 4 0,10 0 0,1 0 0,-4 1 0,12 4 0,-18 0 0,18 0 0,-18 0 0,8 0 0,-17 0 0,-2 0 0,1 0 0,-11 0 0,15 0 0,-21 0 0,3 0 0,-2 0 0,-20 0 0,25 0 0,-24 0 0,19 0 0,-10 0 0,6 0 0,-1 0 0,1 0 0,12 0 0,3 0 0,23 0 0,2 0 0,11 0 0,0 0 0,0 0 0,-4 0 0,-2 0 0,-4 0 0,0 0 0,4 0 0,2 0 0,-7 0 0,-2 0 0,0 0 0,2 0 0,1 0 0,-16 0 0,10 0 0,-17 0 0,7 0 0,10 0 0,-18 0 0,32 0 0,-9 0 0,15-3 0,4-5 0,4-5 0,4-3 0,4-4 0,4 10 0,5-9 0,3 17 0,11-14 0,2 14 0,11-16 0,-11 16 0,8-7 0,-8 9 0,0 0 0,-2 0 0,0 0 0,-9 0 0,32 0 0,-29 0 0,29 0 0,-9 0 0,2 0 0,15-5 0,-10-1 0,-1 1 0,5-5 0,-25 5 0,5 0 0,-20 1 0,5 4 0,-1 0 0,4-4 0,-6 0 0,5-1 0,4 1 0,-8 4 0,7 0 0,-10 0 0,0-7 0,1 5 0,-2-5 0,1 7 0,11 0 0,-4 0 0,18 0 0,4 0 0,2 0 0,9 0 0,0 0 0,3 0 0,13 0 0,-7 0 0,-2 0 0,1 10 0,1-7 0,-6 7 0,-3-10 0,-23 0 0,9 0 0,-23 0 0,7 0 0,0 0 0,-7 0 0,12 0 0,-1 0 0,16 0 0,13 0 0,0 0 0,9 0 0,-21 0 0,9 0 0,-12 0 0,-11 0 0,-2 0 0,-11 0 0,4 4 0,-6 0 0,5 1 0,-6-2 0,13-3 0,-7 0 0,7 0 0,-10 0 0,1 8 0,-1-7 0,0 6 0,0-7 0,0 0 0,0 0 0,0 0 0,0 0 0,0 8 0,0-7 0,0 14 0,0-14 0,0 6 0,0 1 0,0-7 0,0 6 0,-4-3 0,0 1 0,-1-1 0,2 0 0,-1-1 0,0 2 0,-1 6 0,6-2 0,-3 3 0,5-7 0,-6 5 0,3-8 0,-4 2 0,-7-9 0,-10-6 0,-7 5 0,-4-8 0,0 12 0,0-5 0,0 0 0,-5 1 0,8-5 0,-7 6 0,8 1 0,-1 1 0,2-2 0,-1 1 0,0 0 0,-4 4 0,0-7 0,0 6 0,0-7 0,0 8 0,0 0 0,0 0 0,0 0 0,0 0 0,0 0 0,0 0 0,0 0 0,0 0 0,0 0 0,-1 0 0,1 0 0,0 0 0,0 0 0,-4-3 0,-2-2 0,1 0 0,0 1 0,5 4 0,0 0 0,0 0 0,0 0 0,0 0 0,0 0 0,-4 0 0,-2 0 0,1 0 0,-11 0 0,14 0 0,-9 0 0,15 0 0,-8 0 0,7 0 0,-18 0 0,1 0 0,-10 0 0,-12 0 0,20 0 0,-17 0 0,20 0 0,-11 0 0,0 0 0,11 0 0,2 0 0,11 0 0,-10 0 0,10 0 0,-9-3 0,16-2 0,-6 1 0,-8-9 0,-7 11 0,-9-16 0,-1 16 0,0-16 0,0 16 0,0-15 0,1 5 0,-1 1 0,0-6 0,11 14 0,2-5 0,11 8 0,0 0 0,0 0 0,-11 0 0,9 0 0,-9 0 0,1 0 0,-4 0 0,-9 0 0,9 0 0,4 0 0,10 0 0,0 0 0,0 0 0,-11 0 0,-14 0 0,-14 0 0,-24 0 0,21 0 0,-5 0 0,33 0 0,18 0 0,14 0 0,14 0 0,10 0 0,4-9 0,22 7 0,-10-7 0,28 9 0,-7 0 0,11 0 0,-1 0 0,-24 0 0,-5 0 0,-22 0 0,9 0 0,-2 0 0,11 0 0,12-10 0,-3 7 0,11-16 0,11 16 0,-19-6 0,23-1 0,-42 7 0,5-7 0,-22 10 0,11-8 0,-8 5 0,7-5 0,-10 8 0,0 0 0,5-4 0,-8-1 0,7 0 0,3 2 0,-4 3 0,7 0 0,1 0 0,-9 0 0,20 0 0,-9 0 0,5 0 0,-2 0 0,0 0 0,-9 0 0,8 0 0,-3 0 0,5 0 0,7 0 0,-6 0 0,-6 0 0,3 0 0,-13 0 0,9 7 0,-11-5 0,5 9 0,-8-7 0,11 5 0,-6-1 0,4 4 0,9 3 0,-12-6 0,7 0 0,-5-5 0,-8 0 0,3 5 0,-4 2 0,5-2 0,0 7 0,8-3 0,-12-4 0,7-1 0,-8-1 0,4-5 0,0 5 0,-3-4 0,-2 2 0,6-1 0,1 0 0,3-4 0,0 0 0,-5 7 0,0-5 0,0 5 0,4-11 0,-10-4 0,2-5 0,-16 1 0,-8-4 0,2 10 0,-10-8 0,11 8 0,-2-5 0,3 3 0,0 0 0,-4 3 0,0 2 0,-21 3 0,-4 0 0,-10 0 0,-17 5 0,26 0 0,-31 11 0,32-1 0,-15-3 0,0-3 0,-3-9 0,0 9 0,-9-7 0,9 7 0,0-9 0,3 0 0,12 0 0,11 0 0,2 0 0,11 0 0,0 0 0,0 0 0,0 0 0,0 0 0,0 0 0,4 4 0,0 0 0,1 0 0,-2 0 0,-3-4 0,-10 0 0,7 0 0,-18 0 0,18 0 0,-4-12 0,15 2 0,4-10 0,7 7 0,10-2 0,-3 9 0,9-2 0,5 8 0,5 0 0,17 0 0,1 0 0,13 0 0,1 0 0,6 0 0,0 0 0,1 0 0,-13 0 0,-3 0 0,-23 0 0,-2 0 0,-11 0 0,0 0 0,0 0 0,0 0 0,4-3 0,-3-5 0,0-2 0,-2-5 0,-2 10 0,3-2 0,0 7 0,4 0 0,2 0 0,-1 0 0,0 0 0,-5 0 0,0 0 0,0 0 0,-4-4 0,-4-14 0,-4 3 0,-4-12 0,0 14 0,0 2 0,0-1 0,-4 3 0,-4 1 0,0 1 0,-8-1 0,7-9 0,-6 7 0,2-1 0,-3 11 0,-10 0 0,-4 0 0,1 0 0,3 0 0,-1 0 0,-2 0 0,0 0 0,-3 4 0,19 0 0,-17 1 0,15-2 0,-23 6 0,15-6 0,-21 5 0,9-8 0,-11 0 0,-6 0 0,9 0 0,2 0 0,3 9 0,9-7 0,0 7 0,-2-5 0,17 1 0,-16-1 0,4 0 0,-13-4 0,-13 0 0,-4 0 0,-11 0 0,-11 0 0,7 0 0,-7 0 0,23 0 0,9 0 0,14 0 0,10 0 0,1 0 0,5 0 0,0 0 0,8-7 0,8-2 0,8-7 0,19-2 0,-8 9 0,18-9 0,-8 7 0,0 0 0,-2-5 0,-1 14 0,-7-5 0,18 7 0,-1-5 0,11 0 0,1-1 0,10 1 0,8 5 0,10 0 0,21 0 0,-8 0 0,4 0 0,-19 0 0,-14 0 0,-15 0 0,-15 0 0,-4 0 0,-10 0 0,0 0 0,0 0 0,0 0 0,0 0 0,11-9 0,-8 7 0,4-11 0,-12 9 0,1-1 0,0 2 0,4 3 0,0 7 0,0-5 0,0 5 0,0-7 0,-3 3 0,-2 2 0,1-1 0,0 0 0,4-4 0,0 0 0,-3-4 0,-5-4 0,-5-1 0,-14-6 0,1 2 0,-15 0 0,11 1 0,-2 4 0,8 0 0,-3 3 0,-2 2 0,-7-1 0,6-1 0,-6 1 0,8 0 0,-4-3 0,0 5 0,0-5 0,-5 3 0,8 0 0,-7-1 0,8 1 0,-4 4 0,0 0 0,0 0 0,0 0 0,0 0 0,0 0 0,-5 4 0,8 1 0,-7 0 0,8-2 0,-4-3 0,0 0 0,0 0 0,-11 0 0,-2 0 0,-5 0 0,-10 0 0,8 0 0,1 0 0,4 4 0,18 0 0,-7 1 0,7-1 0,-3-4 0,4 3 0,0 2 0,1-1 0,-2 0 0,-3-4 0,0 0 0,0 0 0,0 0 0,0 0 0,4-4 0,0 0 0,1-1 0,2-2 0,-3 3 0,-4-5 0,6 1 0,-9 4 0,2-4 0,7 0 0,-2-5 0,25-9 0,2 8 0,13-4 0,-2 5 0,0 7 0,-8-5 0,6 6 0,-10 1 0,17 0 0,-2 4 0,0 0 0,-2 0 0,0 0 0,-9 0 0,9 0 0,-11 0 0,4 4 0,-6 0 0,6 1 0,-8-1 0,4-4 0,0 0 0,0 0 0,0 0 0,0 7 0,0-5 0,0 5 0,0-7 0,0 0 0,11 0 0,-4 4 0,1 0 0,6 1 0,-15-2 0,12-3 0,-11 0 0,0 0 0,0 0 0,10 0 0,-7 0 0,8 0 0,-11-7 0,0 6 0,0-14 0,0 6 0,0-7 0,-4 4 0,-4-3 0,-11 2 0,-6-3 0,-4-4 0,-2 3 0,6 0 0,-7 2 0,8 6 0,-8 1 0,0 0 0,2 4 0,-6-1 0,11-2 0,-2 3 0,-1-1 0,3-2 0,-2 2 0,-1 1 0,0 0 0,-4 4 0,0 0 0,0 0 0,0 0 0,0 0 0,-5 4 0,8 1 0,-7 0 0,8-2 0,-4-3 0,0-7 0,0 5 0,0-5 0,0 7 0,0 0 0,0 0 0,-5 4 0,4 4 0,-3 5 0,7-1 0,-2-4 0,2-4 0,-3-4 0,0 0 0,50 16 0,-13-3 0,44 5 0,-25 0 0,0-7 0,-11 0 0,-3-2 0,-10-9 0,0 0 0,0 0 0,5-4 0,-4-4 0,3-5 0,-7 0 0,2-2 0,-6 6 0,-1-6 0,-4 3 0,-12-9 0,-1 8 0,-4-3 0,1 8 0,4 0 0,0 0 0,4-4 0,-3 3 0,2-2 0,1-1 0,0 0 0,4-4 0,0 0 0,0 0 0,0 0 0,0 0 0,0 0 0,0 0 0,0 0 0,0-1 0,-3 5 0,-5 4 0,-9 8 0,7 19 0,-9-4 0,13 16 0,-6-9 0,0 0 0,7-2 0,-10-4 0,14-7 0,-6-2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6:11.165"/>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1 24 16383,'25'-5'0,"6"6"0,9 5 0,1 0 0,17-2 0,-9-4 0,11 0 0,0 0 0,-5 0 0,10 0 0,-10 0 0,23 0 0,-14 0 0,26 0 0,-20 0 0,20 0 0,-8 0 0,5 11 0,-1-9 0,0 8 0,-10-10 0,14 0 0,-9 0 0,12 0 0,-11 0 0,8 0 0,-26 0 0,19 0 0,-32 0 0,6 0 0,-17 0 0,12 0 0,3 0 0,12 0 0,6 0 0,2 0 0,-1 0 0,-1 0 0,6 0 0,-3 0 0,10 0 0,-12 0 0,11 0 0,-15 0 0,20 0 0,-20 0 0,20 0 0,-20 0 0,9 0 0,-12 0 0,-12 0 0,10 0 0,-10 0 0,6 0 0,10 0 0,-8 0 0,10 0 0,0 0 0,1 0 0,1 0 0,9 0 0,-8 0 0,10 0 0,0 0 0,1 0 0,-35 0 0,1 0 0,43 0 0,-44 0 0,0 0 0,41 0 0,-41 0 0,1 0 0,0 0 0,1 0 0,0 0 0,-1 0 0,3 0 0,-1 0 0,-5 0 0,0 0 0,6 0 0,0 0 0,-6 0 0,1 0 0,7 0 0,0 0 0,38 0 0,-44 0 0,1 0 0,40 0 0,5 0 0,-48 0 0,1 0 0,3 0 0,3 0 0,10 0 0,2 0 0,4 0 0,2 0 0,9 0 0,2 0 0,10 0 0,2 0 0,-2 0 0,1 0 0,-26 0 0,1 0 0,0 0 0,-4 0 0,0 0 0,-1 0 0,1 0 0,-1 0 0,0 0 0,32 0 0,-1 0 0,-7 0 0,-3 0 0,-11 1 0,-3-2 0,-7-1 0,-5-1 0,21-3 0,0 0 0,-34-8 0,3 12 0,0-7 0,-9 9 0,9 0 0,0 0 0,3 0 0,24 0 0,-9 0 0,-21 0 0,3 0 0,44 0 0,-40 0 0,1 0 0,5 0 0,-1 0 0,-4 0 0,1 0 0,10 0 0,0 0 0,-7 0 0,0 0 0,4 0 0,0 0 0,-4 0 0,-3 0 0,26 0 0,-20-7 0,-37 5 0,-18-5 0,-2 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16:16.707"/>
    </inkml:context>
    <inkml:brush xml:id="br0">
      <inkml:brushProperty name="width" value="0.1" units="cm"/>
      <inkml:brushProperty name="height" value="0.2" units="cm"/>
      <inkml:brushProperty name="color" value="#A9D8FF"/>
      <inkml:brushProperty name="tip" value="rectangle"/>
      <inkml:brushProperty name="rasterOp" value="maskPen"/>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7:58.650"/>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3930 16383,'38'-38'0,"-4"4"0,-6 6 0,9-19 0,1-3 0,4 2 0,0-6 0,-1 2 0,-10 21 0,2-10 0,1 4 0,-13-2 0,8 8 0,-4-3 0,5 4 0,-6 6 0,0-8 0,-8 13 0,2-8 0,-5 7 0,-2 6 0,1-5 0,1 6 0,0-7 0,2 3 0,-3-4 0,11-1 0,-8-12 0,6 7 0,-7-5 0,-1 19 0,-2-6 0,1 5 0,13-18 0,-6 13 0,5-6 0,-12 6 0,-4 1 0,10-10 0,3 0 0,10-13 0,-1 9 0,-4-13 0,15 2 0,-11-5 0,6 10 0,-11-6 0,-7 15 0,13-18 0,3-2 0,5-6 0,-7 7 0,4 0 0,-8 2 0,13 2 0,-8 2 0,2 7 0,1-1 0,-9 0 0,1 6 0,-10 3 0,10-1 0,-8-1 0,6-6 0,2-5 0,0 5 0,9-2 0,-7 7 0,-8 8 0,-6 6 0,0 0 0,-3-5 0,-2 8 0,1-7 0,1 8 0,4-15 0,0 8 0,2-18 0,-2 19 0,0-9 0,11-1 0,-7-1 0,14-8 0,-10 3 0,-1 10 0,5-15 0,-11 19 0,5-13 0,-1 11 0,-4 4 0,-3-4 0,-4 2 0,-3 3 0,5-4 0,27-19 0,-22 22 0,18-26 0,-13 19 0,-7 1 0,18-10 0,-20 20 0,7-7 0,-8 9 0,9-11 0,-4 6 0,4-5 0,-6 6 0,7-17 0,1 7 0,1-9 0,-3 13 0,-6 6 0,-3-4 0,2 3 0,-2 3 0,7 3 0,3-3 0,-1 0 0,11-10 0,-14 14 0,4-10 0,-1-7 0,-7 3 0,25-11 0,-3 25 0,10-8 0,11 6 0,-3 0 0,0-7 0,21 17 0,-36-11 0,22 8 0,-35 0 0,11 1 0,2-6 0,-13 8 0,16-8 0,6 10 0,-9-4 0,40-2 0,-30-9 0,35 8 0,-21-8 0,19 9 0,-21 0 0,5-9 0,-7 13 0,-1-18 0,-10 18 0,15-8 0,-8 0 0,22 7 0,-8-7 0,21 10 0,-21 0 0,26 0 0,-19-10 0,20 8 0,-15-14 0,-8 10 0,-3 0 0,-10 1 0,1 5 0,9-10 0,-8 8 0,-2-9 0,-9 11 0,0 0 0,-10 0 0,23-10 0,-16 3 0,-2-8 0,-3 9 0,-10 3 0,6-6 0,-11 6 0,-2-5 0,-1 8 0,4 0 0,-1 0 0,-3 0 0,-10-8 0,0 7 0,11-6 0,-8 7 0,7 0 0,1 0 0,14 0 0,-8 0 0,16 0 0,-8 0 0,2 0 0,-1 0 0,-16 0 0,-10 0 0,0 0 0,0 0 0,0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29T19:08:02.921"/>
    </inkml:context>
    <inkml:brush xml:id="br0">
      <inkml:brushProperty name="width" value="0.3" units="cm"/>
      <inkml:brushProperty name="height" value="0.6" units="cm"/>
      <inkml:brushProperty name="color" value="#A2D762"/>
      <inkml:brushProperty name="tip" value="rectangle"/>
      <inkml:brushProperty name="rasterOp" value="maskPen"/>
    </inkml:brush>
  </inkml:definitions>
  <inkml:trace contextRef="#ctx0" brushRef="#br0">0 28 16383,'95'-4'0,"-12"0"0,-33 4 0,1 0 0,45 0 0,-32 0 0,2 0 0,6 0 0,1 0 0,-3 0 0,2 0 0,8 0 0,0 0 0,-12 0 0,-1 0 0,5 0 0,-1 0 0,-7 0 0,-2 0 0,1 0 0,-1 0 0,-2 0 0,-1 0 0,-5 0 0,-1 0 0,40 0 0,-14 0 0,-24 0 0,-3 0 0,-12 0 0,12 0 0,-20 0 0,17 0 0,-7 0 0,-10 0 0,7 0 0,-23 0 0,10-9 0,-7 7 0,18-7 0,-8 9 0,11 0 0,0 0 0,-11 0 0,8 0 0,-7 0 0,9 0 0,1 0 0,-11 0 0,9 0 0,-9 0 0,0 0 0,-2 0 0,-11 0 0,4 0 0,2 0 0,18 26 0,-3-1 0,18 31 0,-5-16 0,5 3 0,-2-11 0,-10-1 0,-8-13 0,-13 2 0,-2-14 0,2 6 0,-4-4 0,1 4 0,-6 0 0,3 4 0,0 0 0,0 0 0,-4-3 0,4 2 0,-4-3 0,4-3 0,0 6 0,0-6 0,0-1 0,0 0 0,0-1 0,5-2 0,-4 10 0,9 4 0,-8-5 0,4 4 0,-1-10 0,-4 4 0,8-2 0,-12 1 0,7 1 0,-2 7 0,11 0 0,1 10 0,9-8 0,3 8 0,-12-9 0,14 5 0,-26-16 0,9 7 0,-11-14 0,0 5 0,0 0 0,0-5 0,0 5 0,0 0 0,0-5 0,0 5 0,0-7 0,0 0 0,0 0 0,0 0 0,11 0 0,2 0 0,11 0 0,-11 0 0,20 0 0,-16 0 0,25 0 0,1 0 0,4 0 0,4 0 0,-2-5 0,-10-1 0,-1 0 0,-8-8 0,-6 12 0,-7-14 0,6 9 0,-12-5 0,1-1 0,-8 7 0,-4-8 0,17-2 0,-16 2 0,21-15 0,-20 19 0,12-18 0,2 12 0,-11-3 0,5 2 0,-13 5 0,3 3 0,-4-2 0,3 3 0,8-6 0,-8 1 0,11-4 0,-3 3 0,-4-2 0,18 5 0,-22 0 0,15 7 0,-16-8 0,6 6 0,-4-8 0,11 12 0,-9-5 0,14 3 0,-19 0 0,17-1 0,-4 2 0,26 3 0,-20-8 0,30 7 0,-18-7 0,24-1 0,-1 6 0,-12-7 0,9 10 0,-21 0 0,-2 0 0,-14 0 0,-11 0 0,11 0 0,-4 0 0,9 0 0,0 0 0,-9 0 0,4 0 0,-18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414B4C-F50D-C247-AAB1-2B38A7B1BFA8}" type="datetimeFigureOut">
              <a:rPr lang="en-US" smtClean="0"/>
              <a:t>9/30/21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7530A-E3E4-BB45-A525-141250273460}" type="slidenum">
              <a:rPr lang="en-US" smtClean="0"/>
              <a:t>‹#›</a:t>
            </a:fld>
            <a:endParaRPr lang="en-US"/>
          </a:p>
        </p:txBody>
      </p:sp>
    </p:spTree>
    <p:extLst>
      <p:ext uri="{BB962C8B-B14F-4D97-AF65-F5344CB8AC3E}">
        <p14:creationId xmlns:p14="http://schemas.microsoft.com/office/powerpoint/2010/main" val="38948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I am presenting today is about a generalized model that can be used to fit the data for three tasks: TOJ, SJ, and ternary tasks. They are often used in studies that investigate temporal perception. </a:t>
            </a:r>
          </a:p>
          <a:p>
            <a:endParaRPr lang="en-US" dirty="0"/>
          </a:p>
          <a:p>
            <a:r>
              <a:rPr lang="en-US" dirty="0"/>
              <a:t>Why am I presenting such an old paper? Because </a:t>
            </a:r>
            <a:r>
              <a:rPr lang="en-US" dirty="0" err="1"/>
              <a:t>Luhe</a:t>
            </a:r>
            <a:r>
              <a:rPr lang="en-US" dirty="0"/>
              <a:t> is going to start a project about temporal recalibration, and this paper seems useful for developing the experiment. Even though I don’t agree with the conclusion this paper makes, but I still think this paper is valuable in a sense that it gives us an idea for how to think about these tasks in a sensory level.</a:t>
            </a:r>
          </a:p>
          <a:p>
            <a:endParaRPr lang="en-US" dirty="0"/>
          </a:p>
          <a:p>
            <a:endParaRPr lang="en-US" dirty="0"/>
          </a:p>
        </p:txBody>
      </p:sp>
      <p:sp>
        <p:nvSpPr>
          <p:cNvPr id="4" name="Slide Number Placeholder 3"/>
          <p:cNvSpPr>
            <a:spLocks noGrp="1"/>
          </p:cNvSpPr>
          <p:nvPr>
            <p:ph type="sldNum" sz="quarter" idx="5"/>
          </p:nvPr>
        </p:nvSpPr>
        <p:spPr/>
        <p:txBody>
          <a:bodyPr/>
          <a:lstStyle/>
          <a:p>
            <a:fld id="{FC87530A-E3E4-BB45-A525-141250273460}" type="slidenum">
              <a:rPr lang="en-US" smtClean="0"/>
              <a:t>1</a:t>
            </a:fld>
            <a:endParaRPr lang="en-US"/>
          </a:p>
        </p:txBody>
      </p:sp>
    </p:spTree>
    <p:extLst>
      <p:ext uri="{BB962C8B-B14F-4D97-AF65-F5344CB8AC3E}">
        <p14:creationId xmlns:p14="http://schemas.microsoft.com/office/powerpoint/2010/main" val="299671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logic applied for the formula for the ‘V-first response’</a:t>
            </a:r>
          </a:p>
        </p:txBody>
      </p:sp>
      <p:sp>
        <p:nvSpPr>
          <p:cNvPr id="4" name="Slide Number Placeholder 3"/>
          <p:cNvSpPr>
            <a:spLocks noGrp="1"/>
          </p:cNvSpPr>
          <p:nvPr>
            <p:ph type="sldNum" sz="quarter" idx="5"/>
          </p:nvPr>
        </p:nvSpPr>
        <p:spPr/>
        <p:txBody>
          <a:bodyPr/>
          <a:lstStyle/>
          <a:p>
            <a:fld id="{FC87530A-E3E4-BB45-A525-141250273460}" type="slidenum">
              <a:rPr lang="en-US" smtClean="0"/>
              <a:t>10</a:t>
            </a:fld>
            <a:endParaRPr lang="en-US"/>
          </a:p>
        </p:txBody>
      </p:sp>
    </p:spTree>
    <p:extLst>
      <p:ext uri="{BB962C8B-B14F-4D97-AF65-F5344CB8AC3E}">
        <p14:creationId xmlns:p14="http://schemas.microsoft.com/office/powerpoint/2010/main" val="393959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for the ‘synchronous’ response</a:t>
            </a:r>
          </a:p>
        </p:txBody>
      </p:sp>
      <p:sp>
        <p:nvSpPr>
          <p:cNvPr id="4" name="Slide Number Placeholder 3"/>
          <p:cNvSpPr>
            <a:spLocks noGrp="1"/>
          </p:cNvSpPr>
          <p:nvPr>
            <p:ph type="sldNum" sz="quarter" idx="5"/>
          </p:nvPr>
        </p:nvSpPr>
        <p:spPr/>
        <p:txBody>
          <a:bodyPr/>
          <a:lstStyle/>
          <a:p>
            <a:fld id="{FC87530A-E3E4-BB45-A525-141250273460}" type="slidenum">
              <a:rPr lang="en-US" smtClean="0"/>
              <a:t>11</a:t>
            </a:fld>
            <a:endParaRPr lang="en-US"/>
          </a:p>
        </p:txBody>
      </p:sp>
    </p:spTree>
    <p:extLst>
      <p:ext uri="{BB962C8B-B14F-4D97-AF65-F5344CB8AC3E}">
        <p14:creationId xmlns:p14="http://schemas.microsoft.com/office/powerpoint/2010/main" val="3493062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for the synchronous judgment task, again we first consider the ideal case that participants don’t lapse. They report synchronous if the arrival-time difference is within –delta and delta, so the probability is the integral of this distribution within this range. </a:t>
            </a:r>
          </a:p>
          <a:p>
            <a:endParaRPr lang="en-US" dirty="0"/>
          </a:p>
          <a:p>
            <a:r>
              <a:rPr lang="en-US" dirty="0"/>
              <a:t>And they report asynchronous if the arrival-time difference is outside of these bounds.</a:t>
            </a:r>
          </a:p>
        </p:txBody>
      </p:sp>
      <p:sp>
        <p:nvSpPr>
          <p:cNvPr id="4" name="Slide Number Placeholder 3"/>
          <p:cNvSpPr>
            <a:spLocks noGrp="1"/>
          </p:cNvSpPr>
          <p:nvPr>
            <p:ph type="sldNum" sz="quarter" idx="5"/>
          </p:nvPr>
        </p:nvSpPr>
        <p:spPr/>
        <p:txBody>
          <a:bodyPr/>
          <a:lstStyle/>
          <a:p>
            <a:fld id="{FC87530A-E3E4-BB45-A525-141250273460}" type="slidenum">
              <a:rPr lang="en-US" smtClean="0"/>
              <a:t>12</a:t>
            </a:fld>
            <a:endParaRPr lang="en-US"/>
          </a:p>
        </p:txBody>
      </p:sp>
    </p:spTree>
    <p:extLst>
      <p:ext uri="{BB962C8B-B14F-4D97-AF65-F5344CB8AC3E}">
        <p14:creationId xmlns:p14="http://schemas.microsoft.com/office/powerpoint/2010/main" val="210796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if we assume participants they lapse, for this task, there will be three free parameters for lapses, </a:t>
            </a:r>
            <a:r>
              <a:rPr lang="en-US" dirty="0" err="1"/>
              <a:t>epsilon_AF</a:t>
            </a:r>
            <a:r>
              <a:rPr lang="en-US" dirty="0"/>
              <a:t>, </a:t>
            </a:r>
            <a:r>
              <a:rPr lang="en-US" dirty="0" err="1"/>
              <a:t>epsilon_S</a:t>
            </a:r>
            <a:r>
              <a:rPr lang="en-US" dirty="0"/>
              <a:t> </a:t>
            </a:r>
            <a:r>
              <a:rPr lang="en-US" dirty="0" err="1"/>
              <a:t>epsilon_VF</a:t>
            </a:r>
            <a:r>
              <a:rPr lang="en-US" dirty="0"/>
              <a:t>, just as the ternary task. Because there are only two possible responses, ‘synchronous’ and ‘asynchronous’, kappa for the ternary task is not needed. </a:t>
            </a:r>
          </a:p>
          <a:p>
            <a:endParaRPr lang="en-US" dirty="0"/>
          </a:p>
          <a:p>
            <a:r>
              <a:rPr lang="en-US" dirty="0"/>
              <a:t>The probability of getting ‘synchronous’ responses are the sum of the product from these three branches. </a:t>
            </a:r>
          </a:p>
        </p:txBody>
      </p:sp>
      <p:sp>
        <p:nvSpPr>
          <p:cNvPr id="4" name="Slide Number Placeholder 3"/>
          <p:cNvSpPr>
            <a:spLocks noGrp="1"/>
          </p:cNvSpPr>
          <p:nvPr>
            <p:ph type="sldNum" sz="quarter" idx="5"/>
          </p:nvPr>
        </p:nvSpPr>
        <p:spPr/>
        <p:txBody>
          <a:bodyPr/>
          <a:lstStyle/>
          <a:p>
            <a:fld id="{FC87530A-E3E4-BB45-A525-141250273460}" type="slidenum">
              <a:rPr lang="en-US" smtClean="0"/>
              <a:t>13</a:t>
            </a:fld>
            <a:endParaRPr lang="en-US"/>
          </a:p>
        </p:txBody>
      </p:sp>
    </p:spTree>
    <p:extLst>
      <p:ext uri="{BB962C8B-B14F-4D97-AF65-F5344CB8AC3E}">
        <p14:creationId xmlns:p14="http://schemas.microsoft.com/office/powerpoint/2010/main" val="4066244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for the ‘asynchronous’ response.</a:t>
            </a:r>
          </a:p>
        </p:txBody>
      </p:sp>
      <p:sp>
        <p:nvSpPr>
          <p:cNvPr id="4" name="Slide Number Placeholder 3"/>
          <p:cNvSpPr>
            <a:spLocks noGrp="1"/>
          </p:cNvSpPr>
          <p:nvPr>
            <p:ph type="sldNum" sz="quarter" idx="5"/>
          </p:nvPr>
        </p:nvSpPr>
        <p:spPr/>
        <p:txBody>
          <a:bodyPr/>
          <a:lstStyle/>
          <a:p>
            <a:fld id="{FC87530A-E3E4-BB45-A525-141250273460}" type="slidenum">
              <a:rPr lang="en-US" smtClean="0"/>
              <a:t>14</a:t>
            </a:fld>
            <a:endParaRPr lang="en-US"/>
          </a:p>
        </p:txBody>
      </p:sp>
    </p:spTree>
    <p:extLst>
      <p:ext uri="{BB962C8B-B14F-4D97-AF65-F5344CB8AC3E}">
        <p14:creationId xmlns:p14="http://schemas.microsoft.com/office/powerpoint/2010/main" val="201688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TOJ task, when participants don’t lapse, they report ‘A first’ if D lands on the left side of –delta. Participants also respond ‘A-first’ with this probability when D lands within these bounds. This is because the model assumes participants perceive the two stimuli as simultaneous if the arrival-time difference is within this range, so they have to randomly pick between ‘A-first’ and ‘V-first’ responses in this case. </a:t>
            </a:r>
          </a:p>
          <a:p>
            <a:endParaRPr lang="en-US" dirty="0"/>
          </a:p>
          <a:p>
            <a:r>
              <a:rPr lang="en-US" dirty="0"/>
              <a:t>This free parameters can also capture participants biases in choosing this response if there are any. But I don’t think this free parameter is necessary. It might be possible that people have tendency of choosing synchronous over asynchronous responses or the other way around, but it’s hard to imagine people have biases over ‘A-first’ or ‘V-first’. Having this free parameter is a terrible idea because it trades off with other free parameters in this model. We will come back to this when we get to parameter estimates.</a:t>
            </a:r>
          </a:p>
          <a:p>
            <a:endParaRPr lang="en-US" dirty="0"/>
          </a:p>
          <a:p>
            <a:r>
              <a:rPr lang="en-US" dirty="0"/>
              <a:t>Anyway, the probability of reporting ‘V-first’ is formulated similarly.</a:t>
            </a:r>
          </a:p>
        </p:txBody>
      </p:sp>
      <p:sp>
        <p:nvSpPr>
          <p:cNvPr id="4" name="Slide Number Placeholder 3"/>
          <p:cNvSpPr>
            <a:spLocks noGrp="1"/>
          </p:cNvSpPr>
          <p:nvPr>
            <p:ph type="sldNum" sz="quarter" idx="5"/>
          </p:nvPr>
        </p:nvSpPr>
        <p:spPr/>
        <p:txBody>
          <a:bodyPr/>
          <a:lstStyle/>
          <a:p>
            <a:fld id="{FC87530A-E3E4-BB45-A525-141250273460}" type="slidenum">
              <a:rPr lang="en-US" smtClean="0"/>
              <a:t>15</a:t>
            </a:fld>
            <a:endParaRPr lang="en-US"/>
          </a:p>
        </p:txBody>
      </p:sp>
    </p:spTree>
    <p:extLst>
      <p:ext uri="{BB962C8B-B14F-4D97-AF65-F5344CB8AC3E}">
        <p14:creationId xmlns:p14="http://schemas.microsoft.com/office/powerpoint/2010/main" val="126472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TOJ task, there are two lapse rates, </a:t>
            </a:r>
            <a:r>
              <a:rPr lang="en-US" dirty="0" err="1"/>
              <a:t>epsilon_AF</a:t>
            </a:r>
            <a:r>
              <a:rPr lang="en-US" dirty="0"/>
              <a:t>, and </a:t>
            </a:r>
            <a:r>
              <a:rPr lang="en-US" dirty="0" err="1"/>
              <a:t>epsilon_VF</a:t>
            </a:r>
            <a:r>
              <a:rPr lang="en-US" dirty="0"/>
              <a:t>. Again the probability of reporting ‘A-first’ is the sum of the product from these three branches. </a:t>
            </a:r>
          </a:p>
        </p:txBody>
      </p:sp>
      <p:sp>
        <p:nvSpPr>
          <p:cNvPr id="4" name="Slide Number Placeholder 3"/>
          <p:cNvSpPr>
            <a:spLocks noGrp="1"/>
          </p:cNvSpPr>
          <p:nvPr>
            <p:ph type="sldNum" sz="quarter" idx="5"/>
          </p:nvPr>
        </p:nvSpPr>
        <p:spPr/>
        <p:txBody>
          <a:bodyPr/>
          <a:lstStyle/>
          <a:p>
            <a:fld id="{FC87530A-E3E4-BB45-A525-141250273460}" type="slidenum">
              <a:rPr lang="en-US" smtClean="0"/>
              <a:t>16</a:t>
            </a:fld>
            <a:endParaRPr lang="en-US"/>
          </a:p>
        </p:txBody>
      </p:sp>
    </p:spTree>
    <p:extLst>
      <p:ext uri="{BB962C8B-B14F-4D97-AF65-F5344CB8AC3E}">
        <p14:creationId xmlns:p14="http://schemas.microsoft.com/office/powerpoint/2010/main" val="3471521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logic for the probability of reporting ‘V-first’.</a:t>
            </a:r>
          </a:p>
        </p:txBody>
      </p:sp>
      <p:sp>
        <p:nvSpPr>
          <p:cNvPr id="4" name="Slide Number Placeholder 3"/>
          <p:cNvSpPr>
            <a:spLocks noGrp="1"/>
          </p:cNvSpPr>
          <p:nvPr>
            <p:ph type="sldNum" sz="quarter" idx="5"/>
          </p:nvPr>
        </p:nvSpPr>
        <p:spPr/>
        <p:txBody>
          <a:bodyPr/>
          <a:lstStyle/>
          <a:p>
            <a:fld id="{FC87530A-E3E4-BB45-A525-141250273460}" type="slidenum">
              <a:rPr lang="en-US" smtClean="0"/>
              <a:t>17</a:t>
            </a:fld>
            <a:endParaRPr lang="en-US"/>
          </a:p>
        </p:txBody>
      </p:sp>
    </p:spTree>
    <p:extLst>
      <p:ext uri="{BB962C8B-B14F-4D97-AF65-F5344CB8AC3E}">
        <p14:creationId xmlns:p14="http://schemas.microsoft.com/office/powerpoint/2010/main" val="87123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summary for all the free parameters for these three tasks. The first four parameters are included in all these three tasks. The ternary task has the most free parameters for lapses. The lapse rate is different for each intended response, and for each unintended response.</a:t>
            </a:r>
          </a:p>
          <a:p>
            <a:endParaRPr lang="en-US" dirty="0"/>
          </a:p>
          <a:p>
            <a:r>
              <a:rPr lang="en-US" dirty="0"/>
              <a:t>They also tested 7 alternative models, in which either one, or two or all of these three epsilons are set to 0. Because they think that fitting these parameters only makes sense if they differ meaningfully from 0. So they fit 8 models to the data from the ternary task, and then pick the one that has the lowest BIC value. </a:t>
            </a:r>
          </a:p>
          <a:p>
            <a:endParaRPr lang="en-US" dirty="0"/>
          </a:p>
          <a:p>
            <a:r>
              <a:rPr lang="en-US" dirty="0"/>
              <a:t>For the synchrony judgment task, again they tested 7 alternative models, and picked the one that has the lowest BIC value for each participant.</a:t>
            </a:r>
          </a:p>
          <a:p>
            <a:endParaRPr lang="en-US" dirty="0"/>
          </a:p>
          <a:p>
            <a:r>
              <a:rPr lang="en-US" dirty="0"/>
              <a:t>For the temporal order judgment, three alternative models are tested, either one or both epsilons are set to 0. </a:t>
            </a:r>
          </a:p>
          <a:p>
            <a:endParaRPr lang="en-US" dirty="0"/>
          </a:p>
          <a:p>
            <a:r>
              <a:rPr lang="en-US" dirty="0"/>
              <a:t>The data used for testing the model is recycled from another paper. In that study, there were two different audiovisual stimuli: flash-click and bouncing ball. Participants completed TOJ, SJ and ternary tasks with both stimuli.</a:t>
            </a:r>
          </a:p>
          <a:p>
            <a:endParaRPr lang="en-US" dirty="0"/>
          </a:p>
          <a:p>
            <a:r>
              <a:rPr lang="en-US" dirty="0"/>
              <a:t>To fit the model to the data, maximum likelihood estimation was used. Data from these three tasks were first fitted separately, and then jointly with some free parameters set to be shared for all three tasks. </a:t>
            </a:r>
          </a:p>
        </p:txBody>
      </p:sp>
      <p:sp>
        <p:nvSpPr>
          <p:cNvPr id="4" name="Slide Number Placeholder 3"/>
          <p:cNvSpPr>
            <a:spLocks noGrp="1"/>
          </p:cNvSpPr>
          <p:nvPr>
            <p:ph type="sldNum" sz="quarter" idx="5"/>
          </p:nvPr>
        </p:nvSpPr>
        <p:spPr/>
        <p:txBody>
          <a:bodyPr/>
          <a:lstStyle/>
          <a:p>
            <a:fld id="{FC87530A-E3E4-BB45-A525-141250273460}" type="slidenum">
              <a:rPr lang="en-US" smtClean="0"/>
              <a:t>18</a:t>
            </a:fld>
            <a:endParaRPr lang="en-US"/>
          </a:p>
        </p:txBody>
      </p:sp>
    </p:spTree>
    <p:extLst>
      <p:ext uri="{BB962C8B-B14F-4D97-AF65-F5344CB8AC3E}">
        <p14:creationId xmlns:p14="http://schemas.microsoft.com/office/powerpoint/2010/main" val="150177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model predictions, shown by curves, when the data from the three tasks are fitted separately. The first two rows are two participants’ data and model predictions; the last row is the group average.</a:t>
            </a:r>
          </a:p>
          <a:p>
            <a:endParaRPr lang="en-US" dirty="0"/>
          </a:p>
          <a:p>
            <a:r>
              <a:rPr lang="en-US" dirty="0"/>
              <a:t>The model predictions seem to be pretty good, but if we look at the estimated parameters, </a:t>
            </a:r>
          </a:p>
        </p:txBody>
      </p:sp>
      <p:sp>
        <p:nvSpPr>
          <p:cNvPr id="4" name="Slide Number Placeholder 3"/>
          <p:cNvSpPr>
            <a:spLocks noGrp="1"/>
          </p:cNvSpPr>
          <p:nvPr>
            <p:ph type="sldNum" sz="quarter" idx="5"/>
          </p:nvPr>
        </p:nvSpPr>
        <p:spPr/>
        <p:txBody>
          <a:bodyPr/>
          <a:lstStyle/>
          <a:p>
            <a:fld id="{FC87530A-E3E4-BB45-A525-141250273460}" type="slidenum">
              <a:rPr lang="en-US" smtClean="0"/>
              <a:t>19</a:t>
            </a:fld>
            <a:endParaRPr lang="en-US"/>
          </a:p>
        </p:txBody>
      </p:sp>
    </p:spTree>
    <p:extLst>
      <p:ext uri="{BB962C8B-B14F-4D97-AF65-F5344CB8AC3E}">
        <p14:creationId xmlns:p14="http://schemas.microsoft.com/office/powerpoint/2010/main" val="270329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these three tasks, participants are presented with an auditory and a visual stimulus in each trial. This is an example time line. The visual stimulus is a flash of light, and the auditory stimulus is a brief sound burst. There is a temporal offset between them, a.k.a., stimulus onset asynchrony, which can have various levels. </a:t>
            </a:r>
          </a:p>
          <a:p>
            <a:endParaRPr lang="en-US" dirty="0"/>
          </a:p>
          <a:p>
            <a:r>
              <a:rPr lang="en-US" dirty="0"/>
              <a:t>In the temporal order judgment TOJ task, participants are asked to report which stimulus came first (visual or auditory). Most studies normally take the onset of the visual stimulus as a reference point, and define the relative onset of the auditory stimulus as an independent variable, as shown in this figure, the x-axis. Positive values mean the auditory stimulus occurs after the visual, and negative means before the visual. </a:t>
            </a:r>
          </a:p>
          <a:p>
            <a:endParaRPr lang="en-US" dirty="0"/>
          </a:p>
          <a:p>
            <a:r>
              <a:rPr lang="en-US" dirty="0"/>
              <a:t>Y-axis is the proportion of reporting the visual first. When the auditory precedes the visual by a lot, the proportion of visual-first-response is very low, and then increases as the auditory lag goes up.</a:t>
            </a:r>
          </a:p>
          <a:p>
            <a:endParaRPr lang="en-US" dirty="0"/>
          </a:p>
          <a:p>
            <a:endParaRPr lang="en-US" dirty="0"/>
          </a:p>
        </p:txBody>
      </p:sp>
      <p:sp>
        <p:nvSpPr>
          <p:cNvPr id="4" name="Slide Number Placeholder 3"/>
          <p:cNvSpPr>
            <a:spLocks noGrp="1"/>
          </p:cNvSpPr>
          <p:nvPr>
            <p:ph type="sldNum" sz="quarter" idx="5"/>
          </p:nvPr>
        </p:nvSpPr>
        <p:spPr/>
        <p:txBody>
          <a:bodyPr/>
          <a:lstStyle/>
          <a:p>
            <a:fld id="{FC87530A-E3E4-BB45-A525-141250273460}" type="slidenum">
              <a:rPr lang="en-US" smtClean="0"/>
              <a:t>2</a:t>
            </a:fld>
            <a:endParaRPr lang="en-US"/>
          </a:p>
        </p:txBody>
      </p:sp>
    </p:spTree>
    <p:extLst>
      <p:ext uri="{BB962C8B-B14F-4D97-AF65-F5344CB8AC3E}">
        <p14:creationId xmlns:p14="http://schemas.microsoft.com/office/powerpoint/2010/main" val="3866299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did a bunch of stats on the estimated lambda, tau and delta, in order to test if they differ significantly across the three tasks. I am not </a:t>
            </a:r>
            <a:r>
              <a:rPr lang="en-US" dirty="0" err="1"/>
              <a:t>gonna</a:t>
            </a:r>
            <a:r>
              <a:rPr lang="en-US" dirty="0"/>
              <a:t> go over those stats because the estimated parameters for the TOJ task probably do not reflect the underlying true value. </a:t>
            </a:r>
          </a:p>
          <a:p>
            <a:endParaRPr lang="en-US" dirty="0"/>
          </a:p>
          <a:p>
            <a:r>
              <a:rPr lang="en-US" dirty="0"/>
              <a:t>Look at this row for example. The estimated parameter for responding visual-first is so low that it’s hard to believe. If there is some tiny bit of preference for reporting ‘A-first’, that’s acceptable. But 0.04 is almost unlikely. If we go back and look at this subject’s data, the PSS of the curve looks very unbiased to me. So what’s happening is there is a trade-off between this response bias parameter and tau, which represents the systematic transmission delay in auditory signals relative to visual.</a:t>
            </a:r>
          </a:p>
          <a:p>
            <a:endParaRPr lang="en-US" dirty="0"/>
          </a:p>
          <a:p>
            <a:r>
              <a:rPr lang="en-US" dirty="0"/>
              <a:t>This figure shows what the curve would look like at different levels of response bias. When this value is very small, we will get this blue curve, but having a positive tau will shift this blue curve to the left, so that the PSS can be aligned in the center again. </a:t>
            </a:r>
          </a:p>
          <a:p>
            <a:endParaRPr lang="en-US" dirty="0"/>
          </a:p>
          <a:p>
            <a:r>
              <a:rPr lang="en-US" dirty="0"/>
              <a:t>So there is a clear trade-off between these two parameters. If we look at tau and this response parameters of other participants, you will see that a large bias of reporting ’V-first’ and a negative value for tau; a small bias normally comes with a positive value for tau.</a:t>
            </a:r>
          </a:p>
          <a:p>
            <a:endParaRPr lang="en-US" dirty="0"/>
          </a:p>
          <a:p>
            <a:r>
              <a:rPr lang="en-US" dirty="0"/>
              <a:t>Yeah this is the biggest issue I see from this table. Another issue is that they do not constrain the lapse rate. Here for the SJ task, these two lapses rate even reached 0.4, meaning that 40% of times when participants intended to report ‘synchronous’, they accidentally reported ‘asynchronous’. </a:t>
            </a:r>
          </a:p>
        </p:txBody>
      </p:sp>
      <p:sp>
        <p:nvSpPr>
          <p:cNvPr id="4" name="Slide Number Placeholder 3"/>
          <p:cNvSpPr>
            <a:spLocks noGrp="1"/>
          </p:cNvSpPr>
          <p:nvPr>
            <p:ph type="sldNum" sz="quarter" idx="5"/>
          </p:nvPr>
        </p:nvSpPr>
        <p:spPr/>
        <p:txBody>
          <a:bodyPr/>
          <a:lstStyle/>
          <a:p>
            <a:fld id="{FC87530A-E3E4-BB45-A525-141250273460}" type="slidenum">
              <a:rPr lang="en-US" smtClean="0"/>
              <a:t>20</a:t>
            </a:fld>
            <a:endParaRPr lang="en-US"/>
          </a:p>
        </p:txBody>
      </p:sp>
    </p:spTree>
    <p:extLst>
      <p:ext uri="{BB962C8B-B14F-4D97-AF65-F5344CB8AC3E}">
        <p14:creationId xmlns:p14="http://schemas.microsoft.com/office/powerpoint/2010/main" val="3259115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also fitted the model jointly to the data from all these three tasks assuming a common </a:t>
            </a:r>
            <a:r>
              <a:rPr lang="en-US" dirty="0" err="1"/>
              <a:t>lambda_a</a:t>
            </a:r>
            <a:r>
              <a:rPr lang="en-US" dirty="0"/>
              <a:t>, lambda_ and tau. And again they tested alternative models in which some of the lapses are set to 0. So in total they tested 256 models!!! I was very impressed that they all the combinations of models. They then picked the best model for each participant based on BIC value.</a:t>
            </a:r>
          </a:p>
          <a:p>
            <a:endParaRPr lang="en-US" dirty="0"/>
          </a:p>
        </p:txBody>
      </p:sp>
      <p:sp>
        <p:nvSpPr>
          <p:cNvPr id="4" name="Slide Number Placeholder 3"/>
          <p:cNvSpPr>
            <a:spLocks noGrp="1"/>
          </p:cNvSpPr>
          <p:nvPr>
            <p:ph type="sldNum" sz="quarter" idx="5"/>
          </p:nvPr>
        </p:nvSpPr>
        <p:spPr/>
        <p:txBody>
          <a:bodyPr/>
          <a:lstStyle/>
          <a:p>
            <a:fld id="{FC87530A-E3E4-BB45-A525-141250273460}" type="slidenum">
              <a:rPr lang="en-US" smtClean="0"/>
              <a:t>21</a:t>
            </a:fld>
            <a:endParaRPr lang="en-US"/>
          </a:p>
        </p:txBody>
      </p:sp>
    </p:spTree>
    <p:extLst>
      <p:ext uri="{BB962C8B-B14F-4D97-AF65-F5344CB8AC3E}">
        <p14:creationId xmlns:p14="http://schemas.microsoft.com/office/powerpoint/2010/main" val="556013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parameter estimates based on the joint fits. These three common parameters seem pretty stable (no value hitting the boundary as before) because there are more data constraining them. The response bias parameter for the TOJ task seems less extreme now because tau is better constrained given the data from the other two tasks.</a:t>
            </a:r>
          </a:p>
        </p:txBody>
      </p:sp>
      <p:sp>
        <p:nvSpPr>
          <p:cNvPr id="4" name="Slide Number Placeholder 3"/>
          <p:cNvSpPr>
            <a:spLocks noGrp="1"/>
          </p:cNvSpPr>
          <p:nvPr>
            <p:ph type="sldNum" sz="quarter" idx="5"/>
          </p:nvPr>
        </p:nvSpPr>
        <p:spPr/>
        <p:txBody>
          <a:bodyPr/>
          <a:lstStyle/>
          <a:p>
            <a:fld id="{FC87530A-E3E4-BB45-A525-141250273460}" type="slidenum">
              <a:rPr lang="en-US" smtClean="0"/>
              <a:t>22</a:t>
            </a:fld>
            <a:endParaRPr lang="en-US"/>
          </a:p>
        </p:txBody>
      </p:sp>
    </p:spTree>
    <p:extLst>
      <p:ext uri="{BB962C8B-B14F-4D97-AF65-F5344CB8AC3E}">
        <p14:creationId xmlns:p14="http://schemas.microsoft.com/office/powerpoint/2010/main" val="613852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they compared the estimated 1/</a:t>
            </a:r>
            <a:r>
              <a:rPr lang="en-US" dirty="0" err="1"/>
              <a:t>lambda_a</a:t>
            </a:r>
            <a:r>
              <a:rPr lang="en-US" dirty="0"/>
              <a:t>, 1/</a:t>
            </a:r>
            <a:r>
              <a:rPr lang="en-US" dirty="0" err="1"/>
              <a:t>lambda_v</a:t>
            </a:r>
            <a:r>
              <a:rPr lang="en-US" dirty="0"/>
              <a:t>, tau and delta based on the joint fits with the estimated values based on separate fits for each of these three tasks respectively. They conclude that the estimated parameters are more stable when the model is fitted jointly or separately for the synchrony judgment task as well as the ternary task, but not for the TOJ task. The authors consider this as a big shortcoming of the TOJ task.</a:t>
            </a:r>
          </a:p>
          <a:p>
            <a:endParaRPr lang="en-US" dirty="0"/>
          </a:p>
          <a:p>
            <a:r>
              <a:rPr lang="en-US" dirty="0"/>
              <a:t>I don’t really agree, because the estimated parameters don’t match well between the joint and separate fits because there is a clear trade-off between parameters. </a:t>
            </a:r>
          </a:p>
        </p:txBody>
      </p:sp>
      <p:sp>
        <p:nvSpPr>
          <p:cNvPr id="4" name="Slide Number Placeholder 3"/>
          <p:cNvSpPr>
            <a:spLocks noGrp="1"/>
          </p:cNvSpPr>
          <p:nvPr>
            <p:ph type="sldNum" sz="quarter" idx="5"/>
          </p:nvPr>
        </p:nvSpPr>
        <p:spPr/>
        <p:txBody>
          <a:bodyPr/>
          <a:lstStyle/>
          <a:p>
            <a:fld id="{FC87530A-E3E4-BB45-A525-141250273460}" type="slidenum">
              <a:rPr lang="en-US" smtClean="0"/>
              <a:t>23</a:t>
            </a:fld>
            <a:endParaRPr lang="en-US"/>
          </a:p>
        </p:txBody>
      </p:sp>
    </p:spTree>
    <p:extLst>
      <p:ext uri="{BB962C8B-B14F-4D97-AF65-F5344CB8AC3E}">
        <p14:creationId xmlns:p14="http://schemas.microsoft.com/office/powerpoint/2010/main" val="89204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synchrony judgment task, participants report whether they perceive the visual and the auditory stimuli synchronous or asynchronous. This red curve shows the proportion of synchronous responses as a function of the relative onset of the auditory stimulus. It is the highest when the auditory is close to the visual in time.</a:t>
            </a:r>
          </a:p>
          <a:p>
            <a:endParaRPr lang="en-US" dirty="0"/>
          </a:p>
        </p:txBody>
      </p:sp>
      <p:sp>
        <p:nvSpPr>
          <p:cNvPr id="4" name="Slide Number Placeholder 3"/>
          <p:cNvSpPr>
            <a:spLocks noGrp="1"/>
          </p:cNvSpPr>
          <p:nvPr>
            <p:ph type="sldNum" sz="quarter" idx="5"/>
          </p:nvPr>
        </p:nvSpPr>
        <p:spPr/>
        <p:txBody>
          <a:bodyPr/>
          <a:lstStyle/>
          <a:p>
            <a:fld id="{FC87530A-E3E4-BB45-A525-141250273460}" type="slidenum">
              <a:rPr lang="en-US" smtClean="0"/>
              <a:t>3</a:t>
            </a:fld>
            <a:endParaRPr lang="en-US"/>
          </a:p>
        </p:txBody>
      </p:sp>
    </p:spTree>
    <p:extLst>
      <p:ext uri="{BB962C8B-B14F-4D97-AF65-F5344CB8AC3E}">
        <p14:creationId xmlns:p14="http://schemas.microsoft.com/office/powerpoint/2010/main" val="183356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ternary task is a hybrid of first two. In this task, participants are asked to report whether the auditory comes first, or after the visual stimulus or they come at the same time? So this is a 3 alternative forced choice. </a:t>
            </a:r>
          </a:p>
          <a:p>
            <a:endParaRPr lang="en-US" dirty="0"/>
          </a:p>
          <a:p>
            <a:r>
              <a:rPr lang="en-US" dirty="0"/>
              <a:t>The probability of each response is plotted as a function of relative auditory onset. The black one is for auditory-first responses. It starts off high when the auditory stimulus occurs way before the visual stimulus, and then it drops. The blue line is for visual-first responses, and the pattern is the opposite. The red one is for synchronous responses.</a:t>
            </a:r>
          </a:p>
          <a:p>
            <a:endParaRPr lang="en-US" dirty="0"/>
          </a:p>
        </p:txBody>
      </p:sp>
      <p:sp>
        <p:nvSpPr>
          <p:cNvPr id="4" name="Slide Number Placeholder 3"/>
          <p:cNvSpPr>
            <a:spLocks noGrp="1"/>
          </p:cNvSpPr>
          <p:nvPr>
            <p:ph type="sldNum" sz="quarter" idx="5"/>
          </p:nvPr>
        </p:nvSpPr>
        <p:spPr/>
        <p:txBody>
          <a:bodyPr/>
          <a:lstStyle/>
          <a:p>
            <a:fld id="{FC87530A-E3E4-BB45-A525-141250273460}" type="slidenum">
              <a:rPr lang="en-US" smtClean="0"/>
              <a:t>4</a:t>
            </a:fld>
            <a:endParaRPr lang="en-US"/>
          </a:p>
        </p:txBody>
      </p:sp>
    </p:spTree>
    <p:extLst>
      <p:ext uri="{BB962C8B-B14F-4D97-AF65-F5344CB8AC3E}">
        <p14:creationId xmlns:p14="http://schemas.microsoft.com/office/powerpoint/2010/main" val="144718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talk about the model in this paper, I want to first quickly go over the two models that the model in this paper is based on. The first one is called independent channels model. It’s used for determining the temporal order of two stimuli from different modalities. </a:t>
            </a:r>
          </a:p>
          <a:p>
            <a:endParaRPr lang="en-US" dirty="0"/>
          </a:p>
          <a:p>
            <a:r>
              <a:rPr lang="en-US" dirty="0"/>
              <a:t>This figure explains the model. The two s’s represent the stimuli, and they are presented at time </a:t>
            </a:r>
            <a:r>
              <a:rPr lang="en-US" dirty="0" err="1"/>
              <a:t>tx</a:t>
            </a:r>
            <a:r>
              <a:rPr lang="en-US" dirty="0"/>
              <a:t> and ty respectively, with a physical temporal lag between them, denoted as d. Rx, Ry are random variables for arrival latency. When signals occur in the environment, it takes time for our sensory systems to detect the signals. The duration from the onset of the signal to the time point it gets detected by our sensory systems is defined as arrival latency. </a:t>
            </a:r>
          </a:p>
          <a:p>
            <a:endParaRPr lang="en-US" dirty="0"/>
          </a:p>
          <a:p>
            <a:r>
              <a:rPr lang="en-US" dirty="0" err="1"/>
              <a:t>Ux</a:t>
            </a:r>
            <a:r>
              <a:rPr lang="en-US" dirty="0"/>
              <a:t> and </a:t>
            </a:r>
            <a:r>
              <a:rPr lang="en-US" dirty="0" err="1"/>
              <a:t>Uy</a:t>
            </a:r>
            <a:r>
              <a:rPr lang="en-US" dirty="0"/>
              <a:t> are also random variables; they represent the arrival time of the two signals, </a:t>
            </a:r>
            <a:r>
              <a:rPr lang="en-US" dirty="0" err="1"/>
              <a:t>R+t</a:t>
            </a:r>
            <a:r>
              <a:rPr lang="en-US" dirty="0"/>
              <a:t>. The difference between </a:t>
            </a:r>
            <a:r>
              <a:rPr lang="en-US" dirty="0" err="1"/>
              <a:t>Ux</a:t>
            </a:r>
            <a:r>
              <a:rPr lang="en-US" dirty="0"/>
              <a:t> and </a:t>
            </a:r>
            <a:r>
              <a:rPr lang="en-US" dirty="0" err="1"/>
              <a:t>Uy</a:t>
            </a:r>
            <a:r>
              <a:rPr lang="en-US" dirty="0"/>
              <a:t> is what we interested in, the arrival-time difference. And this random variable is then passed into a decision function G to determine the temporal order of the two signals. </a:t>
            </a:r>
          </a:p>
          <a:p>
            <a:endParaRPr lang="en-US" dirty="0"/>
          </a:p>
          <a:p>
            <a:r>
              <a:rPr lang="en-US" dirty="0"/>
              <a:t>This model is called independent-channels model because it assumes that the sensory channels are separate and independent in a sense that activity in one channel is not influenced by what activity occurs in the other channel, or WHEN it occurs in the other channel.  So the arrival latency Rx Ry have no influence on each other.</a:t>
            </a:r>
          </a:p>
        </p:txBody>
      </p:sp>
      <p:sp>
        <p:nvSpPr>
          <p:cNvPr id="4" name="Slide Number Placeholder 3"/>
          <p:cNvSpPr>
            <a:spLocks noGrp="1"/>
          </p:cNvSpPr>
          <p:nvPr>
            <p:ph type="sldNum" sz="quarter" idx="5"/>
          </p:nvPr>
        </p:nvSpPr>
        <p:spPr/>
        <p:txBody>
          <a:bodyPr/>
          <a:lstStyle/>
          <a:p>
            <a:fld id="{FC87530A-E3E4-BB45-A525-141250273460}" type="slidenum">
              <a:rPr lang="en-US" smtClean="0"/>
              <a:t>5</a:t>
            </a:fld>
            <a:endParaRPr lang="en-US"/>
          </a:p>
        </p:txBody>
      </p:sp>
    </p:spTree>
    <p:extLst>
      <p:ext uri="{BB962C8B-B14F-4D97-AF65-F5344CB8AC3E}">
        <p14:creationId xmlns:p14="http://schemas.microsoft.com/office/powerpoint/2010/main" val="5258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model this paper is based on is called the triggered-moment model. The basic framework of this model is the same as the independent-channels model, except that this model assumes the arrival latency is normally distributed, and therefore the arrival-time difference, \</a:t>
            </a:r>
            <a:r>
              <a:rPr lang="en-US" dirty="0" err="1"/>
              <a:t>delta_U</a:t>
            </a:r>
            <a:r>
              <a:rPr lang="en-US" dirty="0"/>
              <a:t>, is also normally distributed. </a:t>
            </a:r>
          </a:p>
          <a:p>
            <a:endParaRPr lang="en-US" dirty="0"/>
          </a:p>
          <a:p>
            <a:r>
              <a:rPr lang="en-US" dirty="0"/>
              <a:t>Another difference is that the triggered-moment model has an extra parameter alpha used to capture a systematic transmission delay of one signal relative to the other. So this </a:t>
            </a:r>
            <a:r>
              <a:rPr lang="en-US" dirty="0" err="1"/>
              <a:t>delta_U</a:t>
            </a:r>
            <a:r>
              <a:rPr lang="en-US" dirty="0"/>
              <a:t> is centered at the physical timing difference, </a:t>
            </a:r>
            <a:r>
              <a:rPr lang="en-US" dirty="0" err="1"/>
              <a:t>delta_t</a:t>
            </a:r>
            <a:r>
              <a:rPr lang="en-US" dirty="0"/>
              <a:t>, plus this systematic transmission delay, alpha.</a:t>
            </a:r>
          </a:p>
          <a:p>
            <a:endParaRPr lang="en-US" dirty="0"/>
          </a:p>
          <a:p>
            <a:r>
              <a:rPr lang="en-US" dirty="0"/>
              <a:t>The last assumption of this model is that if the arrival-time difference is within a window, participants would perceive them as simultaneous. If they are asked to judge the order, they would just guess. </a:t>
            </a:r>
          </a:p>
        </p:txBody>
      </p:sp>
      <p:sp>
        <p:nvSpPr>
          <p:cNvPr id="4" name="Slide Number Placeholder 3"/>
          <p:cNvSpPr>
            <a:spLocks noGrp="1"/>
          </p:cNvSpPr>
          <p:nvPr>
            <p:ph type="sldNum" sz="quarter" idx="5"/>
          </p:nvPr>
        </p:nvSpPr>
        <p:spPr/>
        <p:txBody>
          <a:bodyPr/>
          <a:lstStyle/>
          <a:p>
            <a:fld id="{FC87530A-E3E4-BB45-A525-141250273460}" type="slidenum">
              <a:rPr lang="en-US" smtClean="0"/>
              <a:t>6</a:t>
            </a:fld>
            <a:endParaRPr lang="en-US"/>
          </a:p>
        </p:txBody>
      </p:sp>
    </p:spTree>
    <p:extLst>
      <p:ext uri="{BB962C8B-B14F-4D97-AF65-F5344CB8AC3E}">
        <p14:creationId xmlns:p14="http://schemas.microsoft.com/office/powerpoint/2010/main" val="210997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enough background I think…</a:t>
            </a:r>
          </a:p>
          <a:p>
            <a:endParaRPr lang="en-US" dirty="0"/>
          </a:p>
          <a:p>
            <a:r>
              <a:rPr lang="en-US" dirty="0"/>
              <a:t>This model in this paper is built based on the independent-channels and triggered-moment models. The major difference is that this model assumes shifted exponential distributions for arrival latencies, as shown in this figure. Tau is for systematic transmission delay for a given sensory modality, and </a:t>
            </a:r>
            <a:r>
              <a:rPr lang="en-US" dirty="0" err="1"/>
              <a:t>delta_t</a:t>
            </a:r>
            <a:r>
              <a:rPr lang="en-US" dirty="0"/>
              <a:t> is the physical onset difference, </a:t>
            </a:r>
            <a:r>
              <a:rPr lang="en-US" dirty="0" err="1"/>
              <a:t>t_A</a:t>
            </a:r>
            <a:r>
              <a:rPr lang="en-US" dirty="0"/>
              <a:t> minus </a:t>
            </a:r>
            <a:r>
              <a:rPr lang="en-US" dirty="0" err="1"/>
              <a:t>t_V</a:t>
            </a:r>
            <a:r>
              <a:rPr lang="en-US" dirty="0"/>
              <a:t>. </a:t>
            </a:r>
          </a:p>
          <a:p>
            <a:endParaRPr lang="en-US" dirty="0"/>
          </a:p>
          <a:p>
            <a:r>
              <a:rPr lang="en-US" dirty="0"/>
              <a:t>Since the physical onset of the visual stimulus is considered as a reference point, the distribution for visual arrival latency won’t be affected by </a:t>
            </a:r>
            <a:r>
              <a:rPr lang="en-US" dirty="0" err="1"/>
              <a:t>delta_t</a:t>
            </a:r>
            <a:r>
              <a:rPr lang="en-US" dirty="0"/>
              <a:t>, it will only be affected by </a:t>
            </a:r>
            <a:r>
              <a:rPr lang="en-US" dirty="0" err="1"/>
              <a:t>tau_v</a:t>
            </a:r>
            <a:r>
              <a:rPr lang="en-US" dirty="0"/>
              <a:t>. In this example here, the red curve for visual is shifted to the right by 40 </a:t>
            </a:r>
            <a:r>
              <a:rPr lang="en-US" dirty="0" err="1"/>
              <a:t>ms</a:t>
            </a:r>
            <a:r>
              <a:rPr lang="en-US" dirty="0"/>
              <a:t> because </a:t>
            </a:r>
            <a:r>
              <a:rPr lang="en-US" dirty="0" err="1"/>
              <a:t>tau_V</a:t>
            </a:r>
            <a:r>
              <a:rPr lang="en-US" dirty="0"/>
              <a:t> is 40. The blue curve on the other hand is shifted to the right by 70, because both </a:t>
            </a:r>
            <a:r>
              <a:rPr lang="en-US" dirty="0" err="1"/>
              <a:t>delta_t</a:t>
            </a:r>
            <a:r>
              <a:rPr lang="en-US" dirty="0"/>
              <a:t> and </a:t>
            </a:r>
            <a:r>
              <a:rPr lang="en-US" dirty="0" err="1"/>
              <a:t>tau_A</a:t>
            </a:r>
            <a:r>
              <a:rPr lang="en-US" dirty="0"/>
              <a:t> can shift this curve.</a:t>
            </a:r>
          </a:p>
          <a:p>
            <a:endParaRPr lang="en-US" dirty="0"/>
          </a:p>
          <a:p>
            <a:r>
              <a:rPr lang="en-US" dirty="0"/>
              <a:t>Lambda is a parameter that controls how fast this exponential distribution decays, in other words, how noisy the arrival latency is for a given sensory modality.</a:t>
            </a:r>
          </a:p>
          <a:p>
            <a:endParaRPr lang="en-US" dirty="0"/>
          </a:p>
          <a:p>
            <a:r>
              <a:rPr lang="en-US" dirty="0"/>
              <a:t>Ok … given these two shifted exponential distributions for arrival latencies, we can compute the distribution for arrival-time difference, which is a bilateral exponential distribution. This is the math for that. With Mike’s help, I tried deriving this function. If any of you guys are interested, I can send you the pdf. In these two equations, there is new notation here, tau, which is </a:t>
            </a:r>
            <a:r>
              <a:rPr lang="en-US" dirty="0" err="1"/>
              <a:t>tau_a</a:t>
            </a:r>
            <a:r>
              <a:rPr lang="en-US" dirty="0"/>
              <a:t> minus </a:t>
            </a:r>
            <a:r>
              <a:rPr lang="en-US" dirty="0" err="1"/>
              <a:t>tau_v</a:t>
            </a:r>
            <a:r>
              <a:rPr lang="en-US" dirty="0"/>
              <a:t>, so it’s relative auditory systematic transmission delay.</a:t>
            </a:r>
          </a:p>
        </p:txBody>
      </p:sp>
      <p:sp>
        <p:nvSpPr>
          <p:cNvPr id="4" name="Slide Number Placeholder 3"/>
          <p:cNvSpPr>
            <a:spLocks noGrp="1"/>
          </p:cNvSpPr>
          <p:nvPr>
            <p:ph type="sldNum" sz="quarter" idx="5"/>
          </p:nvPr>
        </p:nvSpPr>
        <p:spPr/>
        <p:txBody>
          <a:bodyPr/>
          <a:lstStyle/>
          <a:p>
            <a:fld id="{FC87530A-E3E4-BB45-A525-141250273460}" type="slidenum">
              <a:rPr lang="en-US" smtClean="0"/>
              <a:t>7</a:t>
            </a:fld>
            <a:endParaRPr lang="en-US"/>
          </a:p>
        </p:txBody>
      </p:sp>
    </p:spTree>
    <p:extLst>
      <p:ext uri="{BB962C8B-B14F-4D97-AF65-F5344CB8AC3E}">
        <p14:creationId xmlns:p14="http://schemas.microsoft.com/office/powerpoint/2010/main" val="2927875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Yeah that’s the model. Next, I am </a:t>
            </a:r>
            <a:r>
              <a:rPr lang="en-US" dirty="0" err="1"/>
              <a:t>gonna</a:t>
            </a:r>
            <a:r>
              <a:rPr lang="en-US" dirty="0"/>
              <a:t> go over each of these three tasks and how this model is modified to capture the data from these three tasks. </a:t>
            </a:r>
          </a:p>
          <a:p>
            <a:endParaRPr lang="en-US" dirty="0"/>
          </a:p>
          <a:p>
            <a:r>
              <a:rPr lang="en-US" dirty="0"/>
              <a:t>In the ternary task, if we first assume that participants don’t lapse, meaning they are always attentive to the stimuli and they always press the button they intend to press, then the participants will report ‘A-first’ if the arrival-time difference is smaller than this criterion, so the probability of ‘A-first’ responses is the integral from –infinity to this criterion, -delta. If the arrival-time difference is greater than delta, then participants report ‘V-first’, the probability is this orange area.</a:t>
            </a:r>
          </a:p>
          <a:p>
            <a:endParaRPr lang="en-US" dirty="0"/>
          </a:p>
          <a:p>
            <a:r>
              <a:rPr lang="en-US" dirty="0"/>
              <a:t>In all other cases, arrival-time difference is within –delta and delta, so participants perceive them as synchronous and report ‘synchronous’. </a:t>
            </a:r>
          </a:p>
        </p:txBody>
      </p:sp>
      <p:sp>
        <p:nvSpPr>
          <p:cNvPr id="4" name="Slide Number Placeholder 3"/>
          <p:cNvSpPr>
            <a:spLocks noGrp="1"/>
          </p:cNvSpPr>
          <p:nvPr>
            <p:ph type="sldNum" sz="quarter" idx="5"/>
          </p:nvPr>
        </p:nvSpPr>
        <p:spPr/>
        <p:txBody>
          <a:bodyPr/>
          <a:lstStyle/>
          <a:p>
            <a:fld id="{FC87530A-E3E4-BB45-A525-141250273460}" type="slidenum">
              <a:rPr lang="en-US" smtClean="0"/>
              <a:t>8</a:t>
            </a:fld>
            <a:endParaRPr lang="en-US"/>
          </a:p>
        </p:txBody>
      </p:sp>
    </p:spTree>
    <p:extLst>
      <p:ext uri="{BB962C8B-B14F-4D97-AF65-F5344CB8AC3E}">
        <p14:creationId xmlns:p14="http://schemas.microsoft.com/office/powerpoint/2010/main" val="2212587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assume participants do lapse, this paper has so many free parameters just for lapses. I honestly don’t think they are all necessary. So this is the diagram they show to describe the probabilities of each of those three responses after taking lapses into account.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any given SOA, participants would response ‘A-first’ with this probability, but since they lapse with a probability of </a:t>
            </a:r>
            <a:r>
              <a:rPr lang="en-US" dirty="0" err="1"/>
              <a:t>epsilon_AF</a:t>
            </a:r>
            <a:r>
              <a:rPr lang="en-US" dirty="0"/>
              <a:t>, and when they lapse, they either mistakenly report ’synchronous’ with a probability of </a:t>
            </a:r>
            <a:r>
              <a:rPr lang="en-US" dirty="0" err="1"/>
              <a:t>kappa_AFS</a:t>
            </a:r>
            <a:r>
              <a:rPr lang="en-US" dirty="0"/>
              <a:t>, or report ‘V-first’ with a probability of </a:t>
            </a:r>
            <a:r>
              <a:rPr lang="en-US" dirty="0" err="1"/>
              <a:t>kappa_AF_VF</a:t>
            </a:r>
            <a:r>
              <a:rPr lang="en-US" dirty="0"/>
              <a:t>. These two </a:t>
            </a:r>
            <a:r>
              <a:rPr lang="en-US" dirty="0" err="1"/>
              <a:t>kappas</a:t>
            </a:r>
            <a:r>
              <a:rPr lang="en-US" dirty="0"/>
              <a:t> add up to 1. These two </a:t>
            </a:r>
            <a:r>
              <a:rPr lang="en-US" dirty="0" err="1"/>
              <a:t>kappas</a:t>
            </a:r>
            <a:r>
              <a:rPr lang="en-US" dirty="0"/>
              <a:t> are not set to 50%-50%. I don’t understand why the chance of mistakenly choosing the two unintended responses should be not be the same. Participants don’t lapse with a probability of 1-epsilon_AF, and they </a:t>
            </a:r>
            <a:r>
              <a:rPr lang="en-US" dirty="0" err="1"/>
              <a:t>repond</a:t>
            </a:r>
            <a:r>
              <a:rPr lang="en-US" dirty="0"/>
              <a:t> ‘A-first’ as they intend to do. </a:t>
            </a:r>
          </a:p>
          <a:p>
            <a:endParaRPr lang="en-US" dirty="0"/>
          </a:p>
          <a:p>
            <a:r>
              <a:rPr lang="en-US" dirty="0"/>
              <a:t>The logic for the other two branches are the same, and this model assumes different lapse rates for each response type, </a:t>
            </a:r>
            <a:r>
              <a:rPr lang="en-US" dirty="0" err="1"/>
              <a:t>epsilon_AF</a:t>
            </a:r>
            <a:r>
              <a:rPr lang="en-US" dirty="0"/>
              <a:t>, </a:t>
            </a:r>
            <a:r>
              <a:rPr lang="en-US" dirty="0" err="1"/>
              <a:t>epsilon_S</a:t>
            </a:r>
            <a:r>
              <a:rPr lang="en-US" dirty="0"/>
              <a:t>, and </a:t>
            </a:r>
            <a:r>
              <a:rPr lang="en-US" dirty="0" err="1"/>
              <a:t>epsilon_VF</a:t>
            </a:r>
            <a:r>
              <a:rPr lang="en-US" dirty="0"/>
              <a:t>, which I found unnecessary. </a:t>
            </a:r>
          </a:p>
          <a:p>
            <a:endParaRPr lang="en-US" dirty="0"/>
          </a:p>
          <a:p>
            <a:r>
              <a:rPr lang="en-US" dirty="0"/>
              <a:t>Anyway, there are a total of 6 free parameters in this model just for the lapses. </a:t>
            </a:r>
          </a:p>
          <a:p>
            <a:endParaRPr lang="en-US" dirty="0"/>
          </a:p>
          <a:p>
            <a:r>
              <a:rPr lang="en-US" dirty="0"/>
              <a:t>The formula for the probability of reporting ‘A-first’ is just the sum of all the products from these three branches that lead to the ‘A-first’ response.</a:t>
            </a:r>
          </a:p>
        </p:txBody>
      </p:sp>
      <p:sp>
        <p:nvSpPr>
          <p:cNvPr id="4" name="Slide Number Placeholder 3"/>
          <p:cNvSpPr>
            <a:spLocks noGrp="1"/>
          </p:cNvSpPr>
          <p:nvPr>
            <p:ph type="sldNum" sz="quarter" idx="5"/>
          </p:nvPr>
        </p:nvSpPr>
        <p:spPr/>
        <p:txBody>
          <a:bodyPr/>
          <a:lstStyle/>
          <a:p>
            <a:fld id="{FC87530A-E3E4-BB45-A525-141250273460}" type="slidenum">
              <a:rPr lang="en-US" smtClean="0"/>
              <a:t>9</a:t>
            </a:fld>
            <a:endParaRPr lang="en-US"/>
          </a:p>
        </p:txBody>
      </p:sp>
    </p:spTree>
    <p:extLst>
      <p:ext uri="{BB962C8B-B14F-4D97-AF65-F5344CB8AC3E}">
        <p14:creationId xmlns:p14="http://schemas.microsoft.com/office/powerpoint/2010/main" val="354913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56A4-6A7C-884F-9998-F0B567A7C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15669E-D8E5-7447-BC5B-88E5FC4C2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8E4C05-6163-214A-8A2A-EF84712BA43A}"/>
              </a:ext>
            </a:extLst>
          </p:cNvPr>
          <p:cNvSpPr>
            <a:spLocks noGrp="1"/>
          </p:cNvSpPr>
          <p:nvPr>
            <p:ph type="dt" sz="half" idx="10"/>
          </p:nvPr>
        </p:nvSpPr>
        <p:spPr/>
        <p:txBody>
          <a:bodyPr/>
          <a:lstStyle/>
          <a:p>
            <a:fld id="{395C3389-F580-A043-B136-9F2A65E0099C}" type="datetime1">
              <a:rPr lang="en-US" smtClean="0"/>
              <a:t>9/30/21</a:t>
            </a:fld>
            <a:endParaRPr lang="en-US"/>
          </a:p>
        </p:txBody>
      </p:sp>
      <p:sp>
        <p:nvSpPr>
          <p:cNvPr id="5" name="Footer Placeholder 4">
            <a:extLst>
              <a:ext uri="{FF2B5EF4-FFF2-40B4-BE49-F238E27FC236}">
                <a16:creationId xmlns:a16="http://schemas.microsoft.com/office/drawing/2014/main" id="{58079312-2A9E-8E4C-8959-FD675A47C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E7D17-DEDB-1B4D-8298-5764E0269E55}"/>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305727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13633-79F7-0745-B356-449C95B537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DBB05-2E3F-294C-8C01-C3E975F6C6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F3C33-EC41-B84E-ABF1-CE6479B98835}"/>
              </a:ext>
            </a:extLst>
          </p:cNvPr>
          <p:cNvSpPr>
            <a:spLocks noGrp="1"/>
          </p:cNvSpPr>
          <p:nvPr>
            <p:ph type="dt" sz="half" idx="10"/>
          </p:nvPr>
        </p:nvSpPr>
        <p:spPr/>
        <p:txBody>
          <a:bodyPr/>
          <a:lstStyle/>
          <a:p>
            <a:fld id="{264781C2-26DF-1844-89E8-1C8505B0F80E}" type="datetime1">
              <a:rPr lang="en-US" smtClean="0"/>
              <a:t>9/30/21</a:t>
            </a:fld>
            <a:endParaRPr lang="en-US"/>
          </a:p>
        </p:txBody>
      </p:sp>
      <p:sp>
        <p:nvSpPr>
          <p:cNvPr id="5" name="Footer Placeholder 4">
            <a:extLst>
              <a:ext uri="{FF2B5EF4-FFF2-40B4-BE49-F238E27FC236}">
                <a16:creationId xmlns:a16="http://schemas.microsoft.com/office/drawing/2014/main" id="{B669E6FF-BD8E-AB43-AAFD-ADB28A6B5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BF3EE-57F1-C745-8459-07D438BB7DFA}"/>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322490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AE01BE-E0A5-C446-AF3D-0B64CAEE35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0DF713-BCB4-F54C-B596-790C20E64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2DFF3-D054-1F4B-B155-53EF0CA4F606}"/>
              </a:ext>
            </a:extLst>
          </p:cNvPr>
          <p:cNvSpPr>
            <a:spLocks noGrp="1"/>
          </p:cNvSpPr>
          <p:nvPr>
            <p:ph type="dt" sz="half" idx="10"/>
          </p:nvPr>
        </p:nvSpPr>
        <p:spPr/>
        <p:txBody>
          <a:bodyPr/>
          <a:lstStyle/>
          <a:p>
            <a:fld id="{3F3F1FB0-D94A-1A49-8AD6-BD97EF2C7145}" type="datetime1">
              <a:rPr lang="en-US" smtClean="0"/>
              <a:t>9/30/21</a:t>
            </a:fld>
            <a:endParaRPr lang="en-US"/>
          </a:p>
        </p:txBody>
      </p:sp>
      <p:sp>
        <p:nvSpPr>
          <p:cNvPr id="5" name="Footer Placeholder 4">
            <a:extLst>
              <a:ext uri="{FF2B5EF4-FFF2-40B4-BE49-F238E27FC236}">
                <a16:creationId xmlns:a16="http://schemas.microsoft.com/office/drawing/2014/main" id="{CA4DA51A-E2EC-374F-94EC-C78E89C03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C7D36-3DBE-1348-AB57-B232BE71AE5C}"/>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38306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3BEB1-A6F6-2D45-8412-1580B5332E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7D234-7E7D-E24F-8601-7F758BB23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78F9E-CB3E-944F-80A3-65448B8E1D1C}"/>
              </a:ext>
            </a:extLst>
          </p:cNvPr>
          <p:cNvSpPr>
            <a:spLocks noGrp="1"/>
          </p:cNvSpPr>
          <p:nvPr>
            <p:ph type="dt" sz="half" idx="10"/>
          </p:nvPr>
        </p:nvSpPr>
        <p:spPr/>
        <p:txBody>
          <a:bodyPr/>
          <a:lstStyle/>
          <a:p>
            <a:fld id="{8C063B14-B7A9-7C4B-82C7-60796D287ADE}" type="datetime1">
              <a:rPr lang="en-US" smtClean="0"/>
              <a:t>9/30/21</a:t>
            </a:fld>
            <a:endParaRPr lang="en-US"/>
          </a:p>
        </p:txBody>
      </p:sp>
      <p:sp>
        <p:nvSpPr>
          <p:cNvPr id="5" name="Footer Placeholder 4">
            <a:extLst>
              <a:ext uri="{FF2B5EF4-FFF2-40B4-BE49-F238E27FC236}">
                <a16:creationId xmlns:a16="http://schemas.microsoft.com/office/drawing/2014/main" id="{82437EE0-61B7-4A4C-925A-CEA7C8EEB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0A26A-3646-9347-B6D6-3F54E349E7AB}"/>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2708899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6FD-E555-7C48-A849-FD05FFBA8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EBB571-E728-E243-B406-5EBFB7CB3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40E437-03FF-174D-9033-4D6557B5FA46}"/>
              </a:ext>
            </a:extLst>
          </p:cNvPr>
          <p:cNvSpPr>
            <a:spLocks noGrp="1"/>
          </p:cNvSpPr>
          <p:nvPr>
            <p:ph type="dt" sz="half" idx="10"/>
          </p:nvPr>
        </p:nvSpPr>
        <p:spPr/>
        <p:txBody>
          <a:bodyPr/>
          <a:lstStyle/>
          <a:p>
            <a:fld id="{CDCB89FD-47AC-6B43-B90A-3F1878A8D96D}" type="datetime1">
              <a:rPr lang="en-US" smtClean="0"/>
              <a:t>9/30/21</a:t>
            </a:fld>
            <a:endParaRPr lang="en-US"/>
          </a:p>
        </p:txBody>
      </p:sp>
      <p:sp>
        <p:nvSpPr>
          <p:cNvPr id="5" name="Footer Placeholder 4">
            <a:extLst>
              <a:ext uri="{FF2B5EF4-FFF2-40B4-BE49-F238E27FC236}">
                <a16:creationId xmlns:a16="http://schemas.microsoft.com/office/drawing/2014/main" id="{297A483F-AA8B-634E-A2A7-8A5323C56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771CA-6752-714C-B550-89B65F73FC21}"/>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376619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2AEC-995B-4542-95D2-A33592657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F64B0-60A5-D14B-9F3E-6C5CCB54E9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E38C37-11F7-9C42-A946-2E2214EB3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3161C-13B7-A540-8A2B-E775995F0C5C}"/>
              </a:ext>
            </a:extLst>
          </p:cNvPr>
          <p:cNvSpPr>
            <a:spLocks noGrp="1"/>
          </p:cNvSpPr>
          <p:nvPr>
            <p:ph type="dt" sz="half" idx="10"/>
          </p:nvPr>
        </p:nvSpPr>
        <p:spPr/>
        <p:txBody>
          <a:bodyPr/>
          <a:lstStyle/>
          <a:p>
            <a:fld id="{A26C7F70-617D-EC47-82CA-EA5997CFA064}" type="datetime1">
              <a:rPr lang="en-US" smtClean="0"/>
              <a:t>9/30/21</a:t>
            </a:fld>
            <a:endParaRPr lang="en-US"/>
          </a:p>
        </p:txBody>
      </p:sp>
      <p:sp>
        <p:nvSpPr>
          <p:cNvPr id="6" name="Footer Placeholder 5">
            <a:extLst>
              <a:ext uri="{FF2B5EF4-FFF2-40B4-BE49-F238E27FC236}">
                <a16:creationId xmlns:a16="http://schemas.microsoft.com/office/drawing/2014/main" id="{3677DA28-88BE-6544-A3CA-DCA9C553D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3EFC3-ADA2-BC4C-81A3-6D64AC099D70}"/>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199697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01F78-09FF-4F4A-BCEC-855E5DDB4C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87E915-2E57-3743-9946-CFFD631ED8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D5C50A-7E41-7442-A711-2F4B23DE8E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91289-CE0E-8F4C-B811-A4BC35AA1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2E422-48AE-F649-A904-6515A7C5C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12C70E-1293-0346-9B5B-E693822A679B}"/>
              </a:ext>
            </a:extLst>
          </p:cNvPr>
          <p:cNvSpPr>
            <a:spLocks noGrp="1"/>
          </p:cNvSpPr>
          <p:nvPr>
            <p:ph type="dt" sz="half" idx="10"/>
          </p:nvPr>
        </p:nvSpPr>
        <p:spPr/>
        <p:txBody>
          <a:bodyPr/>
          <a:lstStyle/>
          <a:p>
            <a:fld id="{278BD527-C9FD-044A-9400-79CF06633CA2}" type="datetime1">
              <a:rPr lang="en-US" smtClean="0"/>
              <a:t>9/30/21</a:t>
            </a:fld>
            <a:endParaRPr lang="en-US"/>
          </a:p>
        </p:txBody>
      </p:sp>
      <p:sp>
        <p:nvSpPr>
          <p:cNvPr id="8" name="Footer Placeholder 7">
            <a:extLst>
              <a:ext uri="{FF2B5EF4-FFF2-40B4-BE49-F238E27FC236}">
                <a16:creationId xmlns:a16="http://schemas.microsoft.com/office/drawing/2014/main" id="{2811F6B3-FD3A-1946-9BC2-E243ACF29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9F466A-E6FE-7149-A710-8ECBED8A851D}"/>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141206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283C-3404-F149-BFDA-43C287D67E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9142B2-2E26-4840-953F-B030E1DDCF83}"/>
              </a:ext>
            </a:extLst>
          </p:cNvPr>
          <p:cNvSpPr>
            <a:spLocks noGrp="1"/>
          </p:cNvSpPr>
          <p:nvPr>
            <p:ph type="dt" sz="half" idx="10"/>
          </p:nvPr>
        </p:nvSpPr>
        <p:spPr/>
        <p:txBody>
          <a:bodyPr/>
          <a:lstStyle/>
          <a:p>
            <a:fld id="{FF820145-0F79-0F47-9D8C-76D54E5E9EAE}" type="datetime1">
              <a:rPr lang="en-US" smtClean="0"/>
              <a:t>9/30/21</a:t>
            </a:fld>
            <a:endParaRPr lang="en-US"/>
          </a:p>
        </p:txBody>
      </p:sp>
      <p:sp>
        <p:nvSpPr>
          <p:cNvPr id="4" name="Footer Placeholder 3">
            <a:extLst>
              <a:ext uri="{FF2B5EF4-FFF2-40B4-BE49-F238E27FC236}">
                <a16:creationId xmlns:a16="http://schemas.microsoft.com/office/drawing/2014/main" id="{02527843-96EB-CF41-AA5C-74E40AD80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9BE72C-E442-8145-A43F-118BF9A72B09}"/>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332182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6E19A4-E160-9341-AB3C-EF19CDA8FE7A}"/>
              </a:ext>
            </a:extLst>
          </p:cNvPr>
          <p:cNvSpPr>
            <a:spLocks noGrp="1"/>
          </p:cNvSpPr>
          <p:nvPr>
            <p:ph type="dt" sz="half" idx="10"/>
          </p:nvPr>
        </p:nvSpPr>
        <p:spPr/>
        <p:txBody>
          <a:bodyPr/>
          <a:lstStyle/>
          <a:p>
            <a:fld id="{592DB741-0912-E047-BC25-3303A6194003}" type="datetime1">
              <a:rPr lang="en-US" smtClean="0"/>
              <a:t>9/30/21</a:t>
            </a:fld>
            <a:endParaRPr lang="en-US"/>
          </a:p>
        </p:txBody>
      </p:sp>
      <p:sp>
        <p:nvSpPr>
          <p:cNvPr id="3" name="Footer Placeholder 2">
            <a:extLst>
              <a:ext uri="{FF2B5EF4-FFF2-40B4-BE49-F238E27FC236}">
                <a16:creationId xmlns:a16="http://schemas.microsoft.com/office/drawing/2014/main" id="{4905A9B3-B027-204D-8E5B-2AC3511F25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0D9710-500F-6E47-A850-3D6A00974308}"/>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155374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3CC9-47CF-F249-8A6F-EA9A28663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FDF457-2AF6-4F41-BDD8-B54AF7839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59E704-734A-F643-8036-75A9F62DA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875C3-A8F2-AE47-81D3-C0E3D2E1C1EF}"/>
              </a:ext>
            </a:extLst>
          </p:cNvPr>
          <p:cNvSpPr>
            <a:spLocks noGrp="1"/>
          </p:cNvSpPr>
          <p:nvPr>
            <p:ph type="dt" sz="half" idx="10"/>
          </p:nvPr>
        </p:nvSpPr>
        <p:spPr/>
        <p:txBody>
          <a:bodyPr/>
          <a:lstStyle/>
          <a:p>
            <a:fld id="{B960ABA0-F4B6-CC43-9EFD-8E6D8E25A812}" type="datetime1">
              <a:rPr lang="en-US" smtClean="0"/>
              <a:t>9/30/21</a:t>
            </a:fld>
            <a:endParaRPr lang="en-US"/>
          </a:p>
        </p:txBody>
      </p:sp>
      <p:sp>
        <p:nvSpPr>
          <p:cNvPr id="6" name="Footer Placeholder 5">
            <a:extLst>
              <a:ext uri="{FF2B5EF4-FFF2-40B4-BE49-F238E27FC236}">
                <a16:creationId xmlns:a16="http://schemas.microsoft.com/office/drawing/2014/main" id="{FAE67934-730C-0A43-BF13-473A5078A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BA3A5-CD4D-6943-844B-43B1D9266420}"/>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59165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0CB2-EB84-8643-8B17-44D4548D9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B9C494-CD0D-AF44-A3B0-1CF0C3B5A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6E561-8F21-CB41-872A-C87B51DB2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3D53B6-F27D-8246-B49A-100705D72236}"/>
              </a:ext>
            </a:extLst>
          </p:cNvPr>
          <p:cNvSpPr>
            <a:spLocks noGrp="1"/>
          </p:cNvSpPr>
          <p:nvPr>
            <p:ph type="dt" sz="half" idx="10"/>
          </p:nvPr>
        </p:nvSpPr>
        <p:spPr/>
        <p:txBody>
          <a:bodyPr/>
          <a:lstStyle/>
          <a:p>
            <a:fld id="{620C67DB-A337-5348-9B24-F6A1F7B1CC4B}" type="datetime1">
              <a:rPr lang="en-US" smtClean="0"/>
              <a:t>9/30/21</a:t>
            </a:fld>
            <a:endParaRPr lang="en-US"/>
          </a:p>
        </p:txBody>
      </p:sp>
      <p:sp>
        <p:nvSpPr>
          <p:cNvPr id="6" name="Footer Placeholder 5">
            <a:extLst>
              <a:ext uri="{FF2B5EF4-FFF2-40B4-BE49-F238E27FC236}">
                <a16:creationId xmlns:a16="http://schemas.microsoft.com/office/drawing/2014/main" id="{E3DFE929-541A-F343-8A9D-8B3BA6A40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FCD6E-FED4-9349-9E13-A52628A8466D}"/>
              </a:ext>
            </a:extLst>
          </p:cNvPr>
          <p:cNvSpPr>
            <a:spLocks noGrp="1"/>
          </p:cNvSpPr>
          <p:nvPr>
            <p:ph type="sldNum" sz="quarter" idx="12"/>
          </p:nvPr>
        </p:nvSpPr>
        <p:spPr/>
        <p:txBody>
          <a:bodyPr/>
          <a:lstStyle/>
          <a:p>
            <a:fld id="{8D28A131-1D80-DF47-B0AB-1025244B7CF4}" type="slidenum">
              <a:rPr lang="en-US" smtClean="0"/>
              <a:t>‹#›</a:t>
            </a:fld>
            <a:endParaRPr lang="en-US"/>
          </a:p>
        </p:txBody>
      </p:sp>
    </p:spTree>
    <p:extLst>
      <p:ext uri="{BB962C8B-B14F-4D97-AF65-F5344CB8AC3E}">
        <p14:creationId xmlns:p14="http://schemas.microsoft.com/office/powerpoint/2010/main" val="287463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2004E-38A7-A047-837D-674219CC5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46DA9-2B23-DB41-A7E3-92569B60D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ABA2D-DE29-AB43-859C-B5949ABB24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8D18C-F6CE-A64E-B29A-4D382A1A3BF7}" type="datetime1">
              <a:rPr lang="en-US" smtClean="0"/>
              <a:t>9/30/21</a:t>
            </a:fld>
            <a:endParaRPr lang="en-US"/>
          </a:p>
        </p:txBody>
      </p:sp>
      <p:sp>
        <p:nvSpPr>
          <p:cNvPr id="5" name="Footer Placeholder 4">
            <a:extLst>
              <a:ext uri="{FF2B5EF4-FFF2-40B4-BE49-F238E27FC236}">
                <a16:creationId xmlns:a16="http://schemas.microsoft.com/office/drawing/2014/main" id="{CC8A751C-F6F5-D540-B521-97B3C881C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94469B-6601-0B45-B3B7-C429DAE6F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8A131-1D80-DF47-B0AB-1025244B7CF4}" type="slidenum">
              <a:rPr lang="en-US" smtClean="0"/>
              <a:t>‹#›</a:t>
            </a:fld>
            <a:endParaRPr lang="en-US"/>
          </a:p>
        </p:txBody>
      </p:sp>
    </p:spTree>
    <p:extLst>
      <p:ext uri="{BB962C8B-B14F-4D97-AF65-F5344CB8AC3E}">
        <p14:creationId xmlns:p14="http://schemas.microsoft.com/office/powerpoint/2010/main" val="2736230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9.png"/><Relationship Id="rId7" Type="http://schemas.openxmlformats.org/officeDocument/2006/relationships/customXml" Target="../ink/ink12.xml"/><Relationship Id="rId12"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7.png"/><Relationship Id="rId5" Type="http://schemas.openxmlformats.org/officeDocument/2006/relationships/customXml" Target="../ink/ink11.xml"/><Relationship Id="rId10" Type="http://schemas.openxmlformats.org/officeDocument/2006/relationships/image" Target="../media/image56.png"/><Relationship Id="rId4" Type="http://schemas.openxmlformats.org/officeDocument/2006/relationships/image" Target="../media/image49.png"/><Relationship Id="rId9" Type="http://schemas.openxmlformats.org/officeDocument/2006/relationships/customXml" Target="../ink/ink13.xml"/></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53.png"/><Relationship Id="rId3" Type="http://schemas.openxmlformats.org/officeDocument/2006/relationships/image" Target="../media/image29.png"/><Relationship Id="rId7" Type="http://schemas.openxmlformats.org/officeDocument/2006/relationships/customXml" Target="../ink/ink15.xml"/><Relationship Id="rId12"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1.png"/><Relationship Id="rId5" Type="http://schemas.openxmlformats.org/officeDocument/2006/relationships/customXml" Target="../ink/ink14.xml"/><Relationship Id="rId10" Type="http://schemas.openxmlformats.org/officeDocument/2006/relationships/image" Target="../media/image60.png"/><Relationship Id="rId4" Type="http://schemas.openxmlformats.org/officeDocument/2006/relationships/image" Target="../media/image49.png"/><Relationship Id="rId9" Type="http://schemas.openxmlformats.org/officeDocument/2006/relationships/customXml" Target="../ink/ink16.xml"/></Relationships>
</file>

<file path=ppt/slides/_rels/slide12.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20.xml"/><Relationship Id="rId18" Type="http://schemas.openxmlformats.org/officeDocument/2006/relationships/image" Target="../media/image70.png"/><Relationship Id="rId3" Type="http://schemas.openxmlformats.org/officeDocument/2006/relationships/image" Target="../media/image29.png"/><Relationship Id="rId7" Type="http://schemas.openxmlformats.org/officeDocument/2006/relationships/customXml" Target="../ink/ink17.xml"/><Relationship Id="rId12" Type="http://schemas.openxmlformats.org/officeDocument/2006/relationships/image" Target="../media/image67.png"/><Relationship Id="rId17" Type="http://schemas.openxmlformats.org/officeDocument/2006/relationships/customXml" Target="../ink/ink22.xml"/><Relationship Id="rId2" Type="http://schemas.openxmlformats.org/officeDocument/2006/relationships/notesSlide" Target="../notesSlides/notesSlide12.xml"/><Relationship Id="rId16"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customXml" Target="../ink/ink19.xml"/><Relationship Id="rId5" Type="http://schemas.openxmlformats.org/officeDocument/2006/relationships/image" Target="../media/image63.png"/><Relationship Id="rId15" Type="http://schemas.openxmlformats.org/officeDocument/2006/relationships/customXml" Target="../ink/ink21.xml"/><Relationship Id="rId10" Type="http://schemas.openxmlformats.org/officeDocument/2006/relationships/image" Target="../media/image66.png"/><Relationship Id="rId4" Type="http://schemas.openxmlformats.org/officeDocument/2006/relationships/image" Target="../media/image62.png"/><Relationship Id="rId9" Type="http://schemas.openxmlformats.org/officeDocument/2006/relationships/customXml" Target="../ink/ink18.xml"/><Relationship Id="rId14" Type="http://schemas.openxmlformats.org/officeDocument/2006/relationships/image" Target="../media/image68.png"/></Relationships>
</file>

<file path=ppt/slides/_rels/slide13.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29.png"/><Relationship Id="rId7"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3.xml"/><Relationship Id="rId11" Type="http://schemas.openxmlformats.org/officeDocument/2006/relationships/image" Target="../media/image75.png"/><Relationship Id="rId5" Type="http://schemas.openxmlformats.org/officeDocument/2006/relationships/image" Target="../media/image72.png"/><Relationship Id="rId10" Type="http://schemas.openxmlformats.org/officeDocument/2006/relationships/customXml" Target="../ink/ink25.xml"/><Relationship Id="rId4" Type="http://schemas.openxmlformats.org/officeDocument/2006/relationships/image" Target="../media/image71.png"/><Relationship Id="rId9" Type="http://schemas.openxmlformats.org/officeDocument/2006/relationships/image" Target="../media/image74.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29.png"/><Relationship Id="rId7" Type="http://schemas.openxmlformats.org/officeDocument/2006/relationships/customXml" Target="../ink/ink26.xml"/><Relationship Id="rId12" Type="http://schemas.openxmlformats.org/officeDocument/2006/relationships/image" Target="../media/image7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customXml" Target="../ink/ink28.xml"/><Relationship Id="rId5" Type="http://schemas.openxmlformats.org/officeDocument/2006/relationships/image" Target="../media/image72.png"/><Relationship Id="rId10" Type="http://schemas.openxmlformats.org/officeDocument/2006/relationships/image" Target="../media/image78.png"/><Relationship Id="rId4" Type="http://schemas.openxmlformats.org/officeDocument/2006/relationships/image" Target="../media/image71.png"/><Relationship Id="rId9" Type="http://schemas.openxmlformats.org/officeDocument/2006/relationships/customXml" Target="../ink/ink2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1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29.png"/><Relationship Id="rId7" Type="http://schemas.openxmlformats.org/officeDocument/2006/relationships/customXml" Target="../ink/ink3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7.png"/><Relationship Id="rId5" Type="http://schemas.openxmlformats.org/officeDocument/2006/relationships/customXml" Target="../ink/ink29.xml"/><Relationship Id="rId10" Type="http://schemas.openxmlformats.org/officeDocument/2006/relationships/image" Target="../media/image86.png"/><Relationship Id="rId4" Type="http://schemas.openxmlformats.org/officeDocument/2006/relationships/image" Target="../media/image83.png"/><Relationship Id="rId9" Type="http://schemas.openxmlformats.org/officeDocument/2006/relationships/customXml" Target="../ink/ink31.xml"/></Relationships>
</file>

<file path=ppt/slides/_rels/slide17.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29.png"/><Relationship Id="rId7" Type="http://schemas.openxmlformats.org/officeDocument/2006/relationships/image" Target="../media/image88.png"/><Relationship Id="rId12" Type="http://schemas.openxmlformats.org/officeDocument/2006/relationships/image" Target="../media/image9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90.png"/><Relationship Id="rId5" Type="http://schemas.openxmlformats.org/officeDocument/2006/relationships/image" Target="../media/image87.png"/><Relationship Id="rId10" Type="http://schemas.openxmlformats.org/officeDocument/2006/relationships/customXml" Target="../ink/ink34.xml"/><Relationship Id="rId4" Type="http://schemas.openxmlformats.org/officeDocument/2006/relationships/image" Target="../media/image83.png"/><Relationship Id="rId9" Type="http://schemas.openxmlformats.org/officeDocument/2006/relationships/image" Target="../media/image89.png"/></Relationships>
</file>

<file path=ppt/slides/_rels/slide18.xml.rels><?xml version="1.0" encoding="UTF-8" standalone="yes"?>
<Relationships xmlns="http://schemas.openxmlformats.org/package/2006/relationships"><Relationship Id="rId8" Type="http://schemas.openxmlformats.org/officeDocument/2006/relationships/customXml" Target="../ink/ink37.xml"/><Relationship Id="rId3" Type="http://schemas.openxmlformats.org/officeDocument/2006/relationships/image" Target="../media/image92.png"/><Relationship Id="rId7" Type="http://schemas.openxmlformats.org/officeDocument/2006/relationships/image" Target="../media/image9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96.png"/><Relationship Id="rId5" Type="http://schemas.openxmlformats.org/officeDocument/2006/relationships/image" Target="../media/image93.png"/><Relationship Id="rId10" Type="http://schemas.openxmlformats.org/officeDocument/2006/relationships/customXml" Target="../ink/ink38.xml"/><Relationship Id="rId4" Type="http://schemas.openxmlformats.org/officeDocument/2006/relationships/customXml" Target="../ink/ink35.xml"/><Relationship Id="rId9" Type="http://schemas.openxmlformats.org/officeDocument/2006/relationships/image" Target="../media/image95.png"/></Relationships>
</file>

<file path=ppt/slides/_rels/slide19.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customXml" Target="../ink/ink39.xml"/></Relationships>
</file>

<file path=ppt/slides/_rels/slide2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44.png"/><Relationship Id="rId18" Type="http://schemas.openxmlformats.org/officeDocument/2006/relationships/customXml" Target="../ink/ink6.xml"/><Relationship Id="rId3" Type="http://schemas.openxmlformats.org/officeDocument/2006/relationships/image" Target="../media/image29.png"/><Relationship Id="rId21"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customXml" Target="../ink/ink3.xml"/><Relationship Id="rId17" Type="http://schemas.openxmlformats.org/officeDocument/2006/relationships/image" Target="../media/image46.png"/><Relationship Id="rId2" Type="http://schemas.openxmlformats.org/officeDocument/2006/relationships/notesSlide" Target="../notesSlides/notesSlide8.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3.png"/><Relationship Id="rId5" Type="http://schemas.openxmlformats.org/officeDocument/2006/relationships/image" Target="../media/image39.png"/><Relationship Id="rId15" Type="http://schemas.openxmlformats.org/officeDocument/2006/relationships/image" Target="../media/image45.png"/><Relationship Id="rId10" Type="http://schemas.openxmlformats.org/officeDocument/2006/relationships/customXml" Target="../ink/ink2.xml"/><Relationship Id="rId19" Type="http://schemas.openxmlformats.org/officeDocument/2006/relationships/image" Target="../media/image47.png"/><Relationship Id="rId4" Type="http://schemas.openxmlformats.org/officeDocument/2006/relationships/image" Target="../media/image38.png"/><Relationship Id="rId9" Type="http://schemas.openxmlformats.org/officeDocument/2006/relationships/image" Target="../media/image42.png"/><Relationship Id="rId14" Type="http://schemas.openxmlformats.org/officeDocument/2006/relationships/customXml" Target="../ink/ink4.xml"/></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29.png"/><Relationship Id="rId7" Type="http://schemas.openxmlformats.org/officeDocument/2006/relationships/customXml" Target="../ink/ink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3.png"/><Relationship Id="rId5" Type="http://schemas.openxmlformats.org/officeDocument/2006/relationships/customXml" Target="../ink/ink8.xml"/><Relationship Id="rId10" Type="http://schemas.openxmlformats.org/officeDocument/2006/relationships/image" Target="../media/image52.png"/><Relationship Id="rId4" Type="http://schemas.openxmlformats.org/officeDocument/2006/relationships/image" Target="../media/image49.png"/><Relationship Id="rId9"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 letter&#10;&#10;Description automatically generated">
            <a:extLst>
              <a:ext uri="{FF2B5EF4-FFF2-40B4-BE49-F238E27FC236}">
                <a16:creationId xmlns:a16="http://schemas.microsoft.com/office/drawing/2014/main" id="{B4D39B8C-F996-A241-BDC1-9BC2B7EE8CA9}"/>
              </a:ext>
            </a:extLst>
          </p:cNvPr>
          <p:cNvPicPr>
            <a:picLocks noChangeAspect="1"/>
          </p:cNvPicPr>
          <p:nvPr/>
        </p:nvPicPr>
        <p:blipFill>
          <a:blip r:embed="rId3"/>
          <a:stretch>
            <a:fillRect/>
          </a:stretch>
        </p:blipFill>
        <p:spPr>
          <a:xfrm>
            <a:off x="508000" y="1238251"/>
            <a:ext cx="11176000" cy="3467100"/>
          </a:xfrm>
          <a:prstGeom prst="rect">
            <a:avLst/>
          </a:prstGeom>
        </p:spPr>
      </p:pic>
      <p:sp>
        <p:nvSpPr>
          <p:cNvPr id="2" name="Slide Number Placeholder 1">
            <a:extLst>
              <a:ext uri="{FF2B5EF4-FFF2-40B4-BE49-F238E27FC236}">
                <a16:creationId xmlns:a16="http://schemas.microsoft.com/office/drawing/2014/main" id="{D0B0103C-25BA-7749-985A-DD9799A29203}"/>
              </a:ext>
            </a:extLst>
          </p:cNvPr>
          <p:cNvSpPr>
            <a:spLocks noGrp="1"/>
          </p:cNvSpPr>
          <p:nvPr>
            <p:ph type="sldNum" sz="quarter" idx="12"/>
          </p:nvPr>
        </p:nvSpPr>
        <p:spPr/>
        <p:txBody>
          <a:bodyPr/>
          <a:lstStyle/>
          <a:p>
            <a:fld id="{8D28A131-1D80-DF47-B0AB-1025244B7CF4}" type="slidenum">
              <a:rPr lang="en-US" smtClean="0"/>
              <a:t>1</a:t>
            </a:fld>
            <a:endParaRPr lang="en-US"/>
          </a:p>
        </p:txBody>
      </p:sp>
    </p:spTree>
    <p:extLst>
      <p:ext uri="{BB962C8B-B14F-4D97-AF65-F5344CB8AC3E}">
        <p14:creationId xmlns:p14="http://schemas.microsoft.com/office/powerpoint/2010/main" val="261968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AA01B0-4D2C-254F-A164-AB8BB9166EDF}"/>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a:t>
            </a:r>
            <a:r>
              <a:rPr lang="en-US" sz="4000" dirty="0">
                <a:highlight>
                  <a:srgbClr val="C0C0C0"/>
                </a:highlight>
                <a:latin typeface="Arial" panose="020B0604020202020204" pitchFamily="34" charset="0"/>
                <a:cs typeface="Arial" panose="020B0604020202020204" pitchFamily="34" charset="0"/>
              </a:rPr>
              <a:t>Ternary tasks</a:t>
            </a:r>
          </a:p>
        </p:txBody>
      </p:sp>
      <p:pic>
        <p:nvPicPr>
          <p:cNvPr id="5" name="Picture 4" descr="Diagram&#10;&#10;Description automatically generated">
            <a:extLst>
              <a:ext uri="{FF2B5EF4-FFF2-40B4-BE49-F238E27FC236}">
                <a16:creationId xmlns:a16="http://schemas.microsoft.com/office/drawing/2014/main" id="{016D5A6A-3A97-EC44-92F8-89F09CBAD305}"/>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9" name="TextBox 8">
            <a:extLst>
              <a:ext uri="{FF2B5EF4-FFF2-40B4-BE49-F238E27FC236}">
                <a16:creationId xmlns:a16="http://schemas.microsoft.com/office/drawing/2014/main" id="{6BE904C5-2FFD-614C-986C-F175138DF483}"/>
              </a:ext>
            </a:extLst>
          </p:cNvPr>
          <p:cNvSpPr txBox="1"/>
          <p:nvPr/>
        </p:nvSpPr>
        <p:spPr>
          <a:xfrm>
            <a:off x="5140036" y="1343891"/>
            <a:ext cx="239039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endParaRPr lang="en-US"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3E130889-17D2-C849-A407-F633378FF3C5}"/>
              </a:ext>
            </a:extLst>
          </p:cNvPr>
          <p:cNvGrpSpPr/>
          <p:nvPr/>
        </p:nvGrpSpPr>
        <p:grpSpPr>
          <a:xfrm>
            <a:off x="4826000" y="1819456"/>
            <a:ext cx="2981036" cy="3523887"/>
            <a:chOff x="5029200" y="1990221"/>
            <a:chExt cx="2981036" cy="3523887"/>
          </a:xfrm>
        </p:grpSpPr>
        <p:pic>
          <p:nvPicPr>
            <p:cNvPr id="14" name="Picture 13" descr="Diagram&#10;&#10;Description automatically generated">
              <a:extLst>
                <a:ext uri="{FF2B5EF4-FFF2-40B4-BE49-F238E27FC236}">
                  <a16:creationId xmlns:a16="http://schemas.microsoft.com/office/drawing/2014/main" id="{5BC5CFB0-96E9-A74C-80BF-10D41FABEFFC}"/>
                </a:ext>
              </a:extLst>
            </p:cNvPr>
            <p:cNvPicPr>
              <a:picLocks noChangeAspect="1"/>
            </p:cNvPicPr>
            <p:nvPr/>
          </p:nvPicPr>
          <p:blipFill rotWithShape="1">
            <a:blip r:embed="rId4"/>
            <a:srcRect t="6575"/>
            <a:stretch/>
          </p:blipFill>
          <p:spPr>
            <a:xfrm>
              <a:off x="5140036" y="1990221"/>
              <a:ext cx="2870200" cy="3523887"/>
            </a:xfrm>
            <a:prstGeom prst="rect">
              <a:avLst/>
            </a:prstGeom>
          </p:spPr>
        </p:pic>
        <p:sp>
          <p:nvSpPr>
            <p:cNvPr id="15" name="Rectangle 14">
              <a:extLst>
                <a:ext uri="{FF2B5EF4-FFF2-40B4-BE49-F238E27FC236}">
                  <a16:creationId xmlns:a16="http://schemas.microsoft.com/office/drawing/2014/main" id="{F1CA6AC5-EC7C-1742-9594-937988FBA073}"/>
                </a:ext>
              </a:extLst>
            </p:cNvPr>
            <p:cNvSpPr/>
            <p:nvPr/>
          </p:nvSpPr>
          <p:spPr>
            <a:xfrm>
              <a:off x="5029200" y="1990222"/>
              <a:ext cx="858982" cy="351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D2D55B53-5257-BD41-A34F-0C24E9BE1F6F}"/>
                  </a:ext>
                </a:extLst>
              </p14:cNvPr>
              <p14:cNvContentPartPr/>
              <p14:nvPr/>
            </p14:nvContentPartPr>
            <p14:xfrm>
              <a:off x="5232556" y="2301524"/>
              <a:ext cx="2445840" cy="1197720"/>
            </p14:xfrm>
          </p:contentPart>
        </mc:Choice>
        <mc:Fallback xmlns="">
          <p:pic>
            <p:nvPicPr>
              <p:cNvPr id="2" name="Ink 1">
                <a:extLst>
                  <a:ext uri="{FF2B5EF4-FFF2-40B4-BE49-F238E27FC236}">
                    <a16:creationId xmlns:a16="http://schemas.microsoft.com/office/drawing/2014/main" id="{D2D55B53-5257-BD41-A34F-0C24E9BE1F6F}"/>
                  </a:ext>
                </a:extLst>
              </p:cNvPr>
              <p:cNvPicPr/>
              <p:nvPr/>
            </p:nvPicPr>
            <p:blipFill>
              <a:blip r:embed="rId6"/>
              <a:stretch>
                <a:fillRect/>
              </a:stretch>
            </p:blipFill>
            <p:spPr>
              <a:xfrm>
                <a:off x="5178556" y="2193524"/>
                <a:ext cx="2553480" cy="141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F5FC9AC-F46C-234D-8493-39DB3D388C24}"/>
                  </a:ext>
                </a:extLst>
              </p14:cNvPr>
              <p14:cNvContentPartPr/>
              <p14:nvPr/>
            </p14:nvContentPartPr>
            <p14:xfrm>
              <a:off x="5221036" y="3525164"/>
              <a:ext cx="2432880" cy="446040"/>
            </p14:xfrm>
          </p:contentPart>
        </mc:Choice>
        <mc:Fallback xmlns="">
          <p:pic>
            <p:nvPicPr>
              <p:cNvPr id="3" name="Ink 2">
                <a:extLst>
                  <a:ext uri="{FF2B5EF4-FFF2-40B4-BE49-F238E27FC236}">
                    <a16:creationId xmlns:a16="http://schemas.microsoft.com/office/drawing/2014/main" id="{3F5FC9AC-F46C-234D-8493-39DB3D388C24}"/>
                  </a:ext>
                </a:extLst>
              </p:cNvPr>
              <p:cNvPicPr/>
              <p:nvPr/>
            </p:nvPicPr>
            <p:blipFill>
              <a:blip r:embed="rId8"/>
              <a:stretch>
                <a:fillRect/>
              </a:stretch>
            </p:blipFill>
            <p:spPr>
              <a:xfrm>
                <a:off x="5167036" y="3417164"/>
                <a:ext cx="254052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AAF302E8-F2CD-6B4B-A037-E9E73124178C}"/>
                  </a:ext>
                </a:extLst>
              </p14:cNvPr>
              <p14:cNvContentPartPr/>
              <p14:nvPr/>
            </p14:nvContentPartPr>
            <p14:xfrm>
              <a:off x="5214196" y="3520124"/>
              <a:ext cx="2471400" cy="1146960"/>
            </p14:xfrm>
          </p:contentPart>
        </mc:Choice>
        <mc:Fallback xmlns="">
          <p:pic>
            <p:nvPicPr>
              <p:cNvPr id="7" name="Ink 6">
                <a:extLst>
                  <a:ext uri="{FF2B5EF4-FFF2-40B4-BE49-F238E27FC236}">
                    <a16:creationId xmlns:a16="http://schemas.microsoft.com/office/drawing/2014/main" id="{AAF302E8-F2CD-6B4B-A037-E9E73124178C}"/>
                  </a:ext>
                </a:extLst>
              </p:cNvPr>
              <p:cNvPicPr/>
              <p:nvPr/>
            </p:nvPicPr>
            <p:blipFill>
              <a:blip r:embed="rId10"/>
              <a:stretch>
                <a:fillRect/>
              </a:stretch>
            </p:blipFill>
            <p:spPr>
              <a:xfrm>
                <a:off x="5160556" y="3412124"/>
                <a:ext cx="2579040" cy="1362600"/>
              </a:xfrm>
              <a:prstGeom prst="rect">
                <a:avLst/>
              </a:prstGeom>
            </p:spPr>
          </p:pic>
        </mc:Fallback>
      </mc:AlternateContent>
      <p:sp>
        <p:nvSpPr>
          <p:cNvPr id="17" name="TextBox 16">
            <a:extLst>
              <a:ext uri="{FF2B5EF4-FFF2-40B4-BE49-F238E27FC236}">
                <a16:creationId xmlns:a16="http://schemas.microsoft.com/office/drawing/2014/main" id="{AFDB03EB-0129-9849-A654-C02800B6EE91}"/>
              </a:ext>
            </a:extLst>
          </p:cNvPr>
          <p:cNvSpPr txBox="1"/>
          <p:nvPr/>
        </p:nvSpPr>
        <p:spPr>
          <a:xfrm>
            <a:off x="7981316" y="3106056"/>
            <a:ext cx="209203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‘V-first’</a:t>
            </a:r>
          </a:p>
        </p:txBody>
      </p:sp>
      <p:pic>
        <p:nvPicPr>
          <p:cNvPr id="10" name="Picture 9" descr="A picture containing diagram&#10;&#10;Description automatically generated">
            <a:extLst>
              <a:ext uri="{FF2B5EF4-FFF2-40B4-BE49-F238E27FC236}">
                <a16:creationId xmlns:a16="http://schemas.microsoft.com/office/drawing/2014/main" id="{C5C7BF9A-B4AE-164B-B81A-53A0C00931D2}"/>
              </a:ext>
            </a:extLst>
          </p:cNvPr>
          <p:cNvPicPr>
            <a:picLocks noChangeAspect="1"/>
          </p:cNvPicPr>
          <p:nvPr/>
        </p:nvPicPr>
        <p:blipFill>
          <a:blip r:embed="rId11"/>
          <a:stretch>
            <a:fillRect/>
          </a:stretch>
        </p:blipFill>
        <p:spPr>
          <a:xfrm>
            <a:off x="8181626" y="3487861"/>
            <a:ext cx="3822700" cy="1257300"/>
          </a:xfrm>
          <a:prstGeom prst="rect">
            <a:avLst/>
          </a:prstGeom>
        </p:spPr>
      </p:pic>
      <p:sp>
        <p:nvSpPr>
          <p:cNvPr id="22" name="TextBox 21">
            <a:extLst>
              <a:ext uri="{FF2B5EF4-FFF2-40B4-BE49-F238E27FC236}">
                <a16:creationId xmlns:a16="http://schemas.microsoft.com/office/drawing/2014/main" id="{415E3739-45EB-8648-881C-CAA4FDED8E2B}"/>
              </a:ext>
            </a:extLst>
          </p:cNvPr>
          <p:cNvSpPr txBox="1"/>
          <p:nvPr/>
        </p:nvSpPr>
        <p:spPr>
          <a:xfrm>
            <a:off x="7974446" y="1524221"/>
            <a:ext cx="209203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‘A-first’</a:t>
            </a:r>
          </a:p>
        </p:txBody>
      </p:sp>
      <p:pic>
        <p:nvPicPr>
          <p:cNvPr id="24" name="Picture 23" descr="Diagram&#10;&#10;Description automatically generated with medium confidence">
            <a:extLst>
              <a:ext uri="{FF2B5EF4-FFF2-40B4-BE49-F238E27FC236}">
                <a16:creationId xmlns:a16="http://schemas.microsoft.com/office/drawing/2014/main" id="{8FCA72C6-E462-4D43-9FC4-A81A49BD241B}"/>
              </a:ext>
            </a:extLst>
          </p:cNvPr>
          <p:cNvPicPr>
            <a:picLocks noChangeAspect="1"/>
          </p:cNvPicPr>
          <p:nvPr/>
        </p:nvPicPr>
        <p:blipFill>
          <a:blip r:embed="rId12"/>
          <a:stretch>
            <a:fillRect/>
          </a:stretch>
        </p:blipFill>
        <p:spPr>
          <a:xfrm>
            <a:off x="8171156" y="1868424"/>
            <a:ext cx="3644900" cy="1219200"/>
          </a:xfrm>
          <a:prstGeom prst="rect">
            <a:avLst/>
          </a:prstGeom>
        </p:spPr>
      </p:pic>
      <p:sp>
        <p:nvSpPr>
          <p:cNvPr id="6" name="Slide Number Placeholder 5">
            <a:extLst>
              <a:ext uri="{FF2B5EF4-FFF2-40B4-BE49-F238E27FC236}">
                <a16:creationId xmlns:a16="http://schemas.microsoft.com/office/drawing/2014/main" id="{9D168FBE-5263-BA43-9A9C-10FEF49E24CF}"/>
              </a:ext>
            </a:extLst>
          </p:cNvPr>
          <p:cNvSpPr>
            <a:spLocks noGrp="1"/>
          </p:cNvSpPr>
          <p:nvPr>
            <p:ph type="sldNum" sz="quarter" idx="12"/>
          </p:nvPr>
        </p:nvSpPr>
        <p:spPr/>
        <p:txBody>
          <a:bodyPr/>
          <a:lstStyle/>
          <a:p>
            <a:fld id="{8D28A131-1D80-DF47-B0AB-1025244B7CF4}" type="slidenum">
              <a:rPr lang="en-US" smtClean="0"/>
              <a:t>10</a:t>
            </a:fld>
            <a:endParaRPr lang="en-US"/>
          </a:p>
        </p:txBody>
      </p:sp>
    </p:spTree>
    <p:extLst>
      <p:ext uri="{BB962C8B-B14F-4D97-AF65-F5344CB8AC3E}">
        <p14:creationId xmlns:p14="http://schemas.microsoft.com/office/powerpoint/2010/main" val="191717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AA01B0-4D2C-254F-A164-AB8BB9166EDF}"/>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a:t>
            </a:r>
            <a:r>
              <a:rPr lang="en-US" sz="4000" dirty="0">
                <a:highlight>
                  <a:srgbClr val="C0C0C0"/>
                </a:highlight>
                <a:latin typeface="Arial" panose="020B0604020202020204" pitchFamily="34" charset="0"/>
                <a:cs typeface="Arial" panose="020B0604020202020204" pitchFamily="34" charset="0"/>
              </a:rPr>
              <a:t>Ternary tasks</a:t>
            </a:r>
          </a:p>
        </p:txBody>
      </p:sp>
      <p:pic>
        <p:nvPicPr>
          <p:cNvPr id="5" name="Picture 4" descr="Diagram&#10;&#10;Description automatically generated">
            <a:extLst>
              <a:ext uri="{FF2B5EF4-FFF2-40B4-BE49-F238E27FC236}">
                <a16:creationId xmlns:a16="http://schemas.microsoft.com/office/drawing/2014/main" id="{016D5A6A-3A97-EC44-92F8-89F09CBAD305}"/>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9" name="TextBox 8">
            <a:extLst>
              <a:ext uri="{FF2B5EF4-FFF2-40B4-BE49-F238E27FC236}">
                <a16:creationId xmlns:a16="http://schemas.microsoft.com/office/drawing/2014/main" id="{6BE904C5-2FFD-614C-986C-F175138DF483}"/>
              </a:ext>
            </a:extLst>
          </p:cNvPr>
          <p:cNvSpPr txBox="1"/>
          <p:nvPr/>
        </p:nvSpPr>
        <p:spPr>
          <a:xfrm>
            <a:off x="5140036" y="1343891"/>
            <a:ext cx="239039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endParaRPr lang="en-US"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3E130889-17D2-C849-A407-F633378FF3C5}"/>
              </a:ext>
            </a:extLst>
          </p:cNvPr>
          <p:cNvGrpSpPr/>
          <p:nvPr/>
        </p:nvGrpSpPr>
        <p:grpSpPr>
          <a:xfrm>
            <a:off x="4826000" y="1819456"/>
            <a:ext cx="2981036" cy="3523887"/>
            <a:chOff x="5029200" y="1990221"/>
            <a:chExt cx="2981036" cy="3523887"/>
          </a:xfrm>
        </p:grpSpPr>
        <p:pic>
          <p:nvPicPr>
            <p:cNvPr id="14" name="Picture 13" descr="Diagram&#10;&#10;Description automatically generated">
              <a:extLst>
                <a:ext uri="{FF2B5EF4-FFF2-40B4-BE49-F238E27FC236}">
                  <a16:creationId xmlns:a16="http://schemas.microsoft.com/office/drawing/2014/main" id="{5BC5CFB0-96E9-A74C-80BF-10D41FABEFFC}"/>
                </a:ext>
              </a:extLst>
            </p:cNvPr>
            <p:cNvPicPr>
              <a:picLocks noChangeAspect="1"/>
            </p:cNvPicPr>
            <p:nvPr/>
          </p:nvPicPr>
          <p:blipFill rotWithShape="1">
            <a:blip r:embed="rId4"/>
            <a:srcRect t="6575"/>
            <a:stretch/>
          </p:blipFill>
          <p:spPr>
            <a:xfrm>
              <a:off x="5140036" y="1990221"/>
              <a:ext cx="2870200" cy="3523887"/>
            </a:xfrm>
            <a:prstGeom prst="rect">
              <a:avLst/>
            </a:prstGeom>
          </p:spPr>
        </p:pic>
        <p:sp>
          <p:nvSpPr>
            <p:cNvPr id="15" name="Rectangle 14">
              <a:extLst>
                <a:ext uri="{FF2B5EF4-FFF2-40B4-BE49-F238E27FC236}">
                  <a16:creationId xmlns:a16="http://schemas.microsoft.com/office/drawing/2014/main" id="{F1CA6AC5-EC7C-1742-9594-937988FBA073}"/>
                </a:ext>
              </a:extLst>
            </p:cNvPr>
            <p:cNvSpPr/>
            <p:nvPr/>
          </p:nvSpPr>
          <p:spPr>
            <a:xfrm>
              <a:off x="5029200" y="1990222"/>
              <a:ext cx="858982" cy="351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D278040-8CBB-8440-B647-E2E00A45959C}"/>
                  </a:ext>
                </a:extLst>
              </p14:cNvPr>
              <p14:cNvContentPartPr/>
              <p14:nvPr/>
            </p14:nvContentPartPr>
            <p14:xfrm>
              <a:off x="5237956" y="2394044"/>
              <a:ext cx="2288160" cy="1123200"/>
            </p14:xfrm>
          </p:contentPart>
        </mc:Choice>
        <mc:Fallback xmlns="">
          <p:pic>
            <p:nvPicPr>
              <p:cNvPr id="6" name="Ink 5">
                <a:extLst>
                  <a:ext uri="{FF2B5EF4-FFF2-40B4-BE49-F238E27FC236}">
                    <a16:creationId xmlns:a16="http://schemas.microsoft.com/office/drawing/2014/main" id="{0D278040-8CBB-8440-B647-E2E00A45959C}"/>
                  </a:ext>
                </a:extLst>
              </p:cNvPr>
              <p:cNvPicPr/>
              <p:nvPr/>
            </p:nvPicPr>
            <p:blipFill>
              <a:blip r:embed="rId6"/>
              <a:stretch>
                <a:fillRect/>
              </a:stretch>
            </p:blipFill>
            <p:spPr>
              <a:xfrm>
                <a:off x="5184316" y="2286044"/>
                <a:ext cx="2395800" cy="133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F055DC73-34F3-2F46-B129-E5D9D3F1EA10}"/>
                  </a:ext>
                </a:extLst>
              </p14:cNvPr>
              <p14:cNvContentPartPr/>
              <p14:nvPr/>
            </p14:nvContentPartPr>
            <p14:xfrm>
              <a:off x="5226076" y="3160484"/>
              <a:ext cx="2350080" cy="348840"/>
            </p14:xfrm>
          </p:contentPart>
        </mc:Choice>
        <mc:Fallback xmlns="">
          <p:pic>
            <p:nvPicPr>
              <p:cNvPr id="8" name="Ink 7">
                <a:extLst>
                  <a:ext uri="{FF2B5EF4-FFF2-40B4-BE49-F238E27FC236}">
                    <a16:creationId xmlns:a16="http://schemas.microsoft.com/office/drawing/2014/main" id="{F055DC73-34F3-2F46-B129-E5D9D3F1EA10}"/>
                  </a:ext>
                </a:extLst>
              </p:cNvPr>
              <p:cNvPicPr/>
              <p:nvPr/>
            </p:nvPicPr>
            <p:blipFill>
              <a:blip r:embed="rId8"/>
              <a:stretch>
                <a:fillRect/>
              </a:stretch>
            </p:blipFill>
            <p:spPr>
              <a:xfrm>
                <a:off x="5172076" y="3052844"/>
                <a:ext cx="245772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40D7D823-EC71-5146-B7FB-D6AAD13A4614}"/>
                  </a:ext>
                </a:extLst>
              </p14:cNvPr>
              <p14:cNvContentPartPr/>
              <p14:nvPr/>
            </p14:nvContentPartPr>
            <p14:xfrm>
              <a:off x="5244796" y="3569084"/>
              <a:ext cx="2334240" cy="1601640"/>
            </p14:xfrm>
          </p:contentPart>
        </mc:Choice>
        <mc:Fallback xmlns="">
          <p:pic>
            <p:nvPicPr>
              <p:cNvPr id="11" name="Ink 10">
                <a:extLst>
                  <a:ext uri="{FF2B5EF4-FFF2-40B4-BE49-F238E27FC236}">
                    <a16:creationId xmlns:a16="http://schemas.microsoft.com/office/drawing/2014/main" id="{40D7D823-EC71-5146-B7FB-D6AAD13A4614}"/>
                  </a:ext>
                </a:extLst>
              </p:cNvPr>
              <p:cNvPicPr/>
              <p:nvPr/>
            </p:nvPicPr>
            <p:blipFill>
              <a:blip r:embed="rId10"/>
              <a:stretch>
                <a:fillRect/>
              </a:stretch>
            </p:blipFill>
            <p:spPr>
              <a:xfrm>
                <a:off x="5190796" y="3461084"/>
                <a:ext cx="2441880" cy="1817280"/>
              </a:xfrm>
              <a:prstGeom prst="rect">
                <a:avLst/>
              </a:prstGeom>
            </p:spPr>
          </p:pic>
        </mc:Fallback>
      </mc:AlternateContent>
      <p:pic>
        <p:nvPicPr>
          <p:cNvPr id="13" name="Picture 12" descr="Text&#10;&#10;Description automatically generated with medium confidence">
            <a:extLst>
              <a:ext uri="{FF2B5EF4-FFF2-40B4-BE49-F238E27FC236}">
                <a16:creationId xmlns:a16="http://schemas.microsoft.com/office/drawing/2014/main" id="{3B6B6112-58A8-1A45-B710-2442C00289F3}"/>
              </a:ext>
            </a:extLst>
          </p:cNvPr>
          <p:cNvPicPr>
            <a:picLocks noChangeAspect="1"/>
          </p:cNvPicPr>
          <p:nvPr/>
        </p:nvPicPr>
        <p:blipFill rotWithShape="1">
          <a:blip r:embed="rId11"/>
          <a:srcRect b="10497"/>
          <a:stretch/>
        </p:blipFill>
        <p:spPr>
          <a:xfrm>
            <a:off x="8013700" y="5209472"/>
            <a:ext cx="4178300" cy="1125332"/>
          </a:xfrm>
          <a:prstGeom prst="rect">
            <a:avLst/>
          </a:prstGeom>
        </p:spPr>
      </p:pic>
      <p:sp>
        <p:nvSpPr>
          <p:cNvPr id="20" name="TextBox 19">
            <a:extLst>
              <a:ext uri="{FF2B5EF4-FFF2-40B4-BE49-F238E27FC236}">
                <a16:creationId xmlns:a16="http://schemas.microsoft.com/office/drawing/2014/main" id="{65B348CA-2C09-7743-993F-D8404AA984FC}"/>
              </a:ext>
            </a:extLst>
          </p:cNvPr>
          <p:cNvSpPr txBox="1"/>
          <p:nvPr/>
        </p:nvSpPr>
        <p:spPr>
          <a:xfrm>
            <a:off x="7981316" y="4720430"/>
            <a:ext cx="28702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‘Synchronous’</a:t>
            </a:r>
          </a:p>
        </p:txBody>
      </p:sp>
      <p:sp>
        <p:nvSpPr>
          <p:cNvPr id="21" name="TextBox 20">
            <a:extLst>
              <a:ext uri="{FF2B5EF4-FFF2-40B4-BE49-F238E27FC236}">
                <a16:creationId xmlns:a16="http://schemas.microsoft.com/office/drawing/2014/main" id="{04569722-542A-E34D-BF0D-0288630D2710}"/>
              </a:ext>
            </a:extLst>
          </p:cNvPr>
          <p:cNvSpPr txBox="1"/>
          <p:nvPr/>
        </p:nvSpPr>
        <p:spPr>
          <a:xfrm>
            <a:off x="7981316" y="3106056"/>
            <a:ext cx="209203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‘V-first’</a:t>
            </a:r>
          </a:p>
        </p:txBody>
      </p:sp>
      <p:pic>
        <p:nvPicPr>
          <p:cNvPr id="22" name="Picture 21" descr="A picture containing diagram&#10;&#10;Description automatically generated">
            <a:extLst>
              <a:ext uri="{FF2B5EF4-FFF2-40B4-BE49-F238E27FC236}">
                <a16:creationId xmlns:a16="http://schemas.microsoft.com/office/drawing/2014/main" id="{53BA5A2C-07BB-B948-A4AA-4078B4C8FE2D}"/>
              </a:ext>
            </a:extLst>
          </p:cNvPr>
          <p:cNvPicPr>
            <a:picLocks noChangeAspect="1"/>
          </p:cNvPicPr>
          <p:nvPr/>
        </p:nvPicPr>
        <p:blipFill>
          <a:blip r:embed="rId12"/>
          <a:stretch>
            <a:fillRect/>
          </a:stretch>
        </p:blipFill>
        <p:spPr>
          <a:xfrm>
            <a:off x="8181626" y="3487861"/>
            <a:ext cx="3822700" cy="1257300"/>
          </a:xfrm>
          <a:prstGeom prst="rect">
            <a:avLst/>
          </a:prstGeom>
        </p:spPr>
      </p:pic>
      <p:sp>
        <p:nvSpPr>
          <p:cNvPr id="24" name="TextBox 23">
            <a:extLst>
              <a:ext uri="{FF2B5EF4-FFF2-40B4-BE49-F238E27FC236}">
                <a16:creationId xmlns:a16="http://schemas.microsoft.com/office/drawing/2014/main" id="{690E9EA8-941F-D346-BEBC-780CEAE0FB36}"/>
              </a:ext>
            </a:extLst>
          </p:cNvPr>
          <p:cNvSpPr txBox="1"/>
          <p:nvPr/>
        </p:nvSpPr>
        <p:spPr>
          <a:xfrm>
            <a:off x="7974446" y="1524221"/>
            <a:ext cx="209203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‘A-first’</a:t>
            </a:r>
          </a:p>
        </p:txBody>
      </p:sp>
      <p:pic>
        <p:nvPicPr>
          <p:cNvPr id="25" name="Picture 24" descr="Diagram&#10;&#10;Description automatically generated with medium confidence">
            <a:extLst>
              <a:ext uri="{FF2B5EF4-FFF2-40B4-BE49-F238E27FC236}">
                <a16:creationId xmlns:a16="http://schemas.microsoft.com/office/drawing/2014/main" id="{CAFB1CCC-65E2-1645-9ABC-4445C456787C}"/>
              </a:ext>
            </a:extLst>
          </p:cNvPr>
          <p:cNvPicPr>
            <a:picLocks noChangeAspect="1"/>
          </p:cNvPicPr>
          <p:nvPr/>
        </p:nvPicPr>
        <p:blipFill>
          <a:blip r:embed="rId13"/>
          <a:stretch>
            <a:fillRect/>
          </a:stretch>
        </p:blipFill>
        <p:spPr>
          <a:xfrm>
            <a:off x="8171156" y="1868424"/>
            <a:ext cx="3644900" cy="1219200"/>
          </a:xfrm>
          <a:prstGeom prst="rect">
            <a:avLst/>
          </a:prstGeom>
        </p:spPr>
      </p:pic>
      <p:sp>
        <p:nvSpPr>
          <p:cNvPr id="2" name="Slide Number Placeholder 1">
            <a:extLst>
              <a:ext uri="{FF2B5EF4-FFF2-40B4-BE49-F238E27FC236}">
                <a16:creationId xmlns:a16="http://schemas.microsoft.com/office/drawing/2014/main" id="{04864A73-E3FE-7D47-A4C4-EA1F47334C57}"/>
              </a:ext>
            </a:extLst>
          </p:cNvPr>
          <p:cNvSpPr>
            <a:spLocks noGrp="1"/>
          </p:cNvSpPr>
          <p:nvPr>
            <p:ph type="sldNum" sz="quarter" idx="12"/>
          </p:nvPr>
        </p:nvSpPr>
        <p:spPr/>
        <p:txBody>
          <a:bodyPr/>
          <a:lstStyle/>
          <a:p>
            <a:fld id="{8D28A131-1D80-DF47-B0AB-1025244B7CF4}" type="slidenum">
              <a:rPr lang="en-US" smtClean="0"/>
              <a:t>11</a:t>
            </a:fld>
            <a:endParaRPr lang="en-US"/>
          </a:p>
        </p:txBody>
      </p:sp>
    </p:spTree>
    <p:extLst>
      <p:ext uri="{BB962C8B-B14F-4D97-AF65-F5344CB8AC3E}">
        <p14:creationId xmlns:p14="http://schemas.microsoft.com/office/powerpoint/2010/main" val="304276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CEE4D-DD71-014A-98C5-B5A63C28810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a:t>
            </a:r>
            <a:r>
              <a:rPr lang="en-US" sz="4000" dirty="0">
                <a:highlight>
                  <a:srgbClr val="C0C0C0"/>
                </a:highlight>
                <a:latin typeface="Arial" panose="020B0604020202020204" pitchFamily="34" charset="0"/>
                <a:cs typeface="Arial" panose="020B0604020202020204" pitchFamily="34" charset="0"/>
              </a:rPr>
              <a:t>SJ</a:t>
            </a:r>
            <a:r>
              <a:rPr lang="en-US" sz="4000" dirty="0">
                <a:latin typeface="Arial" panose="020B0604020202020204" pitchFamily="34" charset="0"/>
                <a:cs typeface="Arial" panose="020B0604020202020204" pitchFamily="34" charset="0"/>
              </a:rPr>
              <a:t>, Ternary tasks</a:t>
            </a:r>
          </a:p>
        </p:txBody>
      </p:sp>
      <p:pic>
        <p:nvPicPr>
          <p:cNvPr id="5" name="Picture 4" descr="Diagram&#10;&#10;Description automatically generated">
            <a:extLst>
              <a:ext uri="{FF2B5EF4-FFF2-40B4-BE49-F238E27FC236}">
                <a16:creationId xmlns:a16="http://schemas.microsoft.com/office/drawing/2014/main" id="{2C6172D1-BA91-244C-A91E-F308DA509EE7}"/>
              </a:ext>
            </a:extLst>
          </p:cNvPr>
          <p:cNvPicPr>
            <a:picLocks noChangeAspect="1"/>
          </p:cNvPicPr>
          <p:nvPr/>
        </p:nvPicPr>
        <p:blipFill>
          <a:blip r:embed="rId3"/>
          <a:stretch>
            <a:fillRect/>
          </a:stretch>
        </p:blipFill>
        <p:spPr>
          <a:xfrm>
            <a:off x="444500" y="1243096"/>
            <a:ext cx="4381500" cy="497396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FF25FC-5FE0-034E-A7EA-F328DC831F91}"/>
                  </a:ext>
                </a:extLst>
              </p:cNvPr>
              <p:cNvSpPr txBox="1"/>
              <p:nvPr/>
            </p:nvSpPr>
            <p:spPr>
              <a:xfrm>
                <a:off x="5140036" y="1343891"/>
                <a:ext cx="4605235" cy="286232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don’t lapse: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𝐷</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‘Synchronous’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&lt;−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or </a:t>
                </a:r>
                <a14:m>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&gt;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 report ‘Asynchronous’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mc:Choice>
        <mc:Fallback xmlns="">
          <p:sp>
            <p:nvSpPr>
              <p:cNvPr id="6" name="TextBox 5">
                <a:extLst>
                  <a:ext uri="{FF2B5EF4-FFF2-40B4-BE49-F238E27FC236}">
                    <a16:creationId xmlns:a16="http://schemas.microsoft.com/office/drawing/2014/main" id="{2CFF25FC-5FE0-034E-A7EA-F328DC831F91}"/>
                  </a:ext>
                </a:extLst>
              </p:cNvPr>
              <p:cNvSpPr txBox="1">
                <a:spLocks noRot="1" noChangeAspect="1" noMove="1" noResize="1" noEditPoints="1" noAdjustHandles="1" noChangeArrowheads="1" noChangeShapeType="1" noTextEdit="1"/>
              </p:cNvSpPr>
              <p:nvPr/>
            </p:nvSpPr>
            <p:spPr>
              <a:xfrm>
                <a:off x="5140036" y="1343891"/>
                <a:ext cx="4605235" cy="2862322"/>
              </a:xfrm>
              <a:prstGeom prst="rect">
                <a:avLst/>
              </a:prstGeom>
              <a:blipFill>
                <a:blip r:embed="rId4"/>
                <a:stretch>
                  <a:fillRect l="-1099" t="-881"/>
                </a:stretch>
              </a:blipFill>
            </p:spPr>
            <p:txBody>
              <a:bodyPr/>
              <a:lstStyle/>
              <a:p>
                <a:r>
                  <a:rPr lang="en-US">
                    <a:noFill/>
                  </a:rPr>
                  <a:t> </a:t>
                </a:r>
              </a:p>
            </p:txBody>
          </p:sp>
        </mc:Fallback>
      </mc:AlternateContent>
      <p:pic>
        <p:nvPicPr>
          <p:cNvPr id="3" name="Picture 2" descr="Text&#10;&#10;Description automatically generated with medium confidence">
            <a:extLst>
              <a:ext uri="{FF2B5EF4-FFF2-40B4-BE49-F238E27FC236}">
                <a16:creationId xmlns:a16="http://schemas.microsoft.com/office/drawing/2014/main" id="{E1B0C4A8-5DE6-8543-9252-09722D18538D}"/>
              </a:ext>
            </a:extLst>
          </p:cNvPr>
          <p:cNvPicPr>
            <a:picLocks noChangeAspect="1"/>
          </p:cNvPicPr>
          <p:nvPr/>
        </p:nvPicPr>
        <p:blipFill>
          <a:blip r:embed="rId5"/>
          <a:stretch>
            <a:fillRect/>
          </a:stretch>
        </p:blipFill>
        <p:spPr>
          <a:xfrm>
            <a:off x="5855693" y="2258216"/>
            <a:ext cx="3721100" cy="673100"/>
          </a:xfrm>
          <a:prstGeom prst="rect">
            <a:avLst/>
          </a:prstGeom>
        </p:spPr>
      </p:pic>
      <p:pic>
        <p:nvPicPr>
          <p:cNvPr id="9" name="Picture 8" descr="Text, letter&#10;&#10;Description automatically generated">
            <a:extLst>
              <a:ext uri="{FF2B5EF4-FFF2-40B4-BE49-F238E27FC236}">
                <a16:creationId xmlns:a16="http://schemas.microsoft.com/office/drawing/2014/main" id="{C264D834-1A19-7E40-88AF-CC7773BDF02D}"/>
              </a:ext>
            </a:extLst>
          </p:cNvPr>
          <p:cNvPicPr>
            <a:picLocks noChangeAspect="1"/>
          </p:cNvPicPr>
          <p:nvPr/>
        </p:nvPicPr>
        <p:blipFill>
          <a:blip r:embed="rId6"/>
          <a:stretch>
            <a:fillRect/>
          </a:stretch>
        </p:blipFill>
        <p:spPr>
          <a:xfrm>
            <a:off x="5855693" y="3501815"/>
            <a:ext cx="4305300" cy="1016000"/>
          </a:xfrm>
          <a:prstGeom prst="rect">
            <a:avLst/>
          </a:prstGeom>
        </p:spPr>
      </p:pic>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3FE6FDE8-2EBF-CA4E-AA53-840C8E283730}"/>
                  </a:ext>
                </a:extLst>
              </p14:cNvPr>
              <p14:cNvContentPartPr/>
              <p14:nvPr/>
            </p14:nvContentPartPr>
            <p14:xfrm>
              <a:off x="5427676" y="2262644"/>
              <a:ext cx="3645360" cy="35640"/>
            </p14:xfrm>
          </p:contentPart>
        </mc:Choice>
        <mc:Fallback xmlns="">
          <p:pic>
            <p:nvPicPr>
              <p:cNvPr id="11" name="Ink 10">
                <a:extLst>
                  <a:ext uri="{FF2B5EF4-FFF2-40B4-BE49-F238E27FC236}">
                    <a16:creationId xmlns:a16="http://schemas.microsoft.com/office/drawing/2014/main" id="{3FE6FDE8-2EBF-CA4E-AA53-840C8E283730}"/>
                  </a:ext>
                </a:extLst>
              </p:cNvPr>
              <p:cNvPicPr/>
              <p:nvPr/>
            </p:nvPicPr>
            <p:blipFill>
              <a:blip r:embed="rId8"/>
              <a:stretch>
                <a:fillRect/>
              </a:stretch>
            </p:blipFill>
            <p:spPr>
              <a:xfrm>
                <a:off x="5409676" y="2226644"/>
                <a:ext cx="36810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8E79AD8F-A946-044A-B686-C43EFEB76963}"/>
                  </a:ext>
                </a:extLst>
              </p14:cNvPr>
              <p14:cNvContentPartPr/>
              <p14:nvPr/>
            </p14:nvContentPartPr>
            <p14:xfrm>
              <a:off x="2180116" y="5006564"/>
              <a:ext cx="1051560" cy="542880"/>
            </p14:xfrm>
          </p:contentPart>
        </mc:Choice>
        <mc:Fallback xmlns="">
          <p:pic>
            <p:nvPicPr>
              <p:cNvPr id="13" name="Ink 12">
                <a:extLst>
                  <a:ext uri="{FF2B5EF4-FFF2-40B4-BE49-F238E27FC236}">
                    <a16:creationId xmlns:a16="http://schemas.microsoft.com/office/drawing/2014/main" id="{8E79AD8F-A946-044A-B686-C43EFEB76963}"/>
                  </a:ext>
                </a:extLst>
              </p:cNvPr>
              <p:cNvPicPr/>
              <p:nvPr/>
            </p:nvPicPr>
            <p:blipFill>
              <a:blip r:embed="rId10"/>
              <a:stretch>
                <a:fillRect/>
              </a:stretch>
            </p:blipFill>
            <p:spPr>
              <a:xfrm>
                <a:off x="2162476" y="4970564"/>
                <a:ext cx="1087200" cy="614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719588D7-50F9-9F45-9B30-23AAEDDA5419}"/>
                  </a:ext>
                </a:extLst>
              </p14:cNvPr>
              <p14:cNvContentPartPr/>
              <p14:nvPr/>
            </p14:nvContentPartPr>
            <p14:xfrm>
              <a:off x="5484196" y="3323564"/>
              <a:ext cx="4209840" cy="38880"/>
            </p14:xfrm>
          </p:contentPart>
        </mc:Choice>
        <mc:Fallback xmlns="">
          <p:pic>
            <p:nvPicPr>
              <p:cNvPr id="15" name="Ink 14">
                <a:extLst>
                  <a:ext uri="{FF2B5EF4-FFF2-40B4-BE49-F238E27FC236}">
                    <a16:creationId xmlns:a16="http://schemas.microsoft.com/office/drawing/2014/main" id="{719588D7-50F9-9F45-9B30-23AAEDDA5419}"/>
                  </a:ext>
                </a:extLst>
              </p:cNvPr>
              <p:cNvPicPr/>
              <p:nvPr/>
            </p:nvPicPr>
            <p:blipFill>
              <a:blip r:embed="rId12"/>
              <a:stretch>
                <a:fillRect/>
              </a:stretch>
            </p:blipFill>
            <p:spPr>
              <a:xfrm>
                <a:off x="5466556" y="3287924"/>
                <a:ext cx="42454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6CAE63BE-3B68-0547-95EB-AD3A248EDB3A}"/>
                  </a:ext>
                </a:extLst>
              </p14:cNvPr>
              <p14:cNvContentPartPr/>
              <p14:nvPr/>
            </p14:nvContentPartPr>
            <p14:xfrm>
              <a:off x="1436716" y="5521364"/>
              <a:ext cx="694800" cy="42840"/>
            </p14:xfrm>
          </p:contentPart>
        </mc:Choice>
        <mc:Fallback xmlns="">
          <p:pic>
            <p:nvPicPr>
              <p:cNvPr id="16" name="Ink 15">
                <a:extLst>
                  <a:ext uri="{FF2B5EF4-FFF2-40B4-BE49-F238E27FC236}">
                    <a16:creationId xmlns:a16="http://schemas.microsoft.com/office/drawing/2014/main" id="{6CAE63BE-3B68-0547-95EB-AD3A248EDB3A}"/>
                  </a:ext>
                </a:extLst>
              </p:cNvPr>
              <p:cNvPicPr/>
              <p:nvPr/>
            </p:nvPicPr>
            <p:blipFill>
              <a:blip r:embed="rId14"/>
              <a:stretch>
                <a:fillRect/>
              </a:stretch>
            </p:blipFill>
            <p:spPr>
              <a:xfrm>
                <a:off x="1419076" y="5485724"/>
                <a:ext cx="73044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C9A4EBFC-A0A9-E44C-86EB-3D3681DDE124}"/>
                  </a:ext>
                </a:extLst>
              </p14:cNvPr>
              <p14:cNvContentPartPr/>
              <p14:nvPr/>
            </p14:nvContentPartPr>
            <p14:xfrm>
              <a:off x="1754236" y="5491124"/>
              <a:ext cx="375840" cy="73440"/>
            </p14:xfrm>
          </p:contentPart>
        </mc:Choice>
        <mc:Fallback xmlns="">
          <p:pic>
            <p:nvPicPr>
              <p:cNvPr id="17" name="Ink 16">
                <a:extLst>
                  <a:ext uri="{FF2B5EF4-FFF2-40B4-BE49-F238E27FC236}">
                    <a16:creationId xmlns:a16="http://schemas.microsoft.com/office/drawing/2014/main" id="{C9A4EBFC-A0A9-E44C-86EB-3D3681DDE124}"/>
                  </a:ext>
                </a:extLst>
              </p:cNvPr>
              <p:cNvPicPr/>
              <p:nvPr/>
            </p:nvPicPr>
            <p:blipFill>
              <a:blip r:embed="rId16"/>
              <a:stretch>
                <a:fillRect/>
              </a:stretch>
            </p:blipFill>
            <p:spPr>
              <a:xfrm>
                <a:off x="1736236" y="5455484"/>
                <a:ext cx="4114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50541DD2-92E2-AD47-8466-6CB8EE94B06B}"/>
                  </a:ext>
                </a:extLst>
              </p14:cNvPr>
              <p14:cNvContentPartPr/>
              <p14:nvPr/>
            </p14:nvContentPartPr>
            <p14:xfrm>
              <a:off x="3269836" y="5393924"/>
              <a:ext cx="542520" cy="193680"/>
            </p14:xfrm>
          </p:contentPart>
        </mc:Choice>
        <mc:Fallback xmlns="">
          <p:pic>
            <p:nvPicPr>
              <p:cNvPr id="18" name="Ink 17">
                <a:extLst>
                  <a:ext uri="{FF2B5EF4-FFF2-40B4-BE49-F238E27FC236}">
                    <a16:creationId xmlns:a16="http://schemas.microsoft.com/office/drawing/2014/main" id="{50541DD2-92E2-AD47-8466-6CB8EE94B06B}"/>
                  </a:ext>
                </a:extLst>
              </p:cNvPr>
              <p:cNvPicPr/>
              <p:nvPr/>
            </p:nvPicPr>
            <p:blipFill>
              <a:blip r:embed="rId18"/>
              <a:stretch>
                <a:fillRect/>
              </a:stretch>
            </p:blipFill>
            <p:spPr>
              <a:xfrm>
                <a:off x="3252196" y="5358284"/>
                <a:ext cx="578160" cy="265320"/>
              </a:xfrm>
              <a:prstGeom prst="rect">
                <a:avLst/>
              </a:prstGeom>
            </p:spPr>
          </p:pic>
        </mc:Fallback>
      </mc:AlternateContent>
      <p:sp>
        <p:nvSpPr>
          <p:cNvPr id="2" name="Slide Number Placeholder 1">
            <a:extLst>
              <a:ext uri="{FF2B5EF4-FFF2-40B4-BE49-F238E27FC236}">
                <a16:creationId xmlns:a16="http://schemas.microsoft.com/office/drawing/2014/main" id="{0E391A7F-6346-4249-881B-FD782274AA5B}"/>
              </a:ext>
            </a:extLst>
          </p:cNvPr>
          <p:cNvSpPr>
            <a:spLocks noGrp="1"/>
          </p:cNvSpPr>
          <p:nvPr>
            <p:ph type="sldNum" sz="quarter" idx="12"/>
          </p:nvPr>
        </p:nvSpPr>
        <p:spPr/>
        <p:txBody>
          <a:bodyPr/>
          <a:lstStyle/>
          <a:p>
            <a:fld id="{8D28A131-1D80-DF47-B0AB-1025244B7CF4}" type="slidenum">
              <a:rPr lang="en-US" smtClean="0"/>
              <a:t>12</a:t>
            </a:fld>
            <a:endParaRPr lang="en-US"/>
          </a:p>
        </p:txBody>
      </p:sp>
    </p:spTree>
    <p:extLst>
      <p:ext uri="{BB962C8B-B14F-4D97-AF65-F5344CB8AC3E}">
        <p14:creationId xmlns:p14="http://schemas.microsoft.com/office/powerpoint/2010/main" val="86366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CEE4D-DD71-014A-98C5-B5A63C28810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a:t>
            </a:r>
            <a:r>
              <a:rPr lang="en-US" sz="4000" dirty="0">
                <a:highlight>
                  <a:srgbClr val="C0C0C0"/>
                </a:highlight>
                <a:latin typeface="Arial" panose="020B0604020202020204" pitchFamily="34" charset="0"/>
                <a:cs typeface="Arial" panose="020B0604020202020204" pitchFamily="34" charset="0"/>
              </a:rPr>
              <a:t>SJ</a:t>
            </a:r>
            <a:r>
              <a:rPr lang="en-US" sz="4000" dirty="0">
                <a:latin typeface="Arial" panose="020B0604020202020204" pitchFamily="34" charset="0"/>
                <a:cs typeface="Arial" panose="020B0604020202020204" pitchFamily="34" charset="0"/>
              </a:rPr>
              <a:t>, Ternary tasks</a:t>
            </a:r>
          </a:p>
        </p:txBody>
      </p:sp>
      <p:pic>
        <p:nvPicPr>
          <p:cNvPr id="5" name="Picture 4" descr="Diagram&#10;&#10;Description automatically generated">
            <a:extLst>
              <a:ext uri="{FF2B5EF4-FFF2-40B4-BE49-F238E27FC236}">
                <a16:creationId xmlns:a16="http://schemas.microsoft.com/office/drawing/2014/main" id="{2C6172D1-BA91-244C-A91E-F308DA509EE7}"/>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6" name="TextBox 5">
            <a:extLst>
              <a:ext uri="{FF2B5EF4-FFF2-40B4-BE49-F238E27FC236}">
                <a16:creationId xmlns:a16="http://schemas.microsoft.com/office/drawing/2014/main" id="{2CFF25FC-5FE0-034E-A7EA-F328DC831F91}"/>
              </a:ext>
            </a:extLst>
          </p:cNvPr>
          <p:cNvSpPr txBox="1"/>
          <p:nvPr/>
        </p:nvSpPr>
        <p:spPr>
          <a:xfrm>
            <a:off x="5140036" y="1343891"/>
            <a:ext cx="239039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endParaRPr lang="en-US" dirty="0"/>
          </a:p>
        </p:txBody>
      </p:sp>
      <p:pic>
        <p:nvPicPr>
          <p:cNvPr id="7" name="Picture 6" descr="Diagram&#10;&#10;Description automatically generated">
            <a:extLst>
              <a:ext uri="{FF2B5EF4-FFF2-40B4-BE49-F238E27FC236}">
                <a16:creationId xmlns:a16="http://schemas.microsoft.com/office/drawing/2014/main" id="{5CF0B2C3-C979-224E-B528-4B2B68ECAB54}"/>
              </a:ext>
            </a:extLst>
          </p:cNvPr>
          <p:cNvPicPr>
            <a:picLocks noChangeAspect="1"/>
          </p:cNvPicPr>
          <p:nvPr/>
        </p:nvPicPr>
        <p:blipFill>
          <a:blip r:embed="rId4"/>
          <a:stretch>
            <a:fillRect/>
          </a:stretch>
        </p:blipFill>
        <p:spPr>
          <a:xfrm>
            <a:off x="5140036" y="1936999"/>
            <a:ext cx="2235200" cy="2552700"/>
          </a:xfrm>
          <a:prstGeom prst="rect">
            <a:avLst/>
          </a:prstGeom>
        </p:spPr>
      </p:pic>
      <p:sp>
        <p:nvSpPr>
          <p:cNvPr id="12" name="TextBox 11">
            <a:extLst>
              <a:ext uri="{FF2B5EF4-FFF2-40B4-BE49-F238E27FC236}">
                <a16:creationId xmlns:a16="http://schemas.microsoft.com/office/drawing/2014/main" id="{8AC9E630-CD67-7540-B80C-82EE2E740AAD}"/>
              </a:ext>
            </a:extLst>
          </p:cNvPr>
          <p:cNvSpPr txBox="1"/>
          <p:nvPr/>
        </p:nvSpPr>
        <p:spPr>
          <a:xfrm>
            <a:off x="7689272" y="1667056"/>
            <a:ext cx="422101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‘Synchronous’</a:t>
            </a:r>
          </a:p>
        </p:txBody>
      </p:sp>
      <p:pic>
        <p:nvPicPr>
          <p:cNvPr id="16" name="Picture 15" descr="Diagram&#10;&#10;Description automatically generated with low confidence">
            <a:extLst>
              <a:ext uri="{FF2B5EF4-FFF2-40B4-BE49-F238E27FC236}">
                <a16:creationId xmlns:a16="http://schemas.microsoft.com/office/drawing/2014/main" id="{290A505C-BDD7-EE4A-8DBB-4C0D1A249E1F}"/>
              </a:ext>
            </a:extLst>
          </p:cNvPr>
          <p:cNvPicPr>
            <a:picLocks noChangeAspect="1"/>
          </p:cNvPicPr>
          <p:nvPr/>
        </p:nvPicPr>
        <p:blipFill>
          <a:blip r:embed="rId5"/>
          <a:stretch>
            <a:fillRect/>
          </a:stretch>
        </p:blipFill>
        <p:spPr>
          <a:xfrm>
            <a:off x="7875986" y="2216483"/>
            <a:ext cx="3390900" cy="1333500"/>
          </a:xfrm>
          <a:prstGeom prst="rect">
            <a:avLst/>
          </a:prstGeom>
        </p:spPr>
      </p:pic>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8D631976-4E5E-7745-A46E-3AD932C75D9D}"/>
                  </a:ext>
                </a:extLst>
              </p14:cNvPr>
              <p14:cNvContentPartPr/>
              <p14:nvPr/>
            </p14:nvContentPartPr>
            <p14:xfrm>
              <a:off x="5299876" y="2457404"/>
              <a:ext cx="1835280" cy="791280"/>
            </p14:xfrm>
          </p:contentPart>
        </mc:Choice>
        <mc:Fallback xmlns="">
          <p:pic>
            <p:nvPicPr>
              <p:cNvPr id="19" name="Ink 18">
                <a:extLst>
                  <a:ext uri="{FF2B5EF4-FFF2-40B4-BE49-F238E27FC236}">
                    <a16:creationId xmlns:a16="http://schemas.microsoft.com/office/drawing/2014/main" id="{8D631976-4E5E-7745-A46E-3AD932C75D9D}"/>
                  </a:ext>
                </a:extLst>
              </p:cNvPr>
              <p:cNvPicPr/>
              <p:nvPr/>
            </p:nvPicPr>
            <p:blipFill>
              <a:blip r:embed="rId7"/>
              <a:stretch>
                <a:fillRect/>
              </a:stretch>
            </p:blipFill>
            <p:spPr>
              <a:xfrm>
                <a:off x="5246236" y="2349404"/>
                <a:ext cx="1942920" cy="100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2356AB0E-960C-7A4A-9B8E-E9FB2A88DB33}"/>
                  </a:ext>
                </a:extLst>
              </p14:cNvPr>
              <p14:cNvContentPartPr/>
              <p14:nvPr/>
            </p14:nvContentPartPr>
            <p14:xfrm>
              <a:off x="5287276" y="3040244"/>
              <a:ext cx="1841400" cy="197280"/>
            </p14:xfrm>
          </p:contentPart>
        </mc:Choice>
        <mc:Fallback xmlns="">
          <p:pic>
            <p:nvPicPr>
              <p:cNvPr id="20" name="Ink 19">
                <a:extLst>
                  <a:ext uri="{FF2B5EF4-FFF2-40B4-BE49-F238E27FC236}">
                    <a16:creationId xmlns:a16="http://schemas.microsoft.com/office/drawing/2014/main" id="{2356AB0E-960C-7A4A-9B8E-E9FB2A88DB33}"/>
                  </a:ext>
                </a:extLst>
              </p:cNvPr>
              <p:cNvPicPr/>
              <p:nvPr/>
            </p:nvPicPr>
            <p:blipFill>
              <a:blip r:embed="rId9"/>
              <a:stretch>
                <a:fillRect/>
              </a:stretch>
            </p:blipFill>
            <p:spPr>
              <a:xfrm>
                <a:off x="5233276" y="2932604"/>
                <a:ext cx="194904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3DB272DA-9886-3243-91A2-1AD3CF87AE1B}"/>
                  </a:ext>
                </a:extLst>
              </p14:cNvPr>
              <p14:cNvContentPartPr/>
              <p14:nvPr/>
            </p14:nvContentPartPr>
            <p14:xfrm>
              <a:off x="5328316" y="3290804"/>
              <a:ext cx="1757160" cy="935640"/>
            </p14:xfrm>
          </p:contentPart>
        </mc:Choice>
        <mc:Fallback xmlns="">
          <p:pic>
            <p:nvPicPr>
              <p:cNvPr id="21" name="Ink 20">
                <a:extLst>
                  <a:ext uri="{FF2B5EF4-FFF2-40B4-BE49-F238E27FC236}">
                    <a16:creationId xmlns:a16="http://schemas.microsoft.com/office/drawing/2014/main" id="{3DB272DA-9886-3243-91A2-1AD3CF87AE1B}"/>
                  </a:ext>
                </a:extLst>
              </p:cNvPr>
              <p:cNvPicPr/>
              <p:nvPr/>
            </p:nvPicPr>
            <p:blipFill>
              <a:blip r:embed="rId11"/>
              <a:stretch>
                <a:fillRect/>
              </a:stretch>
            </p:blipFill>
            <p:spPr>
              <a:xfrm>
                <a:off x="5274316" y="3183164"/>
                <a:ext cx="1864800" cy="1151280"/>
              </a:xfrm>
              <a:prstGeom prst="rect">
                <a:avLst/>
              </a:prstGeom>
            </p:spPr>
          </p:pic>
        </mc:Fallback>
      </mc:AlternateContent>
      <p:sp>
        <p:nvSpPr>
          <p:cNvPr id="2" name="Slide Number Placeholder 1">
            <a:extLst>
              <a:ext uri="{FF2B5EF4-FFF2-40B4-BE49-F238E27FC236}">
                <a16:creationId xmlns:a16="http://schemas.microsoft.com/office/drawing/2014/main" id="{E08615A9-A997-0D44-8DE7-65C2B16D2077}"/>
              </a:ext>
            </a:extLst>
          </p:cNvPr>
          <p:cNvSpPr>
            <a:spLocks noGrp="1"/>
          </p:cNvSpPr>
          <p:nvPr>
            <p:ph type="sldNum" sz="quarter" idx="12"/>
          </p:nvPr>
        </p:nvSpPr>
        <p:spPr/>
        <p:txBody>
          <a:bodyPr/>
          <a:lstStyle/>
          <a:p>
            <a:fld id="{8D28A131-1D80-DF47-B0AB-1025244B7CF4}" type="slidenum">
              <a:rPr lang="en-US" smtClean="0"/>
              <a:t>13</a:t>
            </a:fld>
            <a:endParaRPr lang="en-US"/>
          </a:p>
        </p:txBody>
      </p:sp>
    </p:spTree>
    <p:extLst>
      <p:ext uri="{BB962C8B-B14F-4D97-AF65-F5344CB8AC3E}">
        <p14:creationId xmlns:p14="http://schemas.microsoft.com/office/powerpoint/2010/main" val="3723196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CEE4D-DD71-014A-98C5-B5A63C28810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a:t>
            </a:r>
            <a:r>
              <a:rPr lang="en-US" sz="4000" dirty="0">
                <a:highlight>
                  <a:srgbClr val="C0C0C0"/>
                </a:highlight>
                <a:latin typeface="Arial" panose="020B0604020202020204" pitchFamily="34" charset="0"/>
                <a:cs typeface="Arial" panose="020B0604020202020204" pitchFamily="34" charset="0"/>
              </a:rPr>
              <a:t>SJ</a:t>
            </a:r>
            <a:r>
              <a:rPr lang="en-US" sz="4000" dirty="0">
                <a:latin typeface="Arial" panose="020B0604020202020204" pitchFamily="34" charset="0"/>
                <a:cs typeface="Arial" panose="020B0604020202020204" pitchFamily="34" charset="0"/>
              </a:rPr>
              <a:t>, Ternary tasks</a:t>
            </a:r>
          </a:p>
        </p:txBody>
      </p:sp>
      <p:pic>
        <p:nvPicPr>
          <p:cNvPr id="5" name="Picture 4" descr="Diagram&#10;&#10;Description automatically generated">
            <a:extLst>
              <a:ext uri="{FF2B5EF4-FFF2-40B4-BE49-F238E27FC236}">
                <a16:creationId xmlns:a16="http://schemas.microsoft.com/office/drawing/2014/main" id="{2C6172D1-BA91-244C-A91E-F308DA509EE7}"/>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6" name="TextBox 5">
            <a:extLst>
              <a:ext uri="{FF2B5EF4-FFF2-40B4-BE49-F238E27FC236}">
                <a16:creationId xmlns:a16="http://schemas.microsoft.com/office/drawing/2014/main" id="{2CFF25FC-5FE0-034E-A7EA-F328DC831F91}"/>
              </a:ext>
            </a:extLst>
          </p:cNvPr>
          <p:cNvSpPr txBox="1"/>
          <p:nvPr/>
        </p:nvSpPr>
        <p:spPr>
          <a:xfrm>
            <a:off x="5140036" y="1343891"/>
            <a:ext cx="239039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endParaRPr lang="en-US" dirty="0"/>
          </a:p>
        </p:txBody>
      </p:sp>
      <p:pic>
        <p:nvPicPr>
          <p:cNvPr id="7" name="Picture 6" descr="Diagram&#10;&#10;Description automatically generated">
            <a:extLst>
              <a:ext uri="{FF2B5EF4-FFF2-40B4-BE49-F238E27FC236}">
                <a16:creationId xmlns:a16="http://schemas.microsoft.com/office/drawing/2014/main" id="{5CF0B2C3-C979-224E-B528-4B2B68ECAB54}"/>
              </a:ext>
            </a:extLst>
          </p:cNvPr>
          <p:cNvPicPr>
            <a:picLocks noChangeAspect="1"/>
          </p:cNvPicPr>
          <p:nvPr/>
        </p:nvPicPr>
        <p:blipFill>
          <a:blip r:embed="rId4"/>
          <a:stretch>
            <a:fillRect/>
          </a:stretch>
        </p:blipFill>
        <p:spPr>
          <a:xfrm>
            <a:off x="5140036" y="1936999"/>
            <a:ext cx="2235200" cy="2552700"/>
          </a:xfrm>
          <a:prstGeom prst="rect">
            <a:avLst/>
          </a:prstGeom>
        </p:spPr>
      </p:pic>
      <p:sp>
        <p:nvSpPr>
          <p:cNvPr id="12" name="TextBox 11">
            <a:extLst>
              <a:ext uri="{FF2B5EF4-FFF2-40B4-BE49-F238E27FC236}">
                <a16:creationId xmlns:a16="http://schemas.microsoft.com/office/drawing/2014/main" id="{8AC9E630-CD67-7540-B80C-82EE2E740AAD}"/>
              </a:ext>
            </a:extLst>
          </p:cNvPr>
          <p:cNvSpPr txBox="1"/>
          <p:nvPr/>
        </p:nvSpPr>
        <p:spPr>
          <a:xfrm>
            <a:off x="7689272" y="1667056"/>
            <a:ext cx="4221019"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‘Synchronous’</a:t>
            </a:r>
          </a:p>
        </p:txBody>
      </p:sp>
      <p:sp>
        <p:nvSpPr>
          <p:cNvPr id="14" name="TextBox 13">
            <a:extLst>
              <a:ext uri="{FF2B5EF4-FFF2-40B4-BE49-F238E27FC236}">
                <a16:creationId xmlns:a16="http://schemas.microsoft.com/office/drawing/2014/main" id="{2D9A9E83-19F1-A041-8ECD-C7D7D9CE1152}"/>
              </a:ext>
            </a:extLst>
          </p:cNvPr>
          <p:cNvSpPr txBox="1"/>
          <p:nvPr/>
        </p:nvSpPr>
        <p:spPr>
          <a:xfrm>
            <a:off x="7689272" y="3730079"/>
            <a:ext cx="3061855"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‘Asynchronous’</a:t>
            </a:r>
          </a:p>
        </p:txBody>
      </p:sp>
      <p:pic>
        <p:nvPicPr>
          <p:cNvPr id="16" name="Picture 15" descr="Diagram&#10;&#10;Description automatically generated with low confidence">
            <a:extLst>
              <a:ext uri="{FF2B5EF4-FFF2-40B4-BE49-F238E27FC236}">
                <a16:creationId xmlns:a16="http://schemas.microsoft.com/office/drawing/2014/main" id="{290A505C-BDD7-EE4A-8DBB-4C0D1A249E1F}"/>
              </a:ext>
            </a:extLst>
          </p:cNvPr>
          <p:cNvPicPr>
            <a:picLocks noChangeAspect="1"/>
          </p:cNvPicPr>
          <p:nvPr/>
        </p:nvPicPr>
        <p:blipFill>
          <a:blip r:embed="rId5"/>
          <a:stretch>
            <a:fillRect/>
          </a:stretch>
        </p:blipFill>
        <p:spPr>
          <a:xfrm>
            <a:off x="7875986" y="2216483"/>
            <a:ext cx="3390900" cy="1333500"/>
          </a:xfrm>
          <a:prstGeom prst="rect">
            <a:avLst/>
          </a:prstGeom>
        </p:spPr>
      </p:pic>
      <p:pic>
        <p:nvPicPr>
          <p:cNvPr id="18" name="Picture 17" descr="Diagram&#10;&#10;Description automatically generated with medium confidence">
            <a:extLst>
              <a:ext uri="{FF2B5EF4-FFF2-40B4-BE49-F238E27FC236}">
                <a16:creationId xmlns:a16="http://schemas.microsoft.com/office/drawing/2014/main" id="{2F2E1651-A458-7649-B86D-3C5F9F030ED6}"/>
              </a:ext>
            </a:extLst>
          </p:cNvPr>
          <p:cNvPicPr>
            <a:picLocks noChangeAspect="1"/>
          </p:cNvPicPr>
          <p:nvPr/>
        </p:nvPicPr>
        <p:blipFill>
          <a:blip r:embed="rId6"/>
          <a:stretch>
            <a:fillRect/>
          </a:stretch>
        </p:blipFill>
        <p:spPr>
          <a:xfrm>
            <a:off x="7875986" y="4154863"/>
            <a:ext cx="3784600" cy="1333500"/>
          </a:xfrm>
          <a:prstGeom prst="rect">
            <a:avLst/>
          </a:prstGeom>
        </p:spPr>
      </p:pic>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8E17D85-9130-5144-99EF-45705AE9E029}"/>
                  </a:ext>
                </a:extLst>
              </p14:cNvPr>
              <p14:cNvContentPartPr/>
              <p14:nvPr/>
            </p14:nvContentPartPr>
            <p14:xfrm>
              <a:off x="5279716" y="2313764"/>
              <a:ext cx="1887840" cy="913320"/>
            </p14:xfrm>
          </p:contentPart>
        </mc:Choice>
        <mc:Fallback xmlns="">
          <p:pic>
            <p:nvPicPr>
              <p:cNvPr id="3" name="Ink 2">
                <a:extLst>
                  <a:ext uri="{FF2B5EF4-FFF2-40B4-BE49-F238E27FC236}">
                    <a16:creationId xmlns:a16="http://schemas.microsoft.com/office/drawing/2014/main" id="{B8E17D85-9130-5144-99EF-45705AE9E029}"/>
                  </a:ext>
                </a:extLst>
              </p:cNvPr>
              <p:cNvPicPr/>
              <p:nvPr/>
            </p:nvPicPr>
            <p:blipFill>
              <a:blip r:embed="rId8"/>
              <a:stretch>
                <a:fillRect/>
              </a:stretch>
            </p:blipFill>
            <p:spPr>
              <a:xfrm>
                <a:off x="5225716" y="2205764"/>
                <a:ext cx="1995480" cy="1128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3D2BC50-19B7-A549-819A-8EEF56E254A4}"/>
                  </a:ext>
                </a:extLst>
              </p14:cNvPr>
              <p14:cNvContentPartPr/>
              <p14:nvPr/>
            </p14:nvContentPartPr>
            <p14:xfrm>
              <a:off x="5247676" y="3208364"/>
              <a:ext cx="1944000" cy="250560"/>
            </p14:xfrm>
          </p:contentPart>
        </mc:Choice>
        <mc:Fallback xmlns="">
          <p:pic>
            <p:nvPicPr>
              <p:cNvPr id="8" name="Ink 7">
                <a:extLst>
                  <a:ext uri="{FF2B5EF4-FFF2-40B4-BE49-F238E27FC236}">
                    <a16:creationId xmlns:a16="http://schemas.microsoft.com/office/drawing/2014/main" id="{63D2BC50-19B7-A549-819A-8EEF56E254A4}"/>
                  </a:ext>
                </a:extLst>
              </p:cNvPr>
              <p:cNvPicPr/>
              <p:nvPr/>
            </p:nvPicPr>
            <p:blipFill>
              <a:blip r:embed="rId10"/>
              <a:stretch>
                <a:fillRect/>
              </a:stretch>
            </p:blipFill>
            <p:spPr>
              <a:xfrm>
                <a:off x="5193676" y="3100364"/>
                <a:ext cx="20516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D4CB3E47-99CA-3C4C-A70A-353F9519FECD}"/>
                  </a:ext>
                </a:extLst>
              </p14:cNvPr>
              <p14:cNvContentPartPr/>
              <p14:nvPr/>
            </p14:nvContentPartPr>
            <p14:xfrm>
              <a:off x="5307796" y="3288284"/>
              <a:ext cx="1843560" cy="749160"/>
            </p14:xfrm>
          </p:contentPart>
        </mc:Choice>
        <mc:Fallback xmlns="">
          <p:pic>
            <p:nvPicPr>
              <p:cNvPr id="11" name="Ink 10">
                <a:extLst>
                  <a:ext uri="{FF2B5EF4-FFF2-40B4-BE49-F238E27FC236}">
                    <a16:creationId xmlns:a16="http://schemas.microsoft.com/office/drawing/2014/main" id="{D4CB3E47-99CA-3C4C-A70A-353F9519FECD}"/>
                  </a:ext>
                </a:extLst>
              </p:cNvPr>
              <p:cNvPicPr/>
              <p:nvPr/>
            </p:nvPicPr>
            <p:blipFill>
              <a:blip r:embed="rId12"/>
              <a:stretch>
                <a:fillRect/>
              </a:stretch>
            </p:blipFill>
            <p:spPr>
              <a:xfrm>
                <a:off x="5253796" y="3180644"/>
                <a:ext cx="1951200" cy="964800"/>
              </a:xfrm>
              <a:prstGeom prst="rect">
                <a:avLst/>
              </a:prstGeom>
            </p:spPr>
          </p:pic>
        </mc:Fallback>
      </mc:AlternateContent>
      <p:sp>
        <p:nvSpPr>
          <p:cNvPr id="2" name="Slide Number Placeholder 1">
            <a:extLst>
              <a:ext uri="{FF2B5EF4-FFF2-40B4-BE49-F238E27FC236}">
                <a16:creationId xmlns:a16="http://schemas.microsoft.com/office/drawing/2014/main" id="{3A6F0DDF-F65B-B444-91DD-D3AD180C9382}"/>
              </a:ext>
            </a:extLst>
          </p:cNvPr>
          <p:cNvSpPr>
            <a:spLocks noGrp="1"/>
          </p:cNvSpPr>
          <p:nvPr>
            <p:ph type="sldNum" sz="quarter" idx="12"/>
          </p:nvPr>
        </p:nvSpPr>
        <p:spPr/>
        <p:txBody>
          <a:bodyPr/>
          <a:lstStyle/>
          <a:p>
            <a:fld id="{8D28A131-1D80-DF47-B0AB-1025244B7CF4}" type="slidenum">
              <a:rPr lang="en-US" smtClean="0"/>
              <a:t>14</a:t>
            </a:fld>
            <a:endParaRPr lang="en-US"/>
          </a:p>
        </p:txBody>
      </p:sp>
    </p:spTree>
    <p:extLst>
      <p:ext uri="{BB962C8B-B14F-4D97-AF65-F5344CB8AC3E}">
        <p14:creationId xmlns:p14="http://schemas.microsoft.com/office/powerpoint/2010/main" val="2188752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13DDDC-F54D-8A48-8988-547F228B1DC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a:t>
            </a:r>
            <a:r>
              <a:rPr lang="en-US" sz="4000" dirty="0">
                <a:highlight>
                  <a:srgbClr val="C0C0C0"/>
                </a:highlight>
                <a:latin typeface="Arial" panose="020B0604020202020204" pitchFamily="34" charset="0"/>
                <a:cs typeface="Arial" panose="020B0604020202020204" pitchFamily="34" charset="0"/>
              </a:rPr>
              <a:t>TOJ</a:t>
            </a:r>
            <a:r>
              <a:rPr lang="en-US" sz="4000" dirty="0">
                <a:latin typeface="Arial" panose="020B0604020202020204" pitchFamily="34" charset="0"/>
                <a:cs typeface="Arial" panose="020B0604020202020204" pitchFamily="34" charset="0"/>
              </a:rPr>
              <a:t>, SJ, Ternary tasks</a:t>
            </a:r>
          </a:p>
        </p:txBody>
      </p:sp>
      <p:pic>
        <p:nvPicPr>
          <p:cNvPr id="5" name="Picture 4" descr="Diagram&#10;&#10;Description automatically generated">
            <a:extLst>
              <a:ext uri="{FF2B5EF4-FFF2-40B4-BE49-F238E27FC236}">
                <a16:creationId xmlns:a16="http://schemas.microsoft.com/office/drawing/2014/main" id="{AA1AA570-A2C3-7748-9A1A-FD85DE428DE8}"/>
              </a:ext>
            </a:extLst>
          </p:cNvPr>
          <p:cNvPicPr>
            <a:picLocks noChangeAspect="1"/>
          </p:cNvPicPr>
          <p:nvPr/>
        </p:nvPicPr>
        <p:blipFill>
          <a:blip r:embed="rId3"/>
          <a:stretch>
            <a:fillRect/>
          </a:stretch>
        </p:blipFill>
        <p:spPr>
          <a:xfrm>
            <a:off x="444500" y="1243096"/>
            <a:ext cx="4381500" cy="497396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E2F628-C9E9-2345-8D4F-103C8EBCD498}"/>
                  </a:ext>
                </a:extLst>
              </p:cNvPr>
              <p:cNvSpPr txBox="1"/>
              <p:nvPr/>
            </p:nvSpPr>
            <p:spPr>
              <a:xfrm>
                <a:off x="5140036" y="1343891"/>
                <a:ext cx="5357236" cy="4247317"/>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don’t lapse: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&lt;−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‘A-first’</a:t>
                </a:r>
              </a:p>
              <a:p>
                <a:r>
                  <a:rPr lang="en-US"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𝐷</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‘A-first’ with a probability </a:t>
                </a:r>
                <a14:m>
                  <m:oMath xmlns:m="http://schemas.openxmlformats.org/officeDocument/2006/math">
                    <m:r>
                      <a:rPr lang="en-US">
                        <a:latin typeface="Cambria Math" panose="02040503050406030204" pitchFamily="18" charset="0"/>
                        <a:ea typeface="Cambria Math" panose="02040503050406030204" pitchFamily="18" charset="0"/>
                        <a:cs typeface="Arial" panose="020B0604020202020204" pitchFamily="34" charset="0"/>
                      </a:rPr>
                      <m:t>1−</m:t>
                    </m:r>
                    <m:r>
                      <a:rPr lang="en-US" i="1">
                        <a:latin typeface="Cambria Math" panose="02040503050406030204" pitchFamily="18" charset="0"/>
                        <a:ea typeface="Cambria Math" panose="02040503050406030204" pitchFamily="18" charset="0"/>
                        <a:cs typeface="Arial" panose="020B0604020202020204" pitchFamily="34" charset="0"/>
                      </a:rPr>
                      <m:t>𝜉</m:t>
                    </m:r>
                  </m:oMath>
                </a14:m>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i="1" dirty="0">
                  <a:latin typeface="Cambria Math" panose="02040503050406030204" pitchFamily="18" charset="0"/>
                </a:endParaRPr>
              </a:p>
              <a:p>
                <a:pPr marL="285750" indent="-285750">
                  <a:buFont typeface="Arial" panose="020B0604020202020204" pitchFamily="34" charset="0"/>
                  <a:buChar char="•"/>
                </a:pPr>
                <a:endParaRPr lang="en-US"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&gt;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‘V-first’</a:t>
                </a:r>
              </a:p>
              <a:p>
                <a:r>
                  <a:rPr lang="en-US" dirty="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‘V-first’ with a probability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𝜉</m:t>
                    </m:r>
                  </m:oMath>
                </a14:m>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mc:Choice>
        <mc:Fallback xmlns="">
          <p:sp>
            <p:nvSpPr>
              <p:cNvPr id="6" name="TextBox 5">
                <a:extLst>
                  <a:ext uri="{FF2B5EF4-FFF2-40B4-BE49-F238E27FC236}">
                    <a16:creationId xmlns:a16="http://schemas.microsoft.com/office/drawing/2014/main" id="{98E2F628-C9E9-2345-8D4F-103C8EBCD498}"/>
                  </a:ext>
                </a:extLst>
              </p:cNvPr>
              <p:cNvSpPr txBox="1">
                <a:spLocks noRot="1" noChangeAspect="1" noMove="1" noResize="1" noEditPoints="1" noAdjustHandles="1" noChangeArrowheads="1" noChangeShapeType="1" noTextEdit="1"/>
              </p:cNvSpPr>
              <p:nvPr/>
            </p:nvSpPr>
            <p:spPr>
              <a:xfrm>
                <a:off x="5140036" y="1343891"/>
                <a:ext cx="5357236" cy="4247317"/>
              </a:xfrm>
              <a:prstGeom prst="rect">
                <a:avLst/>
              </a:prstGeom>
              <a:blipFill>
                <a:blip r:embed="rId4"/>
                <a:stretch>
                  <a:fillRect l="-946" t="-595"/>
                </a:stretch>
              </a:blipFill>
            </p:spPr>
            <p:txBody>
              <a:bodyPr/>
              <a:lstStyle/>
              <a:p>
                <a:r>
                  <a:rPr lang="en-US">
                    <a:noFill/>
                  </a:rPr>
                  <a:t> </a:t>
                </a:r>
              </a:p>
            </p:txBody>
          </p:sp>
        </mc:Fallback>
      </mc:AlternateContent>
      <p:pic>
        <p:nvPicPr>
          <p:cNvPr id="8" name="Picture 7" descr="Text&#10;&#10;Description automatically generated with medium confidence">
            <a:extLst>
              <a:ext uri="{FF2B5EF4-FFF2-40B4-BE49-F238E27FC236}">
                <a16:creationId xmlns:a16="http://schemas.microsoft.com/office/drawing/2014/main" id="{AF427595-C7B9-DE46-A681-E99A3171659F}"/>
              </a:ext>
            </a:extLst>
          </p:cNvPr>
          <p:cNvPicPr>
            <a:picLocks noChangeAspect="1"/>
          </p:cNvPicPr>
          <p:nvPr/>
        </p:nvPicPr>
        <p:blipFill>
          <a:blip r:embed="rId5"/>
          <a:stretch>
            <a:fillRect/>
          </a:stretch>
        </p:blipFill>
        <p:spPr>
          <a:xfrm>
            <a:off x="5417127" y="2504209"/>
            <a:ext cx="4546600" cy="1104900"/>
          </a:xfrm>
          <a:prstGeom prst="rect">
            <a:avLst/>
          </a:prstGeom>
        </p:spPr>
      </p:pic>
      <p:pic>
        <p:nvPicPr>
          <p:cNvPr id="10" name="Picture 9" descr="Text, letter&#10;&#10;Description automatically generated">
            <a:extLst>
              <a:ext uri="{FF2B5EF4-FFF2-40B4-BE49-F238E27FC236}">
                <a16:creationId xmlns:a16="http://schemas.microsoft.com/office/drawing/2014/main" id="{0B87C89C-2DE1-8A4F-9BF0-FA3EE29A196C}"/>
              </a:ext>
            </a:extLst>
          </p:cNvPr>
          <p:cNvPicPr>
            <a:picLocks noChangeAspect="1"/>
          </p:cNvPicPr>
          <p:nvPr/>
        </p:nvPicPr>
        <p:blipFill>
          <a:blip r:embed="rId6"/>
          <a:stretch>
            <a:fillRect/>
          </a:stretch>
        </p:blipFill>
        <p:spPr>
          <a:xfrm>
            <a:off x="5417127" y="4561609"/>
            <a:ext cx="4254500" cy="952500"/>
          </a:xfrm>
          <a:prstGeom prst="rect">
            <a:avLst/>
          </a:prstGeom>
        </p:spPr>
      </p:pic>
      <p:sp>
        <p:nvSpPr>
          <p:cNvPr id="2" name="Slide Number Placeholder 1">
            <a:extLst>
              <a:ext uri="{FF2B5EF4-FFF2-40B4-BE49-F238E27FC236}">
                <a16:creationId xmlns:a16="http://schemas.microsoft.com/office/drawing/2014/main" id="{87DD94CA-75F9-2A4A-A0B2-50F9E0DE17F9}"/>
              </a:ext>
            </a:extLst>
          </p:cNvPr>
          <p:cNvSpPr>
            <a:spLocks noGrp="1"/>
          </p:cNvSpPr>
          <p:nvPr>
            <p:ph type="sldNum" sz="quarter" idx="12"/>
          </p:nvPr>
        </p:nvSpPr>
        <p:spPr/>
        <p:txBody>
          <a:bodyPr/>
          <a:lstStyle/>
          <a:p>
            <a:fld id="{8D28A131-1D80-DF47-B0AB-1025244B7CF4}" type="slidenum">
              <a:rPr lang="en-US" smtClean="0"/>
              <a:t>15</a:t>
            </a:fld>
            <a:endParaRPr lang="en-US"/>
          </a:p>
        </p:txBody>
      </p:sp>
    </p:spTree>
    <p:extLst>
      <p:ext uri="{BB962C8B-B14F-4D97-AF65-F5344CB8AC3E}">
        <p14:creationId xmlns:p14="http://schemas.microsoft.com/office/powerpoint/2010/main" val="288508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13DDDC-F54D-8A48-8988-547F228B1DC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a:t>
            </a:r>
            <a:r>
              <a:rPr lang="en-US" sz="4000" dirty="0">
                <a:highlight>
                  <a:srgbClr val="C0C0C0"/>
                </a:highlight>
                <a:latin typeface="Arial" panose="020B0604020202020204" pitchFamily="34" charset="0"/>
                <a:cs typeface="Arial" panose="020B0604020202020204" pitchFamily="34" charset="0"/>
              </a:rPr>
              <a:t>TOJ</a:t>
            </a:r>
            <a:r>
              <a:rPr lang="en-US" sz="4000" dirty="0">
                <a:latin typeface="Arial" panose="020B0604020202020204" pitchFamily="34" charset="0"/>
                <a:cs typeface="Arial" panose="020B0604020202020204" pitchFamily="34" charset="0"/>
              </a:rPr>
              <a:t>, SJ, Ternary tasks</a:t>
            </a:r>
          </a:p>
        </p:txBody>
      </p:sp>
      <p:pic>
        <p:nvPicPr>
          <p:cNvPr id="5" name="Picture 4" descr="Diagram&#10;&#10;Description automatically generated">
            <a:extLst>
              <a:ext uri="{FF2B5EF4-FFF2-40B4-BE49-F238E27FC236}">
                <a16:creationId xmlns:a16="http://schemas.microsoft.com/office/drawing/2014/main" id="{AA1AA570-A2C3-7748-9A1A-FD85DE428DE8}"/>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6" name="TextBox 5">
            <a:extLst>
              <a:ext uri="{FF2B5EF4-FFF2-40B4-BE49-F238E27FC236}">
                <a16:creationId xmlns:a16="http://schemas.microsoft.com/office/drawing/2014/main" id="{98E2F628-C9E9-2345-8D4F-103C8EBCD498}"/>
              </a:ext>
            </a:extLst>
          </p:cNvPr>
          <p:cNvSpPr txBox="1"/>
          <p:nvPr/>
        </p:nvSpPr>
        <p:spPr>
          <a:xfrm>
            <a:off x="5140036" y="1343891"/>
            <a:ext cx="2390398"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9" name="TextBox 8">
            <a:extLst>
              <a:ext uri="{FF2B5EF4-FFF2-40B4-BE49-F238E27FC236}">
                <a16:creationId xmlns:a16="http://schemas.microsoft.com/office/drawing/2014/main" id="{41ED38D3-FBC7-F448-9FA3-06FBE4691A5A}"/>
              </a:ext>
            </a:extLst>
          </p:cNvPr>
          <p:cNvSpPr txBox="1"/>
          <p:nvPr/>
        </p:nvSpPr>
        <p:spPr>
          <a:xfrm>
            <a:off x="7793670" y="1759389"/>
            <a:ext cx="3477491"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‘A-first’</a:t>
            </a:r>
          </a:p>
        </p:txBody>
      </p:sp>
      <p:pic>
        <p:nvPicPr>
          <p:cNvPr id="11" name="Picture 10" descr="A picture containing text, antenna&#10;&#10;Description automatically generated">
            <a:extLst>
              <a:ext uri="{FF2B5EF4-FFF2-40B4-BE49-F238E27FC236}">
                <a16:creationId xmlns:a16="http://schemas.microsoft.com/office/drawing/2014/main" id="{7E42006E-C715-3C47-A306-7B88DFEF28BF}"/>
              </a:ext>
            </a:extLst>
          </p:cNvPr>
          <p:cNvPicPr>
            <a:picLocks noChangeAspect="1"/>
          </p:cNvPicPr>
          <p:nvPr/>
        </p:nvPicPr>
        <p:blipFill>
          <a:blip r:embed="rId4"/>
          <a:stretch>
            <a:fillRect/>
          </a:stretch>
        </p:blipFill>
        <p:spPr>
          <a:xfrm>
            <a:off x="5283202" y="1872120"/>
            <a:ext cx="2082800" cy="2336800"/>
          </a:xfrm>
          <a:prstGeom prst="rect">
            <a:avLst/>
          </a:prstGeom>
        </p:spPr>
      </p:pic>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78113B12-6972-8749-ADC5-9B157E0F5BD7}"/>
                  </a:ext>
                </a:extLst>
              </p14:cNvPr>
              <p14:cNvContentPartPr/>
              <p14:nvPr/>
            </p14:nvContentPartPr>
            <p14:xfrm>
              <a:off x="5358556" y="2108204"/>
              <a:ext cx="1923840" cy="956880"/>
            </p14:xfrm>
          </p:contentPart>
        </mc:Choice>
        <mc:Fallback xmlns="">
          <p:pic>
            <p:nvPicPr>
              <p:cNvPr id="15" name="Ink 14">
                <a:extLst>
                  <a:ext uri="{FF2B5EF4-FFF2-40B4-BE49-F238E27FC236}">
                    <a16:creationId xmlns:a16="http://schemas.microsoft.com/office/drawing/2014/main" id="{78113B12-6972-8749-ADC5-9B157E0F5BD7}"/>
                  </a:ext>
                </a:extLst>
              </p:cNvPr>
              <p:cNvPicPr/>
              <p:nvPr/>
            </p:nvPicPr>
            <p:blipFill>
              <a:blip r:embed="rId6"/>
              <a:stretch>
                <a:fillRect/>
              </a:stretch>
            </p:blipFill>
            <p:spPr>
              <a:xfrm>
                <a:off x="5304556" y="2000204"/>
                <a:ext cx="2031480" cy="1172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F4FEB706-0A92-D54C-9DCF-5F32CD63E612}"/>
                  </a:ext>
                </a:extLst>
              </p14:cNvPr>
              <p14:cNvContentPartPr/>
              <p14:nvPr/>
            </p14:nvContentPartPr>
            <p14:xfrm>
              <a:off x="5323636" y="2825324"/>
              <a:ext cx="2018880" cy="258480"/>
            </p14:xfrm>
          </p:contentPart>
        </mc:Choice>
        <mc:Fallback xmlns="">
          <p:pic>
            <p:nvPicPr>
              <p:cNvPr id="16" name="Ink 15">
                <a:extLst>
                  <a:ext uri="{FF2B5EF4-FFF2-40B4-BE49-F238E27FC236}">
                    <a16:creationId xmlns:a16="http://schemas.microsoft.com/office/drawing/2014/main" id="{F4FEB706-0A92-D54C-9DCF-5F32CD63E612}"/>
                  </a:ext>
                </a:extLst>
              </p:cNvPr>
              <p:cNvPicPr/>
              <p:nvPr/>
            </p:nvPicPr>
            <p:blipFill>
              <a:blip r:embed="rId8"/>
              <a:stretch>
                <a:fillRect/>
              </a:stretch>
            </p:blipFill>
            <p:spPr>
              <a:xfrm>
                <a:off x="5269996" y="2717324"/>
                <a:ext cx="212652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319C7FA-1443-4946-9EC2-436CE7DFFDF8}"/>
                  </a:ext>
                </a:extLst>
              </p14:cNvPr>
              <p14:cNvContentPartPr/>
              <p14:nvPr/>
            </p14:nvContentPartPr>
            <p14:xfrm>
              <a:off x="5332636" y="3054644"/>
              <a:ext cx="1932480" cy="981360"/>
            </p14:xfrm>
          </p:contentPart>
        </mc:Choice>
        <mc:Fallback xmlns="">
          <p:pic>
            <p:nvPicPr>
              <p:cNvPr id="17" name="Ink 16">
                <a:extLst>
                  <a:ext uri="{FF2B5EF4-FFF2-40B4-BE49-F238E27FC236}">
                    <a16:creationId xmlns:a16="http://schemas.microsoft.com/office/drawing/2014/main" id="{7319C7FA-1443-4946-9EC2-436CE7DFFDF8}"/>
                  </a:ext>
                </a:extLst>
              </p:cNvPr>
              <p:cNvPicPr/>
              <p:nvPr/>
            </p:nvPicPr>
            <p:blipFill>
              <a:blip r:embed="rId10"/>
              <a:stretch>
                <a:fillRect/>
              </a:stretch>
            </p:blipFill>
            <p:spPr>
              <a:xfrm>
                <a:off x="5278636" y="2947004"/>
                <a:ext cx="2040120" cy="1197000"/>
              </a:xfrm>
              <a:prstGeom prst="rect">
                <a:avLst/>
              </a:prstGeom>
            </p:spPr>
          </p:pic>
        </mc:Fallback>
      </mc:AlternateContent>
      <p:pic>
        <p:nvPicPr>
          <p:cNvPr id="19" name="Picture 18" descr="A picture containing diagram&#10;&#10;Description automatically generated">
            <a:extLst>
              <a:ext uri="{FF2B5EF4-FFF2-40B4-BE49-F238E27FC236}">
                <a16:creationId xmlns:a16="http://schemas.microsoft.com/office/drawing/2014/main" id="{49344DC2-84BC-DB42-870E-F60FF9CCB1F7}"/>
              </a:ext>
            </a:extLst>
          </p:cNvPr>
          <p:cNvPicPr>
            <a:picLocks noChangeAspect="1"/>
          </p:cNvPicPr>
          <p:nvPr/>
        </p:nvPicPr>
        <p:blipFill>
          <a:blip r:embed="rId11"/>
          <a:stretch>
            <a:fillRect/>
          </a:stretch>
        </p:blipFill>
        <p:spPr>
          <a:xfrm>
            <a:off x="7844470" y="2224388"/>
            <a:ext cx="3683000" cy="1206500"/>
          </a:xfrm>
          <a:prstGeom prst="rect">
            <a:avLst/>
          </a:prstGeom>
        </p:spPr>
      </p:pic>
      <p:sp>
        <p:nvSpPr>
          <p:cNvPr id="2" name="Slide Number Placeholder 1">
            <a:extLst>
              <a:ext uri="{FF2B5EF4-FFF2-40B4-BE49-F238E27FC236}">
                <a16:creationId xmlns:a16="http://schemas.microsoft.com/office/drawing/2014/main" id="{0FAED4F6-DE01-9741-BAEC-2BD97F43F6D4}"/>
              </a:ext>
            </a:extLst>
          </p:cNvPr>
          <p:cNvSpPr>
            <a:spLocks noGrp="1"/>
          </p:cNvSpPr>
          <p:nvPr>
            <p:ph type="sldNum" sz="quarter" idx="12"/>
          </p:nvPr>
        </p:nvSpPr>
        <p:spPr/>
        <p:txBody>
          <a:bodyPr/>
          <a:lstStyle/>
          <a:p>
            <a:fld id="{8D28A131-1D80-DF47-B0AB-1025244B7CF4}" type="slidenum">
              <a:rPr lang="en-US" smtClean="0"/>
              <a:t>16</a:t>
            </a:fld>
            <a:endParaRPr lang="en-US"/>
          </a:p>
        </p:txBody>
      </p:sp>
    </p:spTree>
    <p:extLst>
      <p:ext uri="{BB962C8B-B14F-4D97-AF65-F5344CB8AC3E}">
        <p14:creationId xmlns:p14="http://schemas.microsoft.com/office/powerpoint/2010/main" val="62370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13DDDC-F54D-8A48-8988-547F228B1DC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a:t>
            </a:r>
            <a:r>
              <a:rPr lang="en-US" sz="4000" dirty="0">
                <a:highlight>
                  <a:srgbClr val="C0C0C0"/>
                </a:highlight>
                <a:latin typeface="Arial" panose="020B0604020202020204" pitchFamily="34" charset="0"/>
                <a:cs typeface="Arial" panose="020B0604020202020204" pitchFamily="34" charset="0"/>
              </a:rPr>
              <a:t>TOJ</a:t>
            </a:r>
            <a:r>
              <a:rPr lang="en-US" sz="4000" dirty="0">
                <a:latin typeface="Arial" panose="020B0604020202020204" pitchFamily="34" charset="0"/>
                <a:cs typeface="Arial" panose="020B0604020202020204" pitchFamily="34" charset="0"/>
              </a:rPr>
              <a:t>, SJ, Ternary tasks</a:t>
            </a:r>
          </a:p>
        </p:txBody>
      </p:sp>
      <p:pic>
        <p:nvPicPr>
          <p:cNvPr id="5" name="Picture 4" descr="Diagram&#10;&#10;Description automatically generated">
            <a:extLst>
              <a:ext uri="{FF2B5EF4-FFF2-40B4-BE49-F238E27FC236}">
                <a16:creationId xmlns:a16="http://schemas.microsoft.com/office/drawing/2014/main" id="{AA1AA570-A2C3-7748-9A1A-FD85DE428DE8}"/>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6" name="TextBox 5">
            <a:extLst>
              <a:ext uri="{FF2B5EF4-FFF2-40B4-BE49-F238E27FC236}">
                <a16:creationId xmlns:a16="http://schemas.microsoft.com/office/drawing/2014/main" id="{98E2F628-C9E9-2345-8D4F-103C8EBCD498}"/>
              </a:ext>
            </a:extLst>
          </p:cNvPr>
          <p:cNvSpPr txBox="1"/>
          <p:nvPr/>
        </p:nvSpPr>
        <p:spPr>
          <a:xfrm>
            <a:off x="5140036" y="1343891"/>
            <a:ext cx="2390398"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9" name="TextBox 8">
            <a:extLst>
              <a:ext uri="{FF2B5EF4-FFF2-40B4-BE49-F238E27FC236}">
                <a16:creationId xmlns:a16="http://schemas.microsoft.com/office/drawing/2014/main" id="{41ED38D3-FBC7-F448-9FA3-06FBE4691A5A}"/>
              </a:ext>
            </a:extLst>
          </p:cNvPr>
          <p:cNvSpPr txBox="1"/>
          <p:nvPr/>
        </p:nvSpPr>
        <p:spPr>
          <a:xfrm>
            <a:off x="7793670" y="1759389"/>
            <a:ext cx="3477491"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‘A-first’</a:t>
            </a:r>
          </a:p>
        </p:txBody>
      </p:sp>
      <p:pic>
        <p:nvPicPr>
          <p:cNvPr id="11" name="Picture 10" descr="A picture containing text, antenna&#10;&#10;Description automatically generated">
            <a:extLst>
              <a:ext uri="{FF2B5EF4-FFF2-40B4-BE49-F238E27FC236}">
                <a16:creationId xmlns:a16="http://schemas.microsoft.com/office/drawing/2014/main" id="{7E42006E-C715-3C47-A306-7B88DFEF28BF}"/>
              </a:ext>
            </a:extLst>
          </p:cNvPr>
          <p:cNvPicPr>
            <a:picLocks noChangeAspect="1"/>
          </p:cNvPicPr>
          <p:nvPr/>
        </p:nvPicPr>
        <p:blipFill>
          <a:blip r:embed="rId4"/>
          <a:stretch>
            <a:fillRect/>
          </a:stretch>
        </p:blipFill>
        <p:spPr>
          <a:xfrm>
            <a:off x="5283202" y="1872120"/>
            <a:ext cx="2082800" cy="2336800"/>
          </a:xfrm>
          <a:prstGeom prst="rect">
            <a:avLst/>
          </a:prstGeom>
        </p:spPr>
      </p:pic>
      <p:sp>
        <p:nvSpPr>
          <p:cNvPr id="12" name="TextBox 11">
            <a:extLst>
              <a:ext uri="{FF2B5EF4-FFF2-40B4-BE49-F238E27FC236}">
                <a16:creationId xmlns:a16="http://schemas.microsoft.com/office/drawing/2014/main" id="{6EABB120-CA73-A949-AD54-0D248076A6DB}"/>
              </a:ext>
            </a:extLst>
          </p:cNvPr>
          <p:cNvSpPr txBox="1"/>
          <p:nvPr/>
        </p:nvSpPr>
        <p:spPr>
          <a:xfrm>
            <a:off x="7823204" y="3839588"/>
            <a:ext cx="3477491"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‘V-first’</a:t>
            </a:r>
          </a:p>
        </p:txBody>
      </p:sp>
      <p:pic>
        <p:nvPicPr>
          <p:cNvPr id="19" name="Picture 18" descr="A picture containing diagram&#10;&#10;Description automatically generated">
            <a:extLst>
              <a:ext uri="{FF2B5EF4-FFF2-40B4-BE49-F238E27FC236}">
                <a16:creationId xmlns:a16="http://schemas.microsoft.com/office/drawing/2014/main" id="{49344DC2-84BC-DB42-870E-F60FF9CCB1F7}"/>
              </a:ext>
            </a:extLst>
          </p:cNvPr>
          <p:cNvPicPr>
            <a:picLocks noChangeAspect="1"/>
          </p:cNvPicPr>
          <p:nvPr/>
        </p:nvPicPr>
        <p:blipFill>
          <a:blip r:embed="rId5"/>
          <a:stretch>
            <a:fillRect/>
          </a:stretch>
        </p:blipFill>
        <p:spPr>
          <a:xfrm>
            <a:off x="7844470" y="2224388"/>
            <a:ext cx="3683000" cy="1206500"/>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15D6621-CB6C-BE4B-852E-4968577F9F2B}"/>
                  </a:ext>
                </a:extLst>
              </p14:cNvPr>
              <p14:cNvContentPartPr/>
              <p14:nvPr/>
            </p14:nvContentPartPr>
            <p14:xfrm>
              <a:off x="5339116" y="2282444"/>
              <a:ext cx="1920960" cy="785520"/>
            </p14:xfrm>
          </p:contentPart>
        </mc:Choice>
        <mc:Fallback xmlns="">
          <p:pic>
            <p:nvPicPr>
              <p:cNvPr id="2" name="Ink 1">
                <a:extLst>
                  <a:ext uri="{FF2B5EF4-FFF2-40B4-BE49-F238E27FC236}">
                    <a16:creationId xmlns:a16="http://schemas.microsoft.com/office/drawing/2014/main" id="{215D6621-CB6C-BE4B-852E-4968577F9F2B}"/>
                  </a:ext>
                </a:extLst>
              </p:cNvPr>
              <p:cNvPicPr/>
              <p:nvPr/>
            </p:nvPicPr>
            <p:blipFill>
              <a:blip r:embed="rId7"/>
              <a:stretch>
                <a:fillRect/>
              </a:stretch>
            </p:blipFill>
            <p:spPr>
              <a:xfrm>
                <a:off x="5285116" y="2174804"/>
                <a:ext cx="2028600" cy="1001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BB8309A8-9F17-8E4D-ADF4-85BA0E6FD429}"/>
                  </a:ext>
                </a:extLst>
              </p14:cNvPr>
              <p14:cNvContentPartPr/>
              <p14:nvPr/>
            </p14:nvContentPartPr>
            <p14:xfrm>
              <a:off x="5313556" y="3028724"/>
              <a:ext cx="1923480" cy="237960"/>
            </p14:xfrm>
          </p:contentPart>
        </mc:Choice>
        <mc:Fallback xmlns="">
          <p:pic>
            <p:nvPicPr>
              <p:cNvPr id="3" name="Ink 2">
                <a:extLst>
                  <a:ext uri="{FF2B5EF4-FFF2-40B4-BE49-F238E27FC236}">
                    <a16:creationId xmlns:a16="http://schemas.microsoft.com/office/drawing/2014/main" id="{BB8309A8-9F17-8E4D-ADF4-85BA0E6FD429}"/>
                  </a:ext>
                </a:extLst>
              </p:cNvPr>
              <p:cNvPicPr/>
              <p:nvPr/>
            </p:nvPicPr>
            <p:blipFill>
              <a:blip r:embed="rId9"/>
              <a:stretch>
                <a:fillRect/>
              </a:stretch>
            </p:blipFill>
            <p:spPr>
              <a:xfrm>
                <a:off x="5259916" y="2921084"/>
                <a:ext cx="203112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600F5E6B-2F81-1E4B-A82A-2A29AB54F479}"/>
                  </a:ext>
                </a:extLst>
              </p14:cNvPr>
              <p14:cNvContentPartPr/>
              <p14:nvPr/>
            </p14:nvContentPartPr>
            <p14:xfrm>
              <a:off x="5383756" y="3153644"/>
              <a:ext cx="1956960" cy="705960"/>
            </p14:xfrm>
          </p:contentPart>
        </mc:Choice>
        <mc:Fallback xmlns="">
          <p:pic>
            <p:nvPicPr>
              <p:cNvPr id="7" name="Ink 6">
                <a:extLst>
                  <a:ext uri="{FF2B5EF4-FFF2-40B4-BE49-F238E27FC236}">
                    <a16:creationId xmlns:a16="http://schemas.microsoft.com/office/drawing/2014/main" id="{600F5E6B-2F81-1E4B-A82A-2A29AB54F479}"/>
                  </a:ext>
                </a:extLst>
              </p:cNvPr>
              <p:cNvPicPr/>
              <p:nvPr/>
            </p:nvPicPr>
            <p:blipFill>
              <a:blip r:embed="rId11"/>
              <a:stretch>
                <a:fillRect/>
              </a:stretch>
            </p:blipFill>
            <p:spPr>
              <a:xfrm>
                <a:off x="5330116" y="3046004"/>
                <a:ext cx="2064600" cy="921600"/>
              </a:xfrm>
              <a:prstGeom prst="rect">
                <a:avLst/>
              </a:prstGeom>
            </p:spPr>
          </p:pic>
        </mc:Fallback>
      </mc:AlternateContent>
      <p:pic>
        <p:nvPicPr>
          <p:cNvPr id="10" name="Picture 9" descr="Text&#10;&#10;Description automatically generated with medium confidence">
            <a:extLst>
              <a:ext uri="{FF2B5EF4-FFF2-40B4-BE49-F238E27FC236}">
                <a16:creationId xmlns:a16="http://schemas.microsoft.com/office/drawing/2014/main" id="{1FD8116E-EB65-524F-8215-3A22E03273A4}"/>
              </a:ext>
            </a:extLst>
          </p:cNvPr>
          <p:cNvPicPr>
            <a:picLocks noChangeAspect="1"/>
          </p:cNvPicPr>
          <p:nvPr/>
        </p:nvPicPr>
        <p:blipFill>
          <a:blip r:embed="rId12"/>
          <a:stretch>
            <a:fillRect/>
          </a:stretch>
        </p:blipFill>
        <p:spPr>
          <a:xfrm>
            <a:off x="7969165" y="4261351"/>
            <a:ext cx="3695700" cy="1155700"/>
          </a:xfrm>
          <a:prstGeom prst="rect">
            <a:avLst/>
          </a:prstGeom>
        </p:spPr>
      </p:pic>
      <p:sp>
        <p:nvSpPr>
          <p:cNvPr id="8" name="Slide Number Placeholder 7">
            <a:extLst>
              <a:ext uri="{FF2B5EF4-FFF2-40B4-BE49-F238E27FC236}">
                <a16:creationId xmlns:a16="http://schemas.microsoft.com/office/drawing/2014/main" id="{5D8FE852-E666-A64E-AB67-30F63316DFDB}"/>
              </a:ext>
            </a:extLst>
          </p:cNvPr>
          <p:cNvSpPr>
            <a:spLocks noGrp="1"/>
          </p:cNvSpPr>
          <p:nvPr>
            <p:ph type="sldNum" sz="quarter" idx="12"/>
          </p:nvPr>
        </p:nvSpPr>
        <p:spPr/>
        <p:txBody>
          <a:bodyPr/>
          <a:lstStyle/>
          <a:p>
            <a:fld id="{8D28A131-1D80-DF47-B0AB-1025244B7CF4}" type="slidenum">
              <a:rPr lang="en-US" smtClean="0"/>
              <a:t>17</a:t>
            </a:fld>
            <a:endParaRPr lang="en-US"/>
          </a:p>
        </p:txBody>
      </p:sp>
    </p:spTree>
    <p:extLst>
      <p:ext uri="{BB962C8B-B14F-4D97-AF65-F5344CB8AC3E}">
        <p14:creationId xmlns:p14="http://schemas.microsoft.com/office/powerpoint/2010/main" val="313803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006304-0A84-2C42-BB21-C399E4311DD2}"/>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Ternary tasks</a:t>
            </a:r>
          </a:p>
        </p:txBody>
      </p:sp>
      <p:sp>
        <p:nvSpPr>
          <p:cNvPr id="5" name="TextBox 4">
            <a:extLst>
              <a:ext uri="{FF2B5EF4-FFF2-40B4-BE49-F238E27FC236}">
                <a16:creationId xmlns:a16="http://schemas.microsoft.com/office/drawing/2014/main" id="{30719D03-78E3-D840-9561-9507E9AA8C23}"/>
              </a:ext>
            </a:extLst>
          </p:cNvPr>
          <p:cNvSpPr txBox="1"/>
          <p:nvPr/>
        </p:nvSpPr>
        <p:spPr>
          <a:xfrm>
            <a:off x="710726" y="3090446"/>
            <a:ext cx="30451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Temporal order judgment (TOJ)</a:t>
            </a:r>
          </a:p>
        </p:txBody>
      </p:sp>
      <p:sp>
        <p:nvSpPr>
          <p:cNvPr id="6" name="TextBox 5">
            <a:extLst>
              <a:ext uri="{FF2B5EF4-FFF2-40B4-BE49-F238E27FC236}">
                <a16:creationId xmlns:a16="http://schemas.microsoft.com/office/drawing/2014/main" id="{AA60FC0E-9CF6-9848-9700-77B3CE3BBFBD}"/>
              </a:ext>
            </a:extLst>
          </p:cNvPr>
          <p:cNvSpPr txBox="1"/>
          <p:nvPr/>
        </p:nvSpPr>
        <p:spPr>
          <a:xfrm>
            <a:off x="698500" y="2443842"/>
            <a:ext cx="354448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Synchrony judgment (SJ)</a:t>
            </a:r>
          </a:p>
        </p:txBody>
      </p:sp>
      <p:sp>
        <p:nvSpPr>
          <p:cNvPr id="7" name="TextBox 6">
            <a:extLst>
              <a:ext uri="{FF2B5EF4-FFF2-40B4-BE49-F238E27FC236}">
                <a16:creationId xmlns:a16="http://schemas.microsoft.com/office/drawing/2014/main" id="{724AD67B-C882-7F4D-BBA0-476FBD8BD7DA}"/>
              </a:ext>
            </a:extLst>
          </p:cNvPr>
          <p:cNvSpPr txBox="1"/>
          <p:nvPr/>
        </p:nvSpPr>
        <p:spPr>
          <a:xfrm>
            <a:off x="698500" y="1833252"/>
            <a:ext cx="376063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Ternary task (SJ3)</a:t>
            </a:r>
          </a:p>
        </p:txBody>
      </p:sp>
      <p:pic>
        <p:nvPicPr>
          <p:cNvPr id="9" name="Picture 8">
            <a:extLst>
              <a:ext uri="{FF2B5EF4-FFF2-40B4-BE49-F238E27FC236}">
                <a16:creationId xmlns:a16="http://schemas.microsoft.com/office/drawing/2014/main" id="{6AA1B0A0-3B23-974D-8F6B-F3EEFB7837C0}"/>
              </a:ext>
            </a:extLst>
          </p:cNvPr>
          <p:cNvPicPr>
            <a:picLocks noChangeAspect="1"/>
          </p:cNvPicPr>
          <p:nvPr/>
        </p:nvPicPr>
        <p:blipFill rotWithShape="1">
          <a:blip r:embed="rId3"/>
          <a:srcRect l="71354"/>
          <a:stretch/>
        </p:blipFill>
        <p:spPr>
          <a:xfrm>
            <a:off x="3891404" y="3038481"/>
            <a:ext cx="4572000" cy="415386"/>
          </a:xfrm>
          <a:prstGeom prst="rect">
            <a:avLst/>
          </a:prstGeom>
        </p:spPr>
      </p:pic>
      <p:pic>
        <p:nvPicPr>
          <p:cNvPr id="10" name="Picture 9">
            <a:extLst>
              <a:ext uri="{FF2B5EF4-FFF2-40B4-BE49-F238E27FC236}">
                <a16:creationId xmlns:a16="http://schemas.microsoft.com/office/drawing/2014/main" id="{91888D11-7C77-F64C-A33F-731391633707}"/>
              </a:ext>
            </a:extLst>
          </p:cNvPr>
          <p:cNvPicPr>
            <a:picLocks noChangeAspect="1"/>
          </p:cNvPicPr>
          <p:nvPr/>
        </p:nvPicPr>
        <p:blipFill rotWithShape="1">
          <a:blip r:embed="rId3"/>
          <a:srcRect l="30521" t="-48030" r="29896" b="-30048"/>
          <a:stretch/>
        </p:blipFill>
        <p:spPr>
          <a:xfrm>
            <a:off x="3957299" y="1553354"/>
            <a:ext cx="6317671" cy="739708"/>
          </a:xfrm>
          <a:prstGeom prst="rect">
            <a:avLst/>
          </a:prstGeom>
        </p:spPr>
      </p:pic>
      <p:pic>
        <p:nvPicPr>
          <p:cNvPr id="11" name="Picture 10">
            <a:extLst>
              <a:ext uri="{FF2B5EF4-FFF2-40B4-BE49-F238E27FC236}">
                <a16:creationId xmlns:a16="http://schemas.microsoft.com/office/drawing/2014/main" id="{19B417B6-33EC-1446-8EEA-A0EE596B9DFF}"/>
              </a:ext>
            </a:extLst>
          </p:cNvPr>
          <p:cNvPicPr>
            <a:picLocks noChangeAspect="1"/>
          </p:cNvPicPr>
          <p:nvPr/>
        </p:nvPicPr>
        <p:blipFill rotWithShape="1">
          <a:blip r:embed="rId3"/>
          <a:srcRect t="1" r="70387" b="-17898"/>
          <a:stretch/>
        </p:blipFill>
        <p:spPr>
          <a:xfrm>
            <a:off x="3906499" y="2396453"/>
            <a:ext cx="4726315" cy="489730"/>
          </a:xfrm>
          <a:prstGeom prst="rect">
            <a:avLst/>
          </a:prstGeom>
        </p:spPr>
      </p:pic>
      <p:sp>
        <p:nvSpPr>
          <p:cNvPr id="22" name="TextBox 21">
            <a:extLst>
              <a:ext uri="{FF2B5EF4-FFF2-40B4-BE49-F238E27FC236}">
                <a16:creationId xmlns:a16="http://schemas.microsoft.com/office/drawing/2014/main" id="{71854B2D-CC45-C54D-B631-408205AC5566}"/>
              </a:ext>
            </a:extLst>
          </p:cNvPr>
          <p:cNvSpPr txBox="1"/>
          <p:nvPr/>
        </p:nvSpPr>
        <p:spPr>
          <a:xfrm>
            <a:off x="444500" y="1183060"/>
            <a:ext cx="254589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Free parameters:</a:t>
            </a:r>
          </a:p>
        </p:txBody>
      </p:sp>
      <p:sp>
        <p:nvSpPr>
          <p:cNvPr id="23" name="TextBox 22">
            <a:extLst>
              <a:ext uri="{FF2B5EF4-FFF2-40B4-BE49-F238E27FC236}">
                <a16:creationId xmlns:a16="http://schemas.microsoft.com/office/drawing/2014/main" id="{09D36140-64E4-4E42-87DB-756301072708}"/>
              </a:ext>
            </a:extLst>
          </p:cNvPr>
          <p:cNvSpPr txBox="1"/>
          <p:nvPr/>
        </p:nvSpPr>
        <p:spPr>
          <a:xfrm>
            <a:off x="444500" y="3736088"/>
            <a:ext cx="92044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Data:</a:t>
            </a:r>
          </a:p>
        </p:txBody>
      </p:sp>
      <p:sp>
        <p:nvSpPr>
          <p:cNvPr id="24" name="TextBox 23">
            <a:extLst>
              <a:ext uri="{FF2B5EF4-FFF2-40B4-BE49-F238E27FC236}">
                <a16:creationId xmlns:a16="http://schemas.microsoft.com/office/drawing/2014/main" id="{AB0EC62C-71F0-B04F-A8D4-5F7323A528E7}"/>
              </a:ext>
            </a:extLst>
          </p:cNvPr>
          <p:cNvSpPr txBox="1"/>
          <p:nvPr/>
        </p:nvSpPr>
        <p:spPr>
          <a:xfrm>
            <a:off x="698500" y="4194123"/>
            <a:ext cx="4136710"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Eijk</a:t>
            </a:r>
            <a:r>
              <a:rPr lang="en-US" sz="1600" dirty="0">
                <a:latin typeface="Arial" panose="020B0604020202020204" pitchFamily="34" charset="0"/>
                <a:cs typeface="Arial" panose="020B0604020202020204" pitchFamily="34" charset="0"/>
              </a:rPr>
              <a:t>, Kohlrausch, </a:t>
            </a:r>
            <a:r>
              <a:rPr lang="en-US" sz="1600" dirty="0" err="1">
                <a:latin typeface="Arial" panose="020B0604020202020204" pitchFamily="34" charset="0"/>
                <a:cs typeface="Arial" panose="020B0604020202020204" pitchFamily="34" charset="0"/>
              </a:rPr>
              <a:t>Juola</a:t>
            </a:r>
            <a:r>
              <a:rPr lang="en-US" sz="1600" dirty="0">
                <a:latin typeface="Arial" panose="020B0604020202020204" pitchFamily="34" charset="0"/>
                <a:cs typeface="Arial" panose="020B0604020202020204" pitchFamily="34" charset="0"/>
              </a:rPr>
              <a:t>, &amp; Van de Par, 2008</a:t>
            </a:r>
          </a:p>
        </p:txBody>
      </p:sp>
      <p:sp>
        <p:nvSpPr>
          <p:cNvPr id="25" name="TextBox 24">
            <a:extLst>
              <a:ext uri="{FF2B5EF4-FFF2-40B4-BE49-F238E27FC236}">
                <a16:creationId xmlns:a16="http://schemas.microsoft.com/office/drawing/2014/main" id="{4215C25A-F49E-CB45-A5FF-147BD601A56A}"/>
              </a:ext>
            </a:extLst>
          </p:cNvPr>
          <p:cNvSpPr txBox="1"/>
          <p:nvPr/>
        </p:nvSpPr>
        <p:spPr>
          <a:xfrm>
            <a:off x="698500" y="4567004"/>
            <a:ext cx="461697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Audiovisual stimuli: 1. flash-click; 2. bouncing ball</a:t>
            </a:r>
          </a:p>
        </p:txBody>
      </p:sp>
      <p:sp>
        <p:nvSpPr>
          <p:cNvPr id="26" name="TextBox 25">
            <a:extLst>
              <a:ext uri="{FF2B5EF4-FFF2-40B4-BE49-F238E27FC236}">
                <a16:creationId xmlns:a16="http://schemas.microsoft.com/office/drawing/2014/main" id="{B1D4D50B-16D0-9844-9FB0-BE6152AD08D0}"/>
              </a:ext>
            </a:extLst>
          </p:cNvPr>
          <p:cNvSpPr txBox="1"/>
          <p:nvPr/>
        </p:nvSpPr>
        <p:spPr>
          <a:xfrm>
            <a:off x="455520" y="5073813"/>
            <a:ext cx="6211957"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Model fitting: Maximum likelihood estimation</a:t>
            </a:r>
          </a:p>
        </p:txBody>
      </p: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4C86DFDF-34EB-2A46-B046-0A328168AB6F}"/>
                  </a:ext>
                </a:extLst>
              </p14:cNvPr>
              <p14:cNvContentPartPr/>
              <p14:nvPr/>
            </p14:nvContentPartPr>
            <p14:xfrm>
              <a:off x="6956434" y="1999305"/>
              <a:ext cx="3348360" cy="65520"/>
            </p14:xfrm>
          </p:contentPart>
        </mc:Choice>
        <mc:Fallback xmlns="">
          <p:pic>
            <p:nvPicPr>
              <p:cNvPr id="27" name="Ink 26">
                <a:extLst>
                  <a:ext uri="{FF2B5EF4-FFF2-40B4-BE49-F238E27FC236}">
                    <a16:creationId xmlns:a16="http://schemas.microsoft.com/office/drawing/2014/main" id="{4C86DFDF-34EB-2A46-B046-0A328168AB6F}"/>
                  </a:ext>
                </a:extLst>
              </p:cNvPr>
              <p:cNvPicPr/>
              <p:nvPr/>
            </p:nvPicPr>
            <p:blipFill>
              <a:blip r:embed="rId5"/>
              <a:stretch>
                <a:fillRect/>
              </a:stretch>
            </p:blipFill>
            <p:spPr>
              <a:xfrm>
                <a:off x="6902434" y="1891305"/>
                <a:ext cx="345600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41096849-842B-3D44-BF5F-1AE256916E55}"/>
                  </a:ext>
                </a:extLst>
              </p14:cNvPr>
              <p14:cNvContentPartPr/>
              <p14:nvPr/>
            </p14:nvContentPartPr>
            <p14:xfrm>
              <a:off x="6983679" y="2677404"/>
              <a:ext cx="1322280" cy="360"/>
            </p14:xfrm>
          </p:contentPart>
        </mc:Choice>
        <mc:Fallback xmlns="">
          <p:pic>
            <p:nvPicPr>
              <p:cNvPr id="28" name="Ink 27">
                <a:extLst>
                  <a:ext uri="{FF2B5EF4-FFF2-40B4-BE49-F238E27FC236}">
                    <a16:creationId xmlns:a16="http://schemas.microsoft.com/office/drawing/2014/main" id="{41096849-842B-3D44-BF5F-1AE256916E55}"/>
                  </a:ext>
                </a:extLst>
              </p:cNvPr>
              <p:cNvPicPr/>
              <p:nvPr/>
            </p:nvPicPr>
            <p:blipFill>
              <a:blip r:embed="rId7"/>
              <a:stretch>
                <a:fillRect/>
              </a:stretch>
            </p:blipFill>
            <p:spPr>
              <a:xfrm>
                <a:off x="6930039" y="2569404"/>
                <a:ext cx="1429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174AEE87-C2E4-0444-832C-FBEE36E0DECA}"/>
                  </a:ext>
                </a:extLst>
              </p14:cNvPr>
              <p14:cNvContentPartPr/>
              <p14:nvPr/>
            </p14:nvContentPartPr>
            <p14:xfrm>
              <a:off x="6972879" y="3314044"/>
              <a:ext cx="387000" cy="9720"/>
            </p14:xfrm>
          </p:contentPart>
        </mc:Choice>
        <mc:Fallback xmlns="">
          <p:pic>
            <p:nvPicPr>
              <p:cNvPr id="29" name="Ink 28">
                <a:extLst>
                  <a:ext uri="{FF2B5EF4-FFF2-40B4-BE49-F238E27FC236}">
                    <a16:creationId xmlns:a16="http://schemas.microsoft.com/office/drawing/2014/main" id="{174AEE87-C2E4-0444-832C-FBEE36E0DECA}"/>
                  </a:ext>
                </a:extLst>
              </p:cNvPr>
              <p:cNvPicPr/>
              <p:nvPr/>
            </p:nvPicPr>
            <p:blipFill>
              <a:blip r:embed="rId9"/>
              <a:stretch>
                <a:fillRect/>
              </a:stretch>
            </p:blipFill>
            <p:spPr>
              <a:xfrm>
                <a:off x="6919239" y="3206044"/>
                <a:ext cx="49464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CC216156-19C9-B24E-B2E5-5A9A0D575DFF}"/>
                  </a:ext>
                </a:extLst>
              </p14:cNvPr>
              <p14:cNvContentPartPr/>
              <p14:nvPr/>
            </p14:nvContentPartPr>
            <p14:xfrm>
              <a:off x="8075919" y="3282364"/>
              <a:ext cx="252000" cy="24480"/>
            </p14:xfrm>
          </p:contentPart>
        </mc:Choice>
        <mc:Fallback xmlns="">
          <p:pic>
            <p:nvPicPr>
              <p:cNvPr id="30" name="Ink 29">
                <a:extLst>
                  <a:ext uri="{FF2B5EF4-FFF2-40B4-BE49-F238E27FC236}">
                    <a16:creationId xmlns:a16="http://schemas.microsoft.com/office/drawing/2014/main" id="{CC216156-19C9-B24E-B2E5-5A9A0D575DFF}"/>
                  </a:ext>
                </a:extLst>
              </p:cNvPr>
              <p:cNvPicPr/>
              <p:nvPr/>
            </p:nvPicPr>
            <p:blipFill>
              <a:blip r:embed="rId11"/>
              <a:stretch>
                <a:fillRect/>
              </a:stretch>
            </p:blipFill>
            <p:spPr>
              <a:xfrm>
                <a:off x="8022279" y="3174724"/>
                <a:ext cx="359640" cy="240120"/>
              </a:xfrm>
              <a:prstGeom prst="rect">
                <a:avLst/>
              </a:prstGeom>
            </p:spPr>
          </p:pic>
        </mc:Fallback>
      </mc:AlternateContent>
      <p:sp>
        <p:nvSpPr>
          <p:cNvPr id="31" name="TextBox 30">
            <a:extLst>
              <a:ext uri="{FF2B5EF4-FFF2-40B4-BE49-F238E27FC236}">
                <a16:creationId xmlns:a16="http://schemas.microsoft.com/office/drawing/2014/main" id="{FA64892B-50FA-C645-A450-3C713A960653}"/>
              </a:ext>
            </a:extLst>
          </p:cNvPr>
          <p:cNvSpPr txBox="1"/>
          <p:nvPr/>
        </p:nvSpPr>
        <p:spPr>
          <a:xfrm>
            <a:off x="9359663" y="2161140"/>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+7 alternative models</a:t>
            </a:r>
          </a:p>
        </p:txBody>
      </p:sp>
      <p:sp>
        <p:nvSpPr>
          <p:cNvPr id="32" name="TextBox 31">
            <a:extLst>
              <a:ext uri="{FF2B5EF4-FFF2-40B4-BE49-F238E27FC236}">
                <a16:creationId xmlns:a16="http://schemas.microsoft.com/office/drawing/2014/main" id="{BEE2379D-2FFB-E54F-8E33-09E1C0409A01}"/>
              </a:ext>
            </a:extLst>
          </p:cNvPr>
          <p:cNvSpPr txBox="1"/>
          <p:nvPr/>
        </p:nvSpPr>
        <p:spPr>
          <a:xfrm>
            <a:off x="9359663" y="2732294"/>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+7 alternative models</a:t>
            </a:r>
          </a:p>
        </p:txBody>
      </p:sp>
      <p:sp>
        <p:nvSpPr>
          <p:cNvPr id="33" name="TextBox 32">
            <a:extLst>
              <a:ext uri="{FF2B5EF4-FFF2-40B4-BE49-F238E27FC236}">
                <a16:creationId xmlns:a16="http://schemas.microsoft.com/office/drawing/2014/main" id="{425612ED-D787-704D-8ED0-E962885CEC76}"/>
              </a:ext>
            </a:extLst>
          </p:cNvPr>
          <p:cNvSpPr txBox="1"/>
          <p:nvPr/>
        </p:nvSpPr>
        <p:spPr>
          <a:xfrm>
            <a:off x="9359663" y="3299978"/>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+3 alternative models</a:t>
            </a:r>
          </a:p>
        </p:txBody>
      </p:sp>
      <p:sp>
        <p:nvSpPr>
          <p:cNvPr id="34" name="TextBox 33">
            <a:extLst>
              <a:ext uri="{FF2B5EF4-FFF2-40B4-BE49-F238E27FC236}">
                <a16:creationId xmlns:a16="http://schemas.microsoft.com/office/drawing/2014/main" id="{DE9AE465-EA5D-8B4B-88FC-77CA06B2DB98}"/>
              </a:ext>
            </a:extLst>
          </p:cNvPr>
          <p:cNvSpPr txBox="1"/>
          <p:nvPr/>
        </p:nvSpPr>
        <p:spPr>
          <a:xfrm>
            <a:off x="698500" y="5674940"/>
            <a:ext cx="1463862"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 Separate fit</a:t>
            </a:r>
          </a:p>
        </p:txBody>
      </p:sp>
      <p:sp>
        <p:nvSpPr>
          <p:cNvPr id="35" name="TextBox 34">
            <a:extLst>
              <a:ext uri="{FF2B5EF4-FFF2-40B4-BE49-F238E27FC236}">
                <a16:creationId xmlns:a16="http://schemas.microsoft.com/office/drawing/2014/main" id="{27FCD4F2-098C-AA47-AEF9-7DC9E58037A1}"/>
              </a:ext>
            </a:extLst>
          </p:cNvPr>
          <p:cNvSpPr txBox="1"/>
          <p:nvPr/>
        </p:nvSpPr>
        <p:spPr>
          <a:xfrm>
            <a:off x="2474627" y="5674940"/>
            <a:ext cx="1064715"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2. Joint fit</a:t>
            </a:r>
          </a:p>
        </p:txBody>
      </p:sp>
      <p:sp>
        <p:nvSpPr>
          <p:cNvPr id="2" name="Slide Number Placeholder 1">
            <a:extLst>
              <a:ext uri="{FF2B5EF4-FFF2-40B4-BE49-F238E27FC236}">
                <a16:creationId xmlns:a16="http://schemas.microsoft.com/office/drawing/2014/main" id="{8CF32176-B6E2-5046-B1D8-4D14465FA363}"/>
              </a:ext>
            </a:extLst>
          </p:cNvPr>
          <p:cNvSpPr>
            <a:spLocks noGrp="1"/>
          </p:cNvSpPr>
          <p:nvPr>
            <p:ph type="sldNum" sz="quarter" idx="12"/>
          </p:nvPr>
        </p:nvSpPr>
        <p:spPr/>
        <p:txBody>
          <a:bodyPr/>
          <a:lstStyle/>
          <a:p>
            <a:fld id="{8D28A131-1D80-DF47-B0AB-1025244B7CF4}" type="slidenum">
              <a:rPr lang="en-US" smtClean="0"/>
              <a:t>18</a:t>
            </a:fld>
            <a:endParaRPr lang="en-US"/>
          </a:p>
        </p:txBody>
      </p:sp>
    </p:spTree>
    <p:extLst>
      <p:ext uri="{BB962C8B-B14F-4D97-AF65-F5344CB8AC3E}">
        <p14:creationId xmlns:p14="http://schemas.microsoft.com/office/powerpoint/2010/main" val="32129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31" grpId="0"/>
      <p:bldP spid="32" grpId="0"/>
      <p:bldP spid="33" grpId="0"/>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6A768A-5A20-D94E-AB16-C36C7047ED50}"/>
              </a:ext>
            </a:extLst>
          </p:cNvPr>
          <p:cNvSpPr txBox="1"/>
          <p:nvPr/>
        </p:nvSpPr>
        <p:spPr>
          <a:xfrm>
            <a:off x="444500" y="391228"/>
            <a:ext cx="7544053"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Model Predictions (separate fits)</a:t>
            </a:r>
          </a:p>
        </p:txBody>
      </p:sp>
      <p:pic>
        <p:nvPicPr>
          <p:cNvPr id="6" name="Picture 5" descr="Chart&#10;&#10;Description automatically generated">
            <a:extLst>
              <a:ext uri="{FF2B5EF4-FFF2-40B4-BE49-F238E27FC236}">
                <a16:creationId xmlns:a16="http://schemas.microsoft.com/office/drawing/2014/main" id="{569B76A4-FB85-7D49-8CF7-DEAB354AD86B}"/>
              </a:ext>
            </a:extLst>
          </p:cNvPr>
          <p:cNvPicPr>
            <a:picLocks noChangeAspect="1"/>
          </p:cNvPicPr>
          <p:nvPr/>
        </p:nvPicPr>
        <p:blipFill rotWithShape="1">
          <a:blip r:embed="rId3"/>
          <a:srcRect t="-1" b="60472"/>
          <a:stretch/>
        </p:blipFill>
        <p:spPr>
          <a:xfrm>
            <a:off x="1919051" y="1099114"/>
            <a:ext cx="8353898" cy="3428272"/>
          </a:xfrm>
          <a:prstGeom prst="rect">
            <a:avLst/>
          </a:prstGeom>
        </p:spPr>
      </p:pic>
      <p:pic>
        <p:nvPicPr>
          <p:cNvPr id="7" name="Picture 6" descr="Chart&#10;&#10;Description automatically generated">
            <a:extLst>
              <a:ext uri="{FF2B5EF4-FFF2-40B4-BE49-F238E27FC236}">
                <a16:creationId xmlns:a16="http://schemas.microsoft.com/office/drawing/2014/main" id="{A3594708-1524-6743-B5F9-2B0F9220A5C1}"/>
              </a:ext>
            </a:extLst>
          </p:cNvPr>
          <p:cNvPicPr>
            <a:picLocks noChangeAspect="1"/>
          </p:cNvPicPr>
          <p:nvPr/>
        </p:nvPicPr>
        <p:blipFill rotWithShape="1">
          <a:blip r:embed="rId3"/>
          <a:srcRect t="77862"/>
          <a:stretch/>
        </p:blipFill>
        <p:spPr>
          <a:xfrm>
            <a:off x="1919051" y="4659243"/>
            <a:ext cx="8353899" cy="1919982"/>
          </a:xfrm>
          <a:prstGeom prst="rect">
            <a:avLst/>
          </a:prstGeom>
        </p:spPr>
      </p:pic>
      <p:sp>
        <p:nvSpPr>
          <p:cNvPr id="2" name="Slide Number Placeholder 1">
            <a:extLst>
              <a:ext uri="{FF2B5EF4-FFF2-40B4-BE49-F238E27FC236}">
                <a16:creationId xmlns:a16="http://schemas.microsoft.com/office/drawing/2014/main" id="{DF011881-3F4F-064F-89FA-1AE9B84D5654}"/>
              </a:ext>
            </a:extLst>
          </p:cNvPr>
          <p:cNvSpPr>
            <a:spLocks noGrp="1"/>
          </p:cNvSpPr>
          <p:nvPr>
            <p:ph type="sldNum" sz="quarter" idx="12"/>
          </p:nvPr>
        </p:nvSpPr>
        <p:spPr/>
        <p:txBody>
          <a:bodyPr/>
          <a:lstStyle/>
          <a:p>
            <a:fld id="{8D28A131-1D80-DF47-B0AB-1025244B7CF4}" type="slidenum">
              <a:rPr lang="en-US" smtClean="0"/>
              <a:t>19</a:t>
            </a:fld>
            <a:endParaRPr lang="en-US"/>
          </a:p>
        </p:txBody>
      </p:sp>
    </p:spTree>
    <p:extLst>
      <p:ext uri="{BB962C8B-B14F-4D97-AF65-F5344CB8AC3E}">
        <p14:creationId xmlns:p14="http://schemas.microsoft.com/office/powerpoint/2010/main" val="137430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4EEED-9166-0940-9F3F-ECD89B757FC5}"/>
              </a:ext>
            </a:extLst>
          </p:cNvPr>
          <p:cNvSpPr txBox="1"/>
          <p:nvPr/>
        </p:nvSpPr>
        <p:spPr>
          <a:xfrm>
            <a:off x="417053" y="3198265"/>
            <a:ext cx="3318281" cy="553998"/>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Temporal order judgment (TOJ)</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Which stimulus came first (V or A)?</a:t>
            </a:r>
          </a:p>
        </p:txBody>
      </p:sp>
      <p:grpSp>
        <p:nvGrpSpPr>
          <p:cNvPr id="50" name="Group 49">
            <a:extLst>
              <a:ext uri="{FF2B5EF4-FFF2-40B4-BE49-F238E27FC236}">
                <a16:creationId xmlns:a16="http://schemas.microsoft.com/office/drawing/2014/main" id="{87377F74-7757-674C-B6BF-2B72675F3A43}"/>
              </a:ext>
            </a:extLst>
          </p:cNvPr>
          <p:cNvGrpSpPr/>
          <p:nvPr/>
        </p:nvGrpSpPr>
        <p:grpSpPr>
          <a:xfrm>
            <a:off x="2014682" y="1043592"/>
            <a:ext cx="7788881" cy="1391016"/>
            <a:chOff x="2014682" y="1170592"/>
            <a:chExt cx="7788881" cy="1391016"/>
          </a:xfrm>
        </p:grpSpPr>
        <p:grpSp>
          <p:nvGrpSpPr>
            <p:cNvPr id="25" name="Group 24">
              <a:extLst>
                <a:ext uri="{FF2B5EF4-FFF2-40B4-BE49-F238E27FC236}">
                  <a16:creationId xmlns:a16="http://schemas.microsoft.com/office/drawing/2014/main" id="{4A55010E-7A49-9A46-BDA7-68325BB13370}"/>
                </a:ext>
              </a:extLst>
            </p:cNvPr>
            <p:cNvGrpSpPr/>
            <p:nvPr/>
          </p:nvGrpSpPr>
          <p:grpSpPr>
            <a:xfrm>
              <a:off x="2014682" y="1577935"/>
              <a:ext cx="1274618" cy="983673"/>
              <a:chOff x="240095" y="1024931"/>
              <a:chExt cx="1274618" cy="983673"/>
            </a:xfrm>
          </p:grpSpPr>
          <p:sp>
            <p:nvSpPr>
              <p:cNvPr id="18" name="Rectangle 17">
                <a:extLst>
                  <a:ext uri="{FF2B5EF4-FFF2-40B4-BE49-F238E27FC236}">
                    <a16:creationId xmlns:a16="http://schemas.microsoft.com/office/drawing/2014/main" id="{09C8F43C-CA9B-9B4B-8F02-15C8B22D6A9F}"/>
                  </a:ext>
                </a:extLst>
              </p:cNvPr>
              <p:cNvSpPr/>
              <p:nvPr/>
            </p:nvSpPr>
            <p:spPr>
              <a:xfrm>
                <a:off x="240095" y="1024931"/>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D906D0-574F-E64F-BEB9-CEA49F2C229A}"/>
                  </a:ext>
                </a:extLst>
              </p:cNvPr>
              <p:cNvSpPr txBox="1"/>
              <p:nvPr/>
            </p:nvSpPr>
            <p:spPr>
              <a:xfrm>
                <a:off x="727363" y="1332101"/>
                <a:ext cx="300082" cy="369332"/>
              </a:xfrm>
              <a:prstGeom prst="rect">
                <a:avLst/>
              </a:prstGeom>
              <a:noFill/>
            </p:spPr>
            <p:txBody>
              <a:bodyPr wrap="none" rtlCol="0">
                <a:spAutoFit/>
              </a:bodyPr>
              <a:lstStyle/>
              <a:p>
                <a:r>
                  <a:rPr lang="en-US" dirty="0">
                    <a:solidFill>
                      <a:schemeClr val="bg1"/>
                    </a:solidFill>
                  </a:rPr>
                  <a:t>+</a:t>
                </a:r>
              </a:p>
            </p:txBody>
          </p:sp>
        </p:grpSp>
        <p:grpSp>
          <p:nvGrpSpPr>
            <p:cNvPr id="26" name="Group 25">
              <a:extLst>
                <a:ext uri="{FF2B5EF4-FFF2-40B4-BE49-F238E27FC236}">
                  <a16:creationId xmlns:a16="http://schemas.microsoft.com/office/drawing/2014/main" id="{844CBBA2-82C1-ED4D-8D92-5C9A9D162F6F}"/>
                </a:ext>
              </a:extLst>
            </p:cNvPr>
            <p:cNvGrpSpPr/>
            <p:nvPr/>
          </p:nvGrpSpPr>
          <p:grpSpPr>
            <a:xfrm>
              <a:off x="3643248" y="1577935"/>
              <a:ext cx="1274618" cy="983673"/>
              <a:chOff x="512618" y="2078182"/>
              <a:chExt cx="1274618" cy="983673"/>
            </a:xfrm>
          </p:grpSpPr>
          <p:sp>
            <p:nvSpPr>
              <p:cNvPr id="2" name="Rectangle 1">
                <a:extLst>
                  <a:ext uri="{FF2B5EF4-FFF2-40B4-BE49-F238E27FC236}">
                    <a16:creationId xmlns:a16="http://schemas.microsoft.com/office/drawing/2014/main" id="{821210A5-70F8-904C-918E-3FE90A159084}"/>
                  </a:ext>
                </a:extLst>
              </p:cNvPr>
              <p:cNvSpPr/>
              <p:nvPr/>
            </p:nvSpPr>
            <p:spPr>
              <a:xfrm>
                <a:off x="512618" y="2078182"/>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942FDE-9A0B-1444-8264-8E7F8BF25BDA}"/>
                  </a:ext>
                </a:extLst>
              </p:cNvPr>
              <p:cNvSpPr txBox="1"/>
              <p:nvPr/>
            </p:nvSpPr>
            <p:spPr>
              <a:xfrm>
                <a:off x="999886" y="2385352"/>
                <a:ext cx="300082" cy="369332"/>
              </a:xfrm>
              <a:prstGeom prst="rect">
                <a:avLst/>
              </a:prstGeom>
              <a:noFill/>
            </p:spPr>
            <p:txBody>
              <a:bodyPr wrap="none" rtlCol="0">
                <a:spAutoFit/>
              </a:bodyPr>
              <a:lstStyle/>
              <a:p>
                <a:r>
                  <a:rPr lang="en-US" dirty="0">
                    <a:solidFill>
                      <a:schemeClr val="bg1"/>
                    </a:solidFill>
                  </a:rPr>
                  <a:t>+</a:t>
                </a:r>
              </a:p>
            </p:txBody>
          </p:sp>
          <p:sp>
            <p:nvSpPr>
              <p:cNvPr id="17" name="Oval 16">
                <a:extLst>
                  <a:ext uri="{FF2B5EF4-FFF2-40B4-BE49-F238E27FC236}">
                    <a16:creationId xmlns:a16="http://schemas.microsoft.com/office/drawing/2014/main" id="{F907331F-5B52-CA49-9A08-AAF3FF60A95D}"/>
                  </a:ext>
                </a:extLst>
              </p:cNvPr>
              <p:cNvSpPr/>
              <p:nvPr/>
            </p:nvSpPr>
            <p:spPr>
              <a:xfrm>
                <a:off x="1058401" y="2725218"/>
                <a:ext cx="183051" cy="183051"/>
              </a:xfrm>
              <a:prstGeom prst="ellipse">
                <a:avLst/>
              </a:prstGeom>
              <a:gradFill flip="none" rotWithShape="1">
                <a:gsLst>
                  <a:gs pos="0">
                    <a:schemeClr val="bg1"/>
                  </a:gs>
                  <a:gs pos="47000">
                    <a:schemeClr val="accent3">
                      <a:lumMod val="95000"/>
                      <a:lumOff val="5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26E9941D-3C5E-9E40-96C0-F14DEAE199D0}"/>
                </a:ext>
              </a:extLst>
            </p:cNvPr>
            <p:cNvGrpSpPr/>
            <p:nvPr/>
          </p:nvGrpSpPr>
          <p:grpSpPr>
            <a:xfrm>
              <a:off x="5271814" y="1577935"/>
              <a:ext cx="1274618" cy="983673"/>
              <a:chOff x="1026190" y="2965970"/>
              <a:chExt cx="1274618" cy="983673"/>
            </a:xfrm>
          </p:grpSpPr>
          <p:sp>
            <p:nvSpPr>
              <p:cNvPr id="23" name="Rectangle 22">
                <a:extLst>
                  <a:ext uri="{FF2B5EF4-FFF2-40B4-BE49-F238E27FC236}">
                    <a16:creationId xmlns:a16="http://schemas.microsoft.com/office/drawing/2014/main" id="{BDEE06A3-3B85-FD47-A480-540ED67C0AEE}"/>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160B90E-CA7A-FF4A-9E1A-675A8F23B4BB}"/>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nvGrpSpPr>
            <p:cNvPr id="28" name="Group 27">
              <a:extLst>
                <a:ext uri="{FF2B5EF4-FFF2-40B4-BE49-F238E27FC236}">
                  <a16:creationId xmlns:a16="http://schemas.microsoft.com/office/drawing/2014/main" id="{C049E1D0-2ADB-784C-8F0B-D60EDB8AED4C}"/>
                </a:ext>
              </a:extLst>
            </p:cNvPr>
            <p:cNvGrpSpPr/>
            <p:nvPr/>
          </p:nvGrpSpPr>
          <p:grpSpPr>
            <a:xfrm>
              <a:off x="6900380" y="1577935"/>
              <a:ext cx="1274618" cy="983673"/>
              <a:chOff x="1149927" y="3396218"/>
              <a:chExt cx="1274618" cy="983673"/>
            </a:xfrm>
          </p:grpSpPr>
          <p:sp>
            <p:nvSpPr>
              <p:cNvPr id="11" name="Rectangle 10">
                <a:extLst>
                  <a:ext uri="{FF2B5EF4-FFF2-40B4-BE49-F238E27FC236}">
                    <a16:creationId xmlns:a16="http://schemas.microsoft.com/office/drawing/2014/main" id="{5FB056A3-8BAB-1A4E-A9FC-A562487BB3E7}"/>
                  </a:ext>
                </a:extLst>
              </p:cNvPr>
              <p:cNvSpPr/>
              <p:nvPr/>
            </p:nvSpPr>
            <p:spPr>
              <a:xfrm>
                <a:off x="1149927" y="3396218"/>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CBB212-49CB-C84A-82C5-213047EBD337}"/>
                  </a:ext>
                </a:extLst>
              </p:cNvPr>
              <p:cNvSpPr txBox="1"/>
              <p:nvPr/>
            </p:nvSpPr>
            <p:spPr>
              <a:xfrm>
                <a:off x="1637195" y="3703388"/>
                <a:ext cx="300082" cy="369332"/>
              </a:xfrm>
              <a:prstGeom prst="rect">
                <a:avLst/>
              </a:prstGeom>
              <a:noFill/>
            </p:spPr>
            <p:txBody>
              <a:bodyPr wrap="none" rtlCol="0">
                <a:spAutoFit/>
              </a:bodyPr>
              <a:lstStyle/>
              <a:p>
                <a:r>
                  <a:rPr lang="en-US" dirty="0">
                    <a:solidFill>
                      <a:schemeClr val="bg1"/>
                    </a:solidFill>
                  </a:rPr>
                  <a:t>+</a:t>
                </a:r>
              </a:p>
            </p:txBody>
          </p:sp>
          <p:pic>
            <p:nvPicPr>
              <p:cNvPr id="9" name="Picture 8" descr="Shape&#10;&#10;Description automatically generated with low confidence">
                <a:extLst>
                  <a:ext uri="{FF2B5EF4-FFF2-40B4-BE49-F238E27FC236}">
                    <a16:creationId xmlns:a16="http://schemas.microsoft.com/office/drawing/2014/main" id="{59AAAE11-CD35-1441-A14B-A1A1DF4090BC}"/>
                  </a:ext>
                </a:extLst>
              </p:cNvPr>
              <p:cNvPicPr>
                <a:picLocks noChangeAspect="1"/>
              </p:cNvPicPr>
              <p:nvPr/>
            </p:nvPicPr>
            <p:blipFill>
              <a:blip r:embed="rId3">
                <a:lum bright="70000" contrast="-70000"/>
              </a:blip>
              <a:stretch>
                <a:fillRect/>
              </a:stretch>
            </p:blipFill>
            <p:spPr>
              <a:xfrm>
                <a:off x="1637195" y="3920784"/>
                <a:ext cx="303872" cy="303872"/>
              </a:xfrm>
              <a:prstGeom prst="rect">
                <a:avLst/>
              </a:prstGeom>
            </p:spPr>
          </p:pic>
        </p:grpSp>
        <p:cxnSp>
          <p:nvCxnSpPr>
            <p:cNvPr id="30" name="Straight Arrow Connector 29">
              <a:extLst>
                <a:ext uri="{FF2B5EF4-FFF2-40B4-BE49-F238E27FC236}">
                  <a16:creationId xmlns:a16="http://schemas.microsoft.com/office/drawing/2014/main" id="{64C859B1-B56E-B448-8A88-E67D2C1204A4}"/>
                </a:ext>
              </a:extLst>
            </p:cNvPr>
            <p:cNvCxnSpPr>
              <a:cxnSpLocks/>
            </p:cNvCxnSpPr>
            <p:nvPr/>
          </p:nvCxnSpPr>
          <p:spPr>
            <a:xfrm>
              <a:off x="2322404" y="1386250"/>
              <a:ext cx="6532003"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311F09CA-C1D0-F344-A5E1-2772E3DB81EC}"/>
                </a:ext>
              </a:extLst>
            </p:cNvPr>
            <p:cNvSpPr txBox="1"/>
            <p:nvPr/>
          </p:nvSpPr>
          <p:spPr>
            <a:xfrm>
              <a:off x="8971777" y="1170592"/>
              <a:ext cx="6890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Time</a:t>
              </a:r>
            </a:p>
          </p:txBody>
        </p:sp>
        <p:grpSp>
          <p:nvGrpSpPr>
            <p:cNvPr id="34" name="Group 33">
              <a:extLst>
                <a:ext uri="{FF2B5EF4-FFF2-40B4-BE49-F238E27FC236}">
                  <a16:creationId xmlns:a16="http://schemas.microsoft.com/office/drawing/2014/main" id="{1CE91C48-1A5F-2C4D-9E51-BBEB6EFD7055}"/>
                </a:ext>
              </a:extLst>
            </p:cNvPr>
            <p:cNvGrpSpPr/>
            <p:nvPr/>
          </p:nvGrpSpPr>
          <p:grpSpPr>
            <a:xfrm>
              <a:off x="8528945" y="1577935"/>
              <a:ext cx="1274618" cy="983673"/>
              <a:chOff x="1026190" y="2965970"/>
              <a:chExt cx="1274618" cy="983673"/>
            </a:xfrm>
          </p:grpSpPr>
          <p:sp>
            <p:nvSpPr>
              <p:cNvPr id="35" name="Rectangle 34">
                <a:extLst>
                  <a:ext uri="{FF2B5EF4-FFF2-40B4-BE49-F238E27FC236}">
                    <a16:creationId xmlns:a16="http://schemas.microsoft.com/office/drawing/2014/main" id="{9C96FD69-444A-F448-9F31-B793A555CEB0}"/>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01FF784-96E8-6E4F-B626-B84CDD5F33A8}"/>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grpSp>
        <p:nvGrpSpPr>
          <p:cNvPr id="51" name="Group 50">
            <a:extLst>
              <a:ext uri="{FF2B5EF4-FFF2-40B4-BE49-F238E27FC236}">
                <a16:creationId xmlns:a16="http://schemas.microsoft.com/office/drawing/2014/main" id="{45074BFC-1AD0-1E4C-A1F5-AB955718E58D}"/>
              </a:ext>
            </a:extLst>
          </p:cNvPr>
          <p:cNvGrpSpPr/>
          <p:nvPr/>
        </p:nvGrpSpPr>
        <p:grpSpPr>
          <a:xfrm>
            <a:off x="4280555" y="2522966"/>
            <a:ext cx="3241871" cy="644182"/>
            <a:chOff x="4280555" y="2649966"/>
            <a:chExt cx="3241871" cy="644182"/>
          </a:xfrm>
        </p:grpSpPr>
        <p:sp>
          <p:nvSpPr>
            <p:cNvPr id="38" name="Right Brace 37">
              <a:extLst>
                <a:ext uri="{FF2B5EF4-FFF2-40B4-BE49-F238E27FC236}">
                  <a16:creationId xmlns:a16="http://schemas.microsoft.com/office/drawing/2014/main" id="{F1761B30-E7DB-0B4C-83D5-D38926A8986A}"/>
                </a:ext>
              </a:extLst>
            </p:cNvPr>
            <p:cNvSpPr/>
            <p:nvPr/>
          </p:nvSpPr>
          <p:spPr>
            <a:xfrm rot="5400000">
              <a:off x="5741327" y="1189194"/>
              <a:ext cx="320328" cy="3241871"/>
            </a:xfrm>
            <a:prstGeom prst="rightBrace">
              <a:avLst>
                <a:gd name="adj1" fmla="val 57854"/>
                <a:gd name="adj2" fmla="val 50000"/>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BE99D44-8BA6-0A48-BFFE-4B102F3A3EFF}"/>
                </a:ext>
              </a:extLst>
            </p:cNvPr>
            <p:cNvSpPr txBox="1"/>
            <p:nvPr/>
          </p:nvSpPr>
          <p:spPr>
            <a:xfrm>
              <a:off x="5137117" y="2924816"/>
              <a:ext cx="15440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SOA: various</a:t>
              </a:r>
            </a:p>
          </p:txBody>
        </p:sp>
      </p:grpSp>
      <p:sp>
        <p:nvSpPr>
          <p:cNvPr id="41" name="TextBox 40">
            <a:extLst>
              <a:ext uri="{FF2B5EF4-FFF2-40B4-BE49-F238E27FC236}">
                <a16:creationId xmlns:a16="http://schemas.microsoft.com/office/drawing/2014/main" id="{8A64723F-52D1-C140-8A4A-24E3235C42D6}"/>
              </a:ext>
            </a:extLst>
          </p:cNvPr>
          <p:cNvSpPr txBox="1"/>
          <p:nvPr/>
        </p:nvSpPr>
        <p:spPr>
          <a:xfrm>
            <a:off x="444500" y="391228"/>
            <a:ext cx="5354223"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TOJ, SJ, Ternary tasks</a:t>
            </a:r>
          </a:p>
        </p:txBody>
      </p:sp>
      <p:grpSp>
        <p:nvGrpSpPr>
          <p:cNvPr id="49" name="Group 48">
            <a:extLst>
              <a:ext uri="{FF2B5EF4-FFF2-40B4-BE49-F238E27FC236}">
                <a16:creationId xmlns:a16="http://schemas.microsoft.com/office/drawing/2014/main" id="{64E99582-2B35-2A4E-93B4-7AE99CDF68E6}"/>
              </a:ext>
            </a:extLst>
          </p:cNvPr>
          <p:cNvGrpSpPr/>
          <p:nvPr/>
        </p:nvGrpSpPr>
        <p:grpSpPr>
          <a:xfrm>
            <a:off x="469379" y="4047538"/>
            <a:ext cx="3753231" cy="2415240"/>
            <a:chOff x="171069" y="4174538"/>
            <a:chExt cx="3753231" cy="2415240"/>
          </a:xfrm>
        </p:grpSpPr>
        <p:pic>
          <p:nvPicPr>
            <p:cNvPr id="43" name="Picture 42" descr="Chart, line chart&#10;&#10;Description automatically generated">
              <a:extLst>
                <a:ext uri="{FF2B5EF4-FFF2-40B4-BE49-F238E27FC236}">
                  <a16:creationId xmlns:a16="http://schemas.microsoft.com/office/drawing/2014/main" id="{E3F0B3F9-C3D0-934B-A04D-CF47FF76DDD8}"/>
                </a:ext>
              </a:extLst>
            </p:cNvPr>
            <p:cNvPicPr>
              <a:picLocks noChangeAspect="1"/>
            </p:cNvPicPr>
            <p:nvPr/>
          </p:nvPicPr>
          <p:blipFill>
            <a:blip r:embed="rId4"/>
            <a:stretch>
              <a:fillRect/>
            </a:stretch>
          </p:blipFill>
          <p:spPr>
            <a:xfrm>
              <a:off x="444500" y="4174538"/>
              <a:ext cx="3479800" cy="2362200"/>
            </a:xfrm>
            <a:prstGeom prst="rect">
              <a:avLst/>
            </a:prstGeom>
          </p:spPr>
        </p:pic>
        <p:pic>
          <p:nvPicPr>
            <p:cNvPr id="48" name="Picture 47" descr="Chart, line chart&#10;&#10;Description automatically generated">
              <a:extLst>
                <a:ext uri="{FF2B5EF4-FFF2-40B4-BE49-F238E27FC236}">
                  <a16:creationId xmlns:a16="http://schemas.microsoft.com/office/drawing/2014/main" id="{BDF262A0-3E7B-0644-8298-A783D3279902}"/>
                </a:ext>
              </a:extLst>
            </p:cNvPr>
            <p:cNvPicPr>
              <a:picLocks noChangeAspect="1"/>
            </p:cNvPicPr>
            <p:nvPr/>
          </p:nvPicPr>
          <p:blipFill rotWithShape="1">
            <a:blip r:embed="rId5"/>
            <a:srcRect r="91395"/>
            <a:stretch/>
          </p:blipFill>
          <p:spPr>
            <a:xfrm>
              <a:off x="171069" y="4252978"/>
              <a:ext cx="321302" cy="2336800"/>
            </a:xfrm>
            <a:prstGeom prst="rect">
              <a:avLst/>
            </a:prstGeom>
          </p:spPr>
        </p:pic>
      </p:grpSp>
      <p:pic>
        <p:nvPicPr>
          <p:cNvPr id="55" name="Picture 54">
            <a:extLst>
              <a:ext uri="{FF2B5EF4-FFF2-40B4-BE49-F238E27FC236}">
                <a16:creationId xmlns:a16="http://schemas.microsoft.com/office/drawing/2014/main" id="{AECCEB7D-D32E-0043-BF16-E60D7CD4C861}"/>
              </a:ext>
            </a:extLst>
          </p:cNvPr>
          <p:cNvPicPr>
            <a:picLocks noChangeAspect="1"/>
          </p:cNvPicPr>
          <p:nvPr/>
        </p:nvPicPr>
        <p:blipFill>
          <a:blip r:embed="rId6"/>
          <a:stretch>
            <a:fillRect/>
          </a:stretch>
        </p:blipFill>
        <p:spPr>
          <a:xfrm>
            <a:off x="1886969" y="6422438"/>
            <a:ext cx="1117600" cy="228600"/>
          </a:xfrm>
          <a:prstGeom prst="rect">
            <a:avLst/>
          </a:prstGeom>
        </p:spPr>
      </p:pic>
      <p:sp>
        <p:nvSpPr>
          <p:cNvPr id="5" name="Slide Number Placeholder 4">
            <a:extLst>
              <a:ext uri="{FF2B5EF4-FFF2-40B4-BE49-F238E27FC236}">
                <a16:creationId xmlns:a16="http://schemas.microsoft.com/office/drawing/2014/main" id="{DC0B4217-84E0-9047-ABD9-A6D4501E7469}"/>
              </a:ext>
            </a:extLst>
          </p:cNvPr>
          <p:cNvSpPr>
            <a:spLocks noGrp="1"/>
          </p:cNvSpPr>
          <p:nvPr>
            <p:ph type="sldNum" sz="quarter" idx="12"/>
          </p:nvPr>
        </p:nvSpPr>
        <p:spPr/>
        <p:txBody>
          <a:bodyPr/>
          <a:lstStyle/>
          <a:p>
            <a:fld id="{8D28A131-1D80-DF47-B0AB-1025244B7CF4}" type="slidenum">
              <a:rPr lang="en-US" smtClean="0"/>
              <a:t>2</a:t>
            </a:fld>
            <a:endParaRPr lang="en-US"/>
          </a:p>
        </p:txBody>
      </p:sp>
    </p:spTree>
    <p:extLst>
      <p:ext uri="{BB962C8B-B14F-4D97-AF65-F5344CB8AC3E}">
        <p14:creationId xmlns:p14="http://schemas.microsoft.com/office/powerpoint/2010/main" val="288112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20BD212-4AB5-9844-8AB3-B8D0AB489646}"/>
              </a:ext>
            </a:extLst>
          </p:cNvPr>
          <p:cNvPicPr>
            <a:picLocks noGrp="1" noChangeAspect="1"/>
          </p:cNvPicPr>
          <p:nvPr>
            <p:ph idx="1"/>
          </p:nvPr>
        </p:nvPicPr>
        <p:blipFill>
          <a:blip r:embed="rId3"/>
          <a:stretch>
            <a:fillRect/>
          </a:stretch>
        </p:blipFill>
        <p:spPr>
          <a:xfrm>
            <a:off x="444500" y="1670467"/>
            <a:ext cx="11568814" cy="3886398"/>
          </a:xfrm>
        </p:spPr>
      </p:pic>
      <p:sp>
        <p:nvSpPr>
          <p:cNvPr id="8" name="TextBox 7">
            <a:extLst>
              <a:ext uri="{FF2B5EF4-FFF2-40B4-BE49-F238E27FC236}">
                <a16:creationId xmlns:a16="http://schemas.microsoft.com/office/drawing/2014/main" id="{98A4F387-61B1-924C-9797-4077C4DB23D5}"/>
              </a:ext>
            </a:extLst>
          </p:cNvPr>
          <p:cNvSpPr txBox="1"/>
          <p:nvPr/>
        </p:nvSpPr>
        <p:spPr>
          <a:xfrm>
            <a:off x="444500" y="391228"/>
            <a:ext cx="8201284"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Parameter estimates (separate fits)</a:t>
            </a:r>
          </a:p>
        </p:txBody>
      </p:sp>
      <p:sp>
        <p:nvSpPr>
          <p:cNvPr id="9" name="TextBox 8">
            <a:extLst>
              <a:ext uri="{FF2B5EF4-FFF2-40B4-BE49-F238E27FC236}">
                <a16:creationId xmlns:a16="http://schemas.microsoft.com/office/drawing/2014/main" id="{7699B868-D787-4D49-9951-4E6BDAF39878}"/>
              </a:ext>
            </a:extLst>
          </p:cNvPr>
          <p:cNvSpPr txBox="1"/>
          <p:nvPr/>
        </p:nvSpPr>
        <p:spPr>
          <a:xfrm>
            <a:off x="444500" y="1301135"/>
            <a:ext cx="2307042"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Stimuli: flash-click</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7A0B4E5E-B6CB-2A4E-AA88-FAB8B8E7F2EC}"/>
                  </a:ext>
                </a:extLst>
              </p14:cNvPr>
              <p14:cNvContentPartPr/>
              <p14:nvPr/>
            </p14:nvContentPartPr>
            <p14:xfrm>
              <a:off x="8776020" y="3584240"/>
              <a:ext cx="3045960" cy="15120"/>
            </p14:xfrm>
          </p:contentPart>
        </mc:Choice>
        <mc:Fallback xmlns="">
          <p:pic>
            <p:nvPicPr>
              <p:cNvPr id="13" name="Ink 12">
                <a:extLst>
                  <a:ext uri="{FF2B5EF4-FFF2-40B4-BE49-F238E27FC236}">
                    <a16:creationId xmlns:a16="http://schemas.microsoft.com/office/drawing/2014/main" id="{7A0B4E5E-B6CB-2A4E-AA88-FAB8B8E7F2EC}"/>
                  </a:ext>
                </a:extLst>
              </p:cNvPr>
              <p:cNvPicPr/>
              <p:nvPr/>
            </p:nvPicPr>
            <p:blipFill>
              <a:blip r:embed="rId5"/>
              <a:stretch>
                <a:fillRect/>
              </a:stretch>
            </p:blipFill>
            <p:spPr>
              <a:xfrm>
                <a:off x="8722380" y="3476600"/>
                <a:ext cx="3153600" cy="230760"/>
              </a:xfrm>
              <a:prstGeom prst="rect">
                <a:avLst/>
              </a:prstGeom>
            </p:spPr>
          </p:pic>
        </mc:Fallback>
      </mc:AlternateContent>
      <p:pic>
        <p:nvPicPr>
          <p:cNvPr id="16" name="Picture 15" descr="Chart, line chart&#10;&#10;Description automatically generated">
            <a:extLst>
              <a:ext uri="{FF2B5EF4-FFF2-40B4-BE49-F238E27FC236}">
                <a16:creationId xmlns:a16="http://schemas.microsoft.com/office/drawing/2014/main" id="{BD92DACA-3334-1847-AA23-36494C838AF5}"/>
              </a:ext>
            </a:extLst>
          </p:cNvPr>
          <p:cNvPicPr>
            <a:picLocks noChangeAspect="1"/>
          </p:cNvPicPr>
          <p:nvPr/>
        </p:nvPicPr>
        <p:blipFill rotWithShape="1">
          <a:blip r:embed="rId6"/>
          <a:srcRect t="11583" r="4722"/>
          <a:stretch/>
        </p:blipFill>
        <p:spPr>
          <a:xfrm>
            <a:off x="4978990" y="3429000"/>
            <a:ext cx="3666794" cy="2192912"/>
          </a:xfrm>
          <a:prstGeom prst="rect">
            <a:avLst/>
          </a:prstGeom>
          <a:ln>
            <a:solidFill>
              <a:srgbClr val="FF0000"/>
            </a:solidFill>
          </a:ln>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0612DF-745B-E34D-B55A-2D15F9766888}"/>
                  </a:ext>
                </a:extLst>
              </p:cNvPr>
              <p:cNvSpPr txBox="1"/>
              <p:nvPr/>
            </p:nvSpPr>
            <p:spPr>
              <a:xfrm>
                <a:off x="4924685" y="5670044"/>
                <a:ext cx="352763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There is a trade-off between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𝜉</m:t>
                    </m:r>
                  </m:oMath>
                </a14:m>
                <a:r>
                  <a:rPr lang="en-US" sz="1600" dirty="0">
                    <a:solidFill>
                      <a:srgbClr val="FF0000"/>
                    </a:solidFill>
                    <a:latin typeface="Arial" panose="020B0604020202020204" pitchFamily="34" charset="0"/>
                    <a:cs typeface="Arial" panose="020B0604020202020204" pitchFamily="34" charset="0"/>
                  </a:rPr>
                  <a:t> and </a:t>
                </a:r>
                <a14:m>
                  <m:oMath xmlns:m="http://schemas.openxmlformats.org/officeDocument/2006/math">
                    <m:r>
                      <a:rPr lang="en-US" sz="1600" i="1" smtClean="0">
                        <a:solidFill>
                          <a:srgbClr val="FF0000"/>
                        </a:solidFill>
                        <a:latin typeface="Cambria Math" panose="02040503050406030204" pitchFamily="18" charset="0"/>
                        <a:ea typeface="Cambria Math" panose="02040503050406030204" pitchFamily="18" charset="0"/>
                      </a:rPr>
                      <m:t>𝜏</m:t>
                    </m:r>
                  </m:oMath>
                </a14:m>
                <a:r>
                  <a:rPr lang="en-US" sz="1600" dirty="0">
                    <a:solidFill>
                      <a:srgbClr val="FF0000"/>
                    </a:solidFill>
                    <a:latin typeface="Arial" panose="020B0604020202020204" pitchFamily="34" charset="0"/>
                    <a:cs typeface="Arial" panose="020B0604020202020204" pitchFamily="34" charset="0"/>
                  </a:rPr>
                  <a:t>!</a:t>
                </a:r>
              </a:p>
            </p:txBody>
          </p:sp>
        </mc:Choice>
        <mc:Fallback xmlns="">
          <p:sp>
            <p:nvSpPr>
              <p:cNvPr id="17" name="TextBox 16">
                <a:extLst>
                  <a:ext uri="{FF2B5EF4-FFF2-40B4-BE49-F238E27FC236}">
                    <a16:creationId xmlns:a16="http://schemas.microsoft.com/office/drawing/2014/main" id="{420612DF-745B-E34D-B55A-2D15F9766888}"/>
                  </a:ext>
                </a:extLst>
              </p:cNvPr>
              <p:cNvSpPr txBox="1">
                <a:spLocks noRot="1" noChangeAspect="1" noMove="1" noResize="1" noEditPoints="1" noAdjustHandles="1" noChangeArrowheads="1" noChangeShapeType="1" noTextEdit="1"/>
              </p:cNvSpPr>
              <p:nvPr/>
            </p:nvSpPr>
            <p:spPr>
              <a:xfrm>
                <a:off x="4924685" y="5670044"/>
                <a:ext cx="3527632" cy="338554"/>
              </a:xfrm>
              <a:prstGeom prst="rect">
                <a:avLst/>
              </a:prstGeom>
              <a:blipFill>
                <a:blip r:embed="rId7"/>
                <a:stretch>
                  <a:fillRect l="-717" t="-7143" b="-2500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7238E90-FA71-9E44-9669-A52F623836CB}"/>
              </a:ext>
            </a:extLst>
          </p:cNvPr>
          <p:cNvSpPr>
            <a:spLocks noGrp="1"/>
          </p:cNvSpPr>
          <p:nvPr>
            <p:ph type="sldNum" sz="quarter" idx="12"/>
          </p:nvPr>
        </p:nvSpPr>
        <p:spPr/>
        <p:txBody>
          <a:bodyPr/>
          <a:lstStyle/>
          <a:p>
            <a:fld id="{8D28A131-1D80-DF47-B0AB-1025244B7CF4}" type="slidenum">
              <a:rPr lang="en-US" smtClean="0"/>
              <a:t>20</a:t>
            </a:fld>
            <a:endParaRPr lang="en-US"/>
          </a:p>
        </p:txBody>
      </p:sp>
    </p:spTree>
    <p:extLst>
      <p:ext uri="{BB962C8B-B14F-4D97-AF65-F5344CB8AC3E}">
        <p14:creationId xmlns:p14="http://schemas.microsoft.com/office/powerpoint/2010/main" val="338869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70FA3F-2C40-4241-A823-5F37F3E27C55}"/>
              </a:ext>
            </a:extLst>
          </p:cNvPr>
          <p:cNvSpPr txBox="1"/>
          <p:nvPr/>
        </p:nvSpPr>
        <p:spPr>
          <a:xfrm>
            <a:off x="444500" y="391228"/>
            <a:ext cx="10197022"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Model comparison (joint fits vs separate fits)</a:t>
            </a:r>
          </a:p>
        </p:txBody>
      </p:sp>
      <p:sp>
        <p:nvSpPr>
          <p:cNvPr id="7" name="TextBox 6">
            <a:extLst>
              <a:ext uri="{FF2B5EF4-FFF2-40B4-BE49-F238E27FC236}">
                <a16:creationId xmlns:a16="http://schemas.microsoft.com/office/drawing/2014/main" id="{2BBCECDC-399E-5E47-B038-5FB95C8D711A}"/>
              </a:ext>
            </a:extLst>
          </p:cNvPr>
          <p:cNvSpPr txBox="1"/>
          <p:nvPr/>
        </p:nvSpPr>
        <p:spPr>
          <a:xfrm>
            <a:off x="683405" y="1828326"/>
            <a:ext cx="30451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Temporal order judgment (TOJ)</a:t>
            </a:r>
          </a:p>
        </p:txBody>
      </p:sp>
      <p:sp>
        <p:nvSpPr>
          <p:cNvPr id="8" name="TextBox 7">
            <a:extLst>
              <a:ext uri="{FF2B5EF4-FFF2-40B4-BE49-F238E27FC236}">
                <a16:creationId xmlns:a16="http://schemas.microsoft.com/office/drawing/2014/main" id="{F6E28E8A-E338-0543-BCFD-B7DE6FF5C8DD}"/>
              </a:ext>
            </a:extLst>
          </p:cNvPr>
          <p:cNvSpPr txBox="1"/>
          <p:nvPr/>
        </p:nvSpPr>
        <p:spPr>
          <a:xfrm>
            <a:off x="698500" y="2443842"/>
            <a:ext cx="354448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Synchrony judgment (SJ)</a:t>
            </a:r>
          </a:p>
        </p:txBody>
      </p:sp>
      <p:sp>
        <p:nvSpPr>
          <p:cNvPr id="9" name="TextBox 8">
            <a:extLst>
              <a:ext uri="{FF2B5EF4-FFF2-40B4-BE49-F238E27FC236}">
                <a16:creationId xmlns:a16="http://schemas.microsoft.com/office/drawing/2014/main" id="{588EBAAF-3F4F-EF4F-9478-CBF87F8A64DF}"/>
              </a:ext>
            </a:extLst>
          </p:cNvPr>
          <p:cNvSpPr txBox="1"/>
          <p:nvPr/>
        </p:nvSpPr>
        <p:spPr>
          <a:xfrm>
            <a:off x="698500" y="3061655"/>
            <a:ext cx="376063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Ternary task (SJ3)</a:t>
            </a:r>
          </a:p>
        </p:txBody>
      </p:sp>
      <p:pic>
        <p:nvPicPr>
          <p:cNvPr id="10" name="Picture 9">
            <a:extLst>
              <a:ext uri="{FF2B5EF4-FFF2-40B4-BE49-F238E27FC236}">
                <a16:creationId xmlns:a16="http://schemas.microsoft.com/office/drawing/2014/main" id="{BFD14B6B-AB59-E540-A1E7-013C63159AAC}"/>
              </a:ext>
            </a:extLst>
          </p:cNvPr>
          <p:cNvPicPr>
            <a:picLocks noChangeAspect="1"/>
          </p:cNvPicPr>
          <p:nvPr/>
        </p:nvPicPr>
        <p:blipFill rotWithShape="1">
          <a:blip r:embed="rId3"/>
          <a:srcRect l="71354"/>
          <a:stretch/>
        </p:blipFill>
        <p:spPr>
          <a:xfrm>
            <a:off x="3891404" y="3038481"/>
            <a:ext cx="4572000" cy="415386"/>
          </a:xfrm>
          <a:prstGeom prst="rect">
            <a:avLst/>
          </a:prstGeom>
        </p:spPr>
      </p:pic>
      <p:pic>
        <p:nvPicPr>
          <p:cNvPr id="11" name="Picture 10">
            <a:extLst>
              <a:ext uri="{FF2B5EF4-FFF2-40B4-BE49-F238E27FC236}">
                <a16:creationId xmlns:a16="http://schemas.microsoft.com/office/drawing/2014/main" id="{9294C185-EE57-2F42-B6EC-58ED756CD102}"/>
              </a:ext>
            </a:extLst>
          </p:cNvPr>
          <p:cNvPicPr>
            <a:picLocks noChangeAspect="1"/>
          </p:cNvPicPr>
          <p:nvPr/>
        </p:nvPicPr>
        <p:blipFill rotWithShape="1">
          <a:blip r:embed="rId3"/>
          <a:srcRect l="30521" t="-48030" r="29896" b="-30048"/>
          <a:stretch/>
        </p:blipFill>
        <p:spPr>
          <a:xfrm>
            <a:off x="3957299" y="1553354"/>
            <a:ext cx="6317671" cy="739708"/>
          </a:xfrm>
          <a:prstGeom prst="rect">
            <a:avLst/>
          </a:prstGeom>
        </p:spPr>
      </p:pic>
      <p:pic>
        <p:nvPicPr>
          <p:cNvPr id="12" name="Picture 11">
            <a:extLst>
              <a:ext uri="{FF2B5EF4-FFF2-40B4-BE49-F238E27FC236}">
                <a16:creationId xmlns:a16="http://schemas.microsoft.com/office/drawing/2014/main" id="{F85557D3-F962-644B-B7AB-62B2161F4F07}"/>
              </a:ext>
            </a:extLst>
          </p:cNvPr>
          <p:cNvPicPr>
            <a:picLocks noChangeAspect="1"/>
          </p:cNvPicPr>
          <p:nvPr/>
        </p:nvPicPr>
        <p:blipFill rotWithShape="1">
          <a:blip r:embed="rId3"/>
          <a:srcRect t="1" r="70387" b="-17898"/>
          <a:stretch/>
        </p:blipFill>
        <p:spPr>
          <a:xfrm>
            <a:off x="3906499" y="2396453"/>
            <a:ext cx="4726315" cy="489730"/>
          </a:xfrm>
          <a:prstGeom prst="rect">
            <a:avLst/>
          </a:prstGeom>
        </p:spPr>
      </p:pic>
      <p:sp>
        <p:nvSpPr>
          <p:cNvPr id="13" name="TextBox 12">
            <a:extLst>
              <a:ext uri="{FF2B5EF4-FFF2-40B4-BE49-F238E27FC236}">
                <a16:creationId xmlns:a16="http://schemas.microsoft.com/office/drawing/2014/main" id="{2FB76E5C-045C-4246-8733-E75D6FA51A6F}"/>
              </a:ext>
            </a:extLst>
          </p:cNvPr>
          <p:cNvSpPr txBox="1"/>
          <p:nvPr/>
        </p:nvSpPr>
        <p:spPr>
          <a:xfrm>
            <a:off x="444500" y="1183060"/>
            <a:ext cx="254589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Free parameters:</a:t>
            </a:r>
          </a:p>
        </p:txBody>
      </p:sp>
      <p:sp>
        <p:nvSpPr>
          <p:cNvPr id="21" name="TextBox 20">
            <a:extLst>
              <a:ext uri="{FF2B5EF4-FFF2-40B4-BE49-F238E27FC236}">
                <a16:creationId xmlns:a16="http://schemas.microsoft.com/office/drawing/2014/main" id="{B992EA27-9A64-B74D-BF8D-E7D405D37B3B}"/>
              </a:ext>
            </a:extLst>
          </p:cNvPr>
          <p:cNvSpPr txBox="1"/>
          <p:nvPr/>
        </p:nvSpPr>
        <p:spPr>
          <a:xfrm rot="5400000">
            <a:off x="4073709" y="2025992"/>
            <a:ext cx="338554" cy="461665"/>
          </a:xfrm>
          <a:prstGeom prst="rect">
            <a:avLst/>
          </a:prstGeom>
          <a:noFill/>
        </p:spPr>
        <p:txBody>
          <a:bodyPr wrap="none" rtlCol="0">
            <a:spAutoFit/>
          </a:bodyPr>
          <a:lstStyle/>
          <a:p>
            <a:r>
              <a:rPr lang="en-US" sz="2400" dirty="0"/>
              <a:t>=</a:t>
            </a:r>
          </a:p>
        </p:txBody>
      </p:sp>
      <p:sp>
        <p:nvSpPr>
          <p:cNvPr id="22" name="TextBox 21">
            <a:extLst>
              <a:ext uri="{FF2B5EF4-FFF2-40B4-BE49-F238E27FC236}">
                <a16:creationId xmlns:a16="http://schemas.microsoft.com/office/drawing/2014/main" id="{B452375F-5053-E646-8954-3BD3540B34DC}"/>
              </a:ext>
            </a:extLst>
          </p:cNvPr>
          <p:cNvSpPr txBox="1"/>
          <p:nvPr/>
        </p:nvSpPr>
        <p:spPr>
          <a:xfrm rot="5400000">
            <a:off x="4073709" y="2748994"/>
            <a:ext cx="338554" cy="461665"/>
          </a:xfrm>
          <a:prstGeom prst="rect">
            <a:avLst/>
          </a:prstGeom>
          <a:noFill/>
        </p:spPr>
        <p:txBody>
          <a:bodyPr wrap="none" rtlCol="0">
            <a:spAutoFit/>
          </a:bodyPr>
          <a:lstStyle/>
          <a:p>
            <a:r>
              <a:rPr lang="en-US" sz="2400" dirty="0"/>
              <a:t>=</a:t>
            </a:r>
          </a:p>
        </p:txBody>
      </p:sp>
      <p:sp>
        <p:nvSpPr>
          <p:cNvPr id="23" name="TextBox 22">
            <a:extLst>
              <a:ext uri="{FF2B5EF4-FFF2-40B4-BE49-F238E27FC236}">
                <a16:creationId xmlns:a16="http://schemas.microsoft.com/office/drawing/2014/main" id="{D07C4C5E-8F97-0449-8720-8B5B6FB98581}"/>
              </a:ext>
            </a:extLst>
          </p:cNvPr>
          <p:cNvSpPr txBox="1"/>
          <p:nvPr/>
        </p:nvSpPr>
        <p:spPr>
          <a:xfrm rot="5400000">
            <a:off x="4710896" y="2044144"/>
            <a:ext cx="338554" cy="461665"/>
          </a:xfrm>
          <a:prstGeom prst="rect">
            <a:avLst/>
          </a:prstGeom>
          <a:noFill/>
        </p:spPr>
        <p:txBody>
          <a:bodyPr wrap="none" rtlCol="0">
            <a:spAutoFit/>
          </a:bodyPr>
          <a:lstStyle/>
          <a:p>
            <a:r>
              <a:rPr lang="en-US" sz="2400" dirty="0"/>
              <a:t>=</a:t>
            </a:r>
          </a:p>
        </p:txBody>
      </p:sp>
      <p:sp>
        <p:nvSpPr>
          <p:cNvPr id="24" name="TextBox 23">
            <a:extLst>
              <a:ext uri="{FF2B5EF4-FFF2-40B4-BE49-F238E27FC236}">
                <a16:creationId xmlns:a16="http://schemas.microsoft.com/office/drawing/2014/main" id="{DC85A80E-3583-9245-9E4B-65C45902D4AC}"/>
              </a:ext>
            </a:extLst>
          </p:cNvPr>
          <p:cNvSpPr txBox="1"/>
          <p:nvPr/>
        </p:nvSpPr>
        <p:spPr>
          <a:xfrm rot="5400000">
            <a:off x="4710896" y="2748994"/>
            <a:ext cx="338554" cy="461665"/>
          </a:xfrm>
          <a:prstGeom prst="rect">
            <a:avLst/>
          </a:prstGeom>
          <a:noFill/>
        </p:spPr>
        <p:txBody>
          <a:bodyPr wrap="none" rtlCol="0">
            <a:spAutoFit/>
          </a:bodyPr>
          <a:lstStyle/>
          <a:p>
            <a:r>
              <a:rPr lang="en-US" sz="2400" dirty="0"/>
              <a:t>=</a:t>
            </a:r>
          </a:p>
        </p:txBody>
      </p:sp>
      <p:sp>
        <p:nvSpPr>
          <p:cNvPr id="25" name="TextBox 24">
            <a:extLst>
              <a:ext uri="{FF2B5EF4-FFF2-40B4-BE49-F238E27FC236}">
                <a16:creationId xmlns:a16="http://schemas.microsoft.com/office/drawing/2014/main" id="{0CD854DD-ECE9-F342-B912-4D47DE908080}"/>
              </a:ext>
            </a:extLst>
          </p:cNvPr>
          <p:cNvSpPr txBox="1"/>
          <p:nvPr/>
        </p:nvSpPr>
        <p:spPr>
          <a:xfrm rot="5400000">
            <a:off x="5546489" y="2047298"/>
            <a:ext cx="338554" cy="461665"/>
          </a:xfrm>
          <a:prstGeom prst="rect">
            <a:avLst/>
          </a:prstGeom>
          <a:noFill/>
        </p:spPr>
        <p:txBody>
          <a:bodyPr wrap="none" rtlCol="0">
            <a:spAutoFit/>
          </a:bodyPr>
          <a:lstStyle/>
          <a:p>
            <a:r>
              <a:rPr lang="en-US" sz="2400" dirty="0"/>
              <a:t>=</a:t>
            </a:r>
          </a:p>
        </p:txBody>
      </p:sp>
      <p:sp>
        <p:nvSpPr>
          <p:cNvPr id="26" name="TextBox 25">
            <a:extLst>
              <a:ext uri="{FF2B5EF4-FFF2-40B4-BE49-F238E27FC236}">
                <a16:creationId xmlns:a16="http://schemas.microsoft.com/office/drawing/2014/main" id="{98C4FDB1-6500-E541-BE65-5108BCF8941E}"/>
              </a:ext>
            </a:extLst>
          </p:cNvPr>
          <p:cNvSpPr txBox="1"/>
          <p:nvPr/>
        </p:nvSpPr>
        <p:spPr>
          <a:xfrm rot="5400000">
            <a:off x="5546489" y="2748994"/>
            <a:ext cx="338554" cy="461665"/>
          </a:xfrm>
          <a:prstGeom prst="rect">
            <a:avLst/>
          </a:prstGeom>
          <a:noFill/>
        </p:spPr>
        <p:txBody>
          <a:bodyPr wrap="none" rtlCol="0">
            <a:spAutoFit/>
          </a:bodyPr>
          <a:lstStyle/>
          <a:p>
            <a:r>
              <a:rPr lang="en-US" sz="2400" dirty="0"/>
              <a:t>=</a:t>
            </a:r>
          </a:p>
        </p:txBody>
      </p:sp>
      <p:sp>
        <p:nvSpPr>
          <p:cNvPr id="27" name="TextBox 26">
            <a:extLst>
              <a:ext uri="{FF2B5EF4-FFF2-40B4-BE49-F238E27FC236}">
                <a16:creationId xmlns:a16="http://schemas.microsoft.com/office/drawing/2014/main" id="{BC949D78-0089-E940-8CB3-EEE2AEB2D311}"/>
              </a:ext>
            </a:extLst>
          </p:cNvPr>
          <p:cNvSpPr txBox="1"/>
          <p:nvPr/>
        </p:nvSpPr>
        <p:spPr>
          <a:xfrm>
            <a:off x="9359663" y="2161140"/>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+7 alternative models</a:t>
            </a:r>
          </a:p>
        </p:txBody>
      </p:sp>
      <p:sp>
        <p:nvSpPr>
          <p:cNvPr id="28" name="TextBox 27">
            <a:extLst>
              <a:ext uri="{FF2B5EF4-FFF2-40B4-BE49-F238E27FC236}">
                <a16:creationId xmlns:a16="http://schemas.microsoft.com/office/drawing/2014/main" id="{87C8D4C6-F5F5-4444-9D41-F6275A6EFFED}"/>
              </a:ext>
            </a:extLst>
          </p:cNvPr>
          <p:cNvSpPr txBox="1"/>
          <p:nvPr/>
        </p:nvSpPr>
        <p:spPr>
          <a:xfrm>
            <a:off x="9359663" y="2732294"/>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+7 alternative models</a:t>
            </a:r>
          </a:p>
        </p:txBody>
      </p:sp>
      <p:sp>
        <p:nvSpPr>
          <p:cNvPr id="29" name="TextBox 28">
            <a:extLst>
              <a:ext uri="{FF2B5EF4-FFF2-40B4-BE49-F238E27FC236}">
                <a16:creationId xmlns:a16="http://schemas.microsoft.com/office/drawing/2014/main" id="{901B6FA6-EB5C-AC4C-8D24-8A012039BD86}"/>
              </a:ext>
            </a:extLst>
          </p:cNvPr>
          <p:cNvSpPr txBox="1"/>
          <p:nvPr/>
        </p:nvSpPr>
        <p:spPr>
          <a:xfrm>
            <a:off x="9359663" y="3299978"/>
            <a:ext cx="189026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+3 alternative models</a:t>
            </a:r>
          </a:p>
        </p:txBody>
      </p:sp>
      <p:sp>
        <p:nvSpPr>
          <p:cNvPr id="30" name="TextBox 29">
            <a:extLst>
              <a:ext uri="{FF2B5EF4-FFF2-40B4-BE49-F238E27FC236}">
                <a16:creationId xmlns:a16="http://schemas.microsoft.com/office/drawing/2014/main" id="{E4111283-6CF1-E041-ACE6-E1FB97A5DCB4}"/>
              </a:ext>
            </a:extLst>
          </p:cNvPr>
          <p:cNvSpPr txBox="1"/>
          <p:nvPr/>
        </p:nvSpPr>
        <p:spPr>
          <a:xfrm>
            <a:off x="7874000" y="3682996"/>
            <a:ext cx="366645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 total of 8 x 8 x 4 = 256 models!!!</a:t>
            </a:r>
          </a:p>
        </p:txBody>
      </p:sp>
      <p:pic>
        <p:nvPicPr>
          <p:cNvPr id="36" name="Picture 35" descr="Chart, scatter chart&#10;&#10;Description automatically generated">
            <a:extLst>
              <a:ext uri="{FF2B5EF4-FFF2-40B4-BE49-F238E27FC236}">
                <a16:creationId xmlns:a16="http://schemas.microsoft.com/office/drawing/2014/main" id="{515A11D6-F179-2244-BBC3-C24C79A87470}"/>
              </a:ext>
            </a:extLst>
          </p:cNvPr>
          <p:cNvPicPr>
            <a:picLocks noChangeAspect="1"/>
          </p:cNvPicPr>
          <p:nvPr/>
        </p:nvPicPr>
        <p:blipFill>
          <a:blip r:embed="rId4"/>
          <a:stretch>
            <a:fillRect/>
          </a:stretch>
        </p:blipFill>
        <p:spPr>
          <a:xfrm>
            <a:off x="1111884" y="3637790"/>
            <a:ext cx="3106842" cy="3085707"/>
          </a:xfrm>
          <a:prstGeom prst="rect">
            <a:avLst/>
          </a:prstGeom>
        </p:spPr>
      </p:pic>
      <p:sp>
        <p:nvSpPr>
          <p:cNvPr id="2" name="Slide Number Placeholder 1">
            <a:extLst>
              <a:ext uri="{FF2B5EF4-FFF2-40B4-BE49-F238E27FC236}">
                <a16:creationId xmlns:a16="http://schemas.microsoft.com/office/drawing/2014/main" id="{7C5C96E4-B632-174B-B6EC-370533EC7953}"/>
              </a:ext>
            </a:extLst>
          </p:cNvPr>
          <p:cNvSpPr>
            <a:spLocks noGrp="1"/>
          </p:cNvSpPr>
          <p:nvPr>
            <p:ph type="sldNum" sz="quarter" idx="12"/>
          </p:nvPr>
        </p:nvSpPr>
        <p:spPr/>
        <p:txBody>
          <a:bodyPr/>
          <a:lstStyle/>
          <a:p>
            <a:fld id="{8D28A131-1D80-DF47-B0AB-1025244B7CF4}" type="slidenum">
              <a:rPr lang="en-US" smtClean="0"/>
              <a:t>21</a:t>
            </a:fld>
            <a:endParaRPr lang="en-US"/>
          </a:p>
        </p:txBody>
      </p:sp>
    </p:spTree>
    <p:extLst>
      <p:ext uri="{BB962C8B-B14F-4D97-AF65-F5344CB8AC3E}">
        <p14:creationId xmlns:p14="http://schemas.microsoft.com/office/powerpoint/2010/main" val="244363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table&#10;&#10;Description automatically generated">
            <a:extLst>
              <a:ext uri="{FF2B5EF4-FFF2-40B4-BE49-F238E27FC236}">
                <a16:creationId xmlns:a16="http://schemas.microsoft.com/office/drawing/2014/main" id="{66AFF3D1-D5A9-8B4F-BE8F-BA9A398C040D}"/>
              </a:ext>
            </a:extLst>
          </p:cNvPr>
          <p:cNvPicPr>
            <a:picLocks noGrp="1" noChangeAspect="1"/>
          </p:cNvPicPr>
          <p:nvPr>
            <p:ph idx="1"/>
          </p:nvPr>
        </p:nvPicPr>
        <p:blipFill>
          <a:blip r:embed="rId3"/>
          <a:stretch>
            <a:fillRect/>
          </a:stretch>
        </p:blipFill>
        <p:spPr>
          <a:xfrm>
            <a:off x="755534" y="1383948"/>
            <a:ext cx="10680931" cy="4642097"/>
          </a:xfrm>
        </p:spPr>
      </p:pic>
      <p:sp>
        <p:nvSpPr>
          <p:cNvPr id="4" name="Slide Number Placeholder 3">
            <a:extLst>
              <a:ext uri="{FF2B5EF4-FFF2-40B4-BE49-F238E27FC236}">
                <a16:creationId xmlns:a16="http://schemas.microsoft.com/office/drawing/2014/main" id="{EB954195-8C96-4D43-ABF8-0BFFAD99ECF1}"/>
              </a:ext>
            </a:extLst>
          </p:cNvPr>
          <p:cNvSpPr>
            <a:spLocks noGrp="1"/>
          </p:cNvSpPr>
          <p:nvPr>
            <p:ph type="sldNum" sz="quarter" idx="12"/>
          </p:nvPr>
        </p:nvSpPr>
        <p:spPr/>
        <p:txBody>
          <a:bodyPr/>
          <a:lstStyle/>
          <a:p>
            <a:fld id="{8D28A131-1D80-DF47-B0AB-1025244B7CF4}" type="slidenum">
              <a:rPr lang="en-US" smtClean="0"/>
              <a:t>22</a:t>
            </a:fld>
            <a:endParaRPr lang="en-US"/>
          </a:p>
        </p:txBody>
      </p:sp>
      <p:sp>
        <p:nvSpPr>
          <p:cNvPr id="7" name="TextBox 6">
            <a:extLst>
              <a:ext uri="{FF2B5EF4-FFF2-40B4-BE49-F238E27FC236}">
                <a16:creationId xmlns:a16="http://schemas.microsoft.com/office/drawing/2014/main" id="{7F6823F4-462D-1D42-B90A-8ED5126BC7F3}"/>
              </a:ext>
            </a:extLst>
          </p:cNvPr>
          <p:cNvSpPr txBox="1"/>
          <p:nvPr/>
        </p:nvSpPr>
        <p:spPr>
          <a:xfrm>
            <a:off x="444500" y="391228"/>
            <a:ext cx="7144905"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Parameter estimates (joint fits)</a:t>
            </a:r>
          </a:p>
        </p:txBody>
      </p:sp>
    </p:spTree>
    <p:extLst>
      <p:ext uri="{BB962C8B-B14F-4D97-AF65-F5344CB8AC3E}">
        <p14:creationId xmlns:p14="http://schemas.microsoft.com/office/powerpoint/2010/main" val="155645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2730AB-68E8-8747-AAC5-2FBC1E8D0988}"/>
              </a:ext>
            </a:extLst>
          </p:cNvPr>
          <p:cNvSpPr txBox="1"/>
          <p:nvPr/>
        </p:nvSpPr>
        <p:spPr>
          <a:xfrm>
            <a:off x="444500" y="391228"/>
            <a:ext cx="8343951"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Comparison of parameter estimates</a:t>
            </a:r>
          </a:p>
        </p:txBody>
      </p:sp>
      <p:pic>
        <p:nvPicPr>
          <p:cNvPr id="7" name="Picture 6" descr="Chart, scatter chart&#10;&#10;Description automatically generated">
            <a:extLst>
              <a:ext uri="{FF2B5EF4-FFF2-40B4-BE49-F238E27FC236}">
                <a16:creationId xmlns:a16="http://schemas.microsoft.com/office/drawing/2014/main" id="{183DF6D9-D23A-E445-AFB9-B2A5EC9898F8}"/>
              </a:ext>
            </a:extLst>
          </p:cNvPr>
          <p:cNvPicPr>
            <a:picLocks noChangeAspect="1"/>
          </p:cNvPicPr>
          <p:nvPr/>
        </p:nvPicPr>
        <p:blipFill rotWithShape="1">
          <a:blip r:embed="rId3"/>
          <a:srcRect t="2818"/>
          <a:stretch/>
        </p:blipFill>
        <p:spPr>
          <a:xfrm>
            <a:off x="2391010" y="1084468"/>
            <a:ext cx="7409979" cy="5454444"/>
          </a:xfrm>
          <a:prstGeom prst="rect">
            <a:avLst/>
          </a:prstGeom>
        </p:spPr>
      </p:pic>
      <p:sp>
        <p:nvSpPr>
          <p:cNvPr id="2" name="Slide Number Placeholder 1">
            <a:extLst>
              <a:ext uri="{FF2B5EF4-FFF2-40B4-BE49-F238E27FC236}">
                <a16:creationId xmlns:a16="http://schemas.microsoft.com/office/drawing/2014/main" id="{89EFBF29-E8FC-4342-9917-35C14BF1D77E}"/>
              </a:ext>
            </a:extLst>
          </p:cNvPr>
          <p:cNvSpPr>
            <a:spLocks noGrp="1"/>
          </p:cNvSpPr>
          <p:nvPr>
            <p:ph type="sldNum" sz="quarter" idx="12"/>
          </p:nvPr>
        </p:nvSpPr>
        <p:spPr/>
        <p:txBody>
          <a:bodyPr/>
          <a:lstStyle/>
          <a:p>
            <a:fld id="{8D28A131-1D80-DF47-B0AB-1025244B7CF4}" type="slidenum">
              <a:rPr lang="en-US" smtClean="0"/>
              <a:t>23</a:t>
            </a:fld>
            <a:endParaRPr lang="en-US"/>
          </a:p>
        </p:txBody>
      </p:sp>
    </p:spTree>
    <p:extLst>
      <p:ext uri="{BB962C8B-B14F-4D97-AF65-F5344CB8AC3E}">
        <p14:creationId xmlns:p14="http://schemas.microsoft.com/office/powerpoint/2010/main" val="342105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4EEED-9166-0940-9F3F-ECD89B757FC5}"/>
              </a:ext>
            </a:extLst>
          </p:cNvPr>
          <p:cNvSpPr txBox="1"/>
          <p:nvPr/>
        </p:nvSpPr>
        <p:spPr>
          <a:xfrm>
            <a:off x="417053" y="3198265"/>
            <a:ext cx="3318281" cy="553998"/>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Temporal order judgment (TOJ)</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Which stimulus came first (V or A)?</a:t>
            </a:r>
          </a:p>
        </p:txBody>
      </p:sp>
      <p:sp>
        <p:nvSpPr>
          <p:cNvPr id="5" name="TextBox 4">
            <a:extLst>
              <a:ext uri="{FF2B5EF4-FFF2-40B4-BE49-F238E27FC236}">
                <a16:creationId xmlns:a16="http://schemas.microsoft.com/office/drawing/2014/main" id="{7702678D-3CC0-DC40-9608-B3C987972684}"/>
              </a:ext>
            </a:extLst>
          </p:cNvPr>
          <p:cNvSpPr txBox="1"/>
          <p:nvPr/>
        </p:nvSpPr>
        <p:spPr>
          <a:xfrm>
            <a:off x="4349179" y="3198265"/>
            <a:ext cx="3664522" cy="769441"/>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Synchrony judgment (SJ)</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Did the stimuli appear to be synchronous or asynchronous?</a:t>
            </a:r>
          </a:p>
        </p:txBody>
      </p:sp>
      <p:grpSp>
        <p:nvGrpSpPr>
          <p:cNvPr id="50" name="Group 49">
            <a:extLst>
              <a:ext uri="{FF2B5EF4-FFF2-40B4-BE49-F238E27FC236}">
                <a16:creationId xmlns:a16="http://schemas.microsoft.com/office/drawing/2014/main" id="{87377F74-7757-674C-B6BF-2B72675F3A43}"/>
              </a:ext>
            </a:extLst>
          </p:cNvPr>
          <p:cNvGrpSpPr/>
          <p:nvPr/>
        </p:nvGrpSpPr>
        <p:grpSpPr>
          <a:xfrm>
            <a:off x="2014682" y="1043592"/>
            <a:ext cx="7788881" cy="1391016"/>
            <a:chOff x="2014682" y="1170592"/>
            <a:chExt cx="7788881" cy="1391016"/>
          </a:xfrm>
        </p:grpSpPr>
        <p:grpSp>
          <p:nvGrpSpPr>
            <p:cNvPr id="25" name="Group 24">
              <a:extLst>
                <a:ext uri="{FF2B5EF4-FFF2-40B4-BE49-F238E27FC236}">
                  <a16:creationId xmlns:a16="http://schemas.microsoft.com/office/drawing/2014/main" id="{4A55010E-7A49-9A46-BDA7-68325BB13370}"/>
                </a:ext>
              </a:extLst>
            </p:cNvPr>
            <p:cNvGrpSpPr/>
            <p:nvPr/>
          </p:nvGrpSpPr>
          <p:grpSpPr>
            <a:xfrm>
              <a:off x="2014682" y="1577935"/>
              <a:ext cx="1274618" cy="983673"/>
              <a:chOff x="240095" y="1024931"/>
              <a:chExt cx="1274618" cy="983673"/>
            </a:xfrm>
          </p:grpSpPr>
          <p:sp>
            <p:nvSpPr>
              <p:cNvPr id="18" name="Rectangle 17">
                <a:extLst>
                  <a:ext uri="{FF2B5EF4-FFF2-40B4-BE49-F238E27FC236}">
                    <a16:creationId xmlns:a16="http://schemas.microsoft.com/office/drawing/2014/main" id="{09C8F43C-CA9B-9B4B-8F02-15C8B22D6A9F}"/>
                  </a:ext>
                </a:extLst>
              </p:cNvPr>
              <p:cNvSpPr/>
              <p:nvPr/>
            </p:nvSpPr>
            <p:spPr>
              <a:xfrm>
                <a:off x="240095" y="1024931"/>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D906D0-574F-E64F-BEB9-CEA49F2C229A}"/>
                  </a:ext>
                </a:extLst>
              </p:cNvPr>
              <p:cNvSpPr txBox="1"/>
              <p:nvPr/>
            </p:nvSpPr>
            <p:spPr>
              <a:xfrm>
                <a:off x="727363" y="1332101"/>
                <a:ext cx="300082" cy="369332"/>
              </a:xfrm>
              <a:prstGeom prst="rect">
                <a:avLst/>
              </a:prstGeom>
              <a:noFill/>
            </p:spPr>
            <p:txBody>
              <a:bodyPr wrap="none" rtlCol="0">
                <a:spAutoFit/>
              </a:bodyPr>
              <a:lstStyle/>
              <a:p>
                <a:r>
                  <a:rPr lang="en-US" dirty="0">
                    <a:solidFill>
                      <a:schemeClr val="bg1"/>
                    </a:solidFill>
                  </a:rPr>
                  <a:t>+</a:t>
                </a:r>
              </a:p>
            </p:txBody>
          </p:sp>
        </p:grpSp>
        <p:grpSp>
          <p:nvGrpSpPr>
            <p:cNvPr id="26" name="Group 25">
              <a:extLst>
                <a:ext uri="{FF2B5EF4-FFF2-40B4-BE49-F238E27FC236}">
                  <a16:creationId xmlns:a16="http://schemas.microsoft.com/office/drawing/2014/main" id="{844CBBA2-82C1-ED4D-8D92-5C9A9D162F6F}"/>
                </a:ext>
              </a:extLst>
            </p:cNvPr>
            <p:cNvGrpSpPr/>
            <p:nvPr/>
          </p:nvGrpSpPr>
          <p:grpSpPr>
            <a:xfrm>
              <a:off x="3643248" y="1577935"/>
              <a:ext cx="1274618" cy="983673"/>
              <a:chOff x="512618" y="2078182"/>
              <a:chExt cx="1274618" cy="983673"/>
            </a:xfrm>
          </p:grpSpPr>
          <p:sp>
            <p:nvSpPr>
              <p:cNvPr id="2" name="Rectangle 1">
                <a:extLst>
                  <a:ext uri="{FF2B5EF4-FFF2-40B4-BE49-F238E27FC236}">
                    <a16:creationId xmlns:a16="http://schemas.microsoft.com/office/drawing/2014/main" id="{821210A5-70F8-904C-918E-3FE90A159084}"/>
                  </a:ext>
                </a:extLst>
              </p:cNvPr>
              <p:cNvSpPr/>
              <p:nvPr/>
            </p:nvSpPr>
            <p:spPr>
              <a:xfrm>
                <a:off x="512618" y="2078182"/>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942FDE-9A0B-1444-8264-8E7F8BF25BDA}"/>
                  </a:ext>
                </a:extLst>
              </p:cNvPr>
              <p:cNvSpPr txBox="1"/>
              <p:nvPr/>
            </p:nvSpPr>
            <p:spPr>
              <a:xfrm>
                <a:off x="999886" y="2385352"/>
                <a:ext cx="300082" cy="369332"/>
              </a:xfrm>
              <a:prstGeom prst="rect">
                <a:avLst/>
              </a:prstGeom>
              <a:noFill/>
            </p:spPr>
            <p:txBody>
              <a:bodyPr wrap="none" rtlCol="0">
                <a:spAutoFit/>
              </a:bodyPr>
              <a:lstStyle/>
              <a:p>
                <a:r>
                  <a:rPr lang="en-US" dirty="0">
                    <a:solidFill>
                      <a:schemeClr val="bg1"/>
                    </a:solidFill>
                  </a:rPr>
                  <a:t>+</a:t>
                </a:r>
              </a:p>
            </p:txBody>
          </p:sp>
          <p:sp>
            <p:nvSpPr>
              <p:cNvPr id="17" name="Oval 16">
                <a:extLst>
                  <a:ext uri="{FF2B5EF4-FFF2-40B4-BE49-F238E27FC236}">
                    <a16:creationId xmlns:a16="http://schemas.microsoft.com/office/drawing/2014/main" id="{F907331F-5B52-CA49-9A08-AAF3FF60A95D}"/>
                  </a:ext>
                </a:extLst>
              </p:cNvPr>
              <p:cNvSpPr/>
              <p:nvPr/>
            </p:nvSpPr>
            <p:spPr>
              <a:xfrm>
                <a:off x="1058401" y="2725218"/>
                <a:ext cx="183051" cy="183051"/>
              </a:xfrm>
              <a:prstGeom prst="ellipse">
                <a:avLst/>
              </a:prstGeom>
              <a:gradFill flip="none" rotWithShape="1">
                <a:gsLst>
                  <a:gs pos="0">
                    <a:schemeClr val="bg1"/>
                  </a:gs>
                  <a:gs pos="47000">
                    <a:schemeClr val="accent3">
                      <a:lumMod val="95000"/>
                      <a:lumOff val="5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26E9941D-3C5E-9E40-96C0-F14DEAE199D0}"/>
                </a:ext>
              </a:extLst>
            </p:cNvPr>
            <p:cNvGrpSpPr/>
            <p:nvPr/>
          </p:nvGrpSpPr>
          <p:grpSpPr>
            <a:xfrm>
              <a:off x="5271814" y="1577935"/>
              <a:ext cx="1274618" cy="983673"/>
              <a:chOff x="1026190" y="2965970"/>
              <a:chExt cx="1274618" cy="983673"/>
            </a:xfrm>
          </p:grpSpPr>
          <p:sp>
            <p:nvSpPr>
              <p:cNvPr id="23" name="Rectangle 22">
                <a:extLst>
                  <a:ext uri="{FF2B5EF4-FFF2-40B4-BE49-F238E27FC236}">
                    <a16:creationId xmlns:a16="http://schemas.microsoft.com/office/drawing/2014/main" id="{BDEE06A3-3B85-FD47-A480-540ED67C0AEE}"/>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160B90E-CA7A-FF4A-9E1A-675A8F23B4BB}"/>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nvGrpSpPr>
            <p:cNvPr id="28" name="Group 27">
              <a:extLst>
                <a:ext uri="{FF2B5EF4-FFF2-40B4-BE49-F238E27FC236}">
                  <a16:creationId xmlns:a16="http://schemas.microsoft.com/office/drawing/2014/main" id="{C049E1D0-2ADB-784C-8F0B-D60EDB8AED4C}"/>
                </a:ext>
              </a:extLst>
            </p:cNvPr>
            <p:cNvGrpSpPr/>
            <p:nvPr/>
          </p:nvGrpSpPr>
          <p:grpSpPr>
            <a:xfrm>
              <a:off x="6900380" y="1577935"/>
              <a:ext cx="1274618" cy="983673"/>
              <a:chOff x="1149927" y="3396218"/>
              <a:chExt cx="1274618" cy="983673"/>
            </a:xfrm>
          </p:grpSpPr>
          <p:sp>
            <p:nvSpPr>
              <p:cNvPr id="11" name="Rectangle 10">
                <a:extLst>
                  <a:ext uri="{FF2B5EF4-FFF2-40B4-BE49-F238E27FC236}">
                    <a16:creationId xmlns:a16="http://schemas.microsoft.com/office/drawing/2014/main" id="{5FB056A3-8BAB-1A4E-A9FC-A562487BB3E7}"/>
                  </a:ext>
                </a:extLst>
              </p:cNvPr>
              <p:cNvSpPr/>
              <p:nvPr/>
            </p:nvSpPr>
            <p:spPr>
              <a:xfrm>
                <a:off x="1149927" y="3396218"/>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CBB212-49CB-C84A-82C5-213047EBD337}"/>
                  </a:ext>
                </a:extLst>
              </p:cNvPr>
              <p:cNvSpPr txBox="1"/>
              <p:nvPr/>
            </p:nvSpPr>
            <p:spPr>
              <a:xfrm>
                <a:off x="1637195" y="3703388"/>
                <a:ext cx="300082" cy="369332"/>
              </a:xfrm>
              <a:prstGeom prst="rect">
                <a:avLst/>
              </a:prstGeom>
              <a:noFill/>
            </p:spPr>
            <p:txBody>
              <a:bodyPr wrap="none" rtlCol="0">
                <a:spAutoFit/>
              </a:bodyPr>
              <a:lstStyle/>
              <a:p>
                <a:r>
                  <a:rPr lang="en-US" dirty="0">
                    <a:solidFill>
                      <a:schemeClr val="bg1"/>
                    </a:solidFill>
                  </a:rPr>
                  <a:t>+</a:t>
                </a:r>
              </a:p>
            </p:txBody>
          </p:sp>
          <p:pic>
            <p:nvPicPr>
              <p:cNvPr id="9" name="Picture 8" descr="Shape&#10;&#10;Description automatically generated with low confidence">
                <a:extLst>
                  <a:ext uri="{FF2B5EF4-FFF2-40B4-BE49-F238E27FC236}">
                    <a16:creationId xmlns:a16="http://schemas.microsoft.com/office/drawing/2014/main" id="{59AAAE11-CD35-1441-A14B-A1A1DF4090BC}"/>
                  </a:ext>
                </a:extLst>
              </p:cNvPr>
              <p:cNvPicPr>
                <a:picLocks noChangeAspect="1"/>
              </p:cNvPicPr>
              <p:nvPr/>
            </p:nvPicPr>
            <p:blipFill>
              <a:blip r:embed="rId3">
                <a:lum bright="70000" contrast="-70000"/>
              </a:blip>
              <a:stretch>
                <a:fillRect/>
              </a:stretch>
            </p:blipFill>
            <p:spPr>
              <a:xfrm>
                <a:off x="1637195" y="3920784"/>
                <a:ext cx="303872" cy="303872"/>
              </a:xfrm>
              <a:prstGeom prst="rect">
                <a:avLst/>
              </a:prstGeom>
            </p:spPr>
          </p:pic>
        </p:grpSp>
        <p:cxnSp>
          <p:nvCxnSpPr>
            <p:cNvPr id="30" name="Straight Arrow Connector 29">
              <a:extLst>
                <a:ext uri="{FF2B5EF4-FFF2-40B4-BE49-F238E27FC236}">
                  <a16:creationId xmlns:a16="http://schemas.microsoft.com/office/drawing/2014/main" id="{64C859B1-B56E-B448-8A88-E67D2C1204A4}"/>
                </a:ext>
              </a:extLst>
            </p:cNvPr>
            <p:cNvCxnSpPr>
              <a:cxnSpLocks/>
            </p:cNvCxnSpPr>
            <p:nvPr/>
          </p:nvCxnSpPr>
          <p:spPr>
            <a:xfrm>
              <a:off x="2322404" y="1386250"/>
              <a:ext cx="6532003"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311F09CA-C1D0-F344-A5E1-2772E3DB81EC}"/>
                </a:ext>
              </a:extLst>
            </p:cNvPr>
            <p:cNvSpPr txBox="1"/>
            <p:nvPr/>
          </p:nvSpPr>
          <p:spPr>
            <a:xfrm>
              <a:off x="8971777" y="1170592"/>
              <a:ext cx="6890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Time</a:t>
              </a:r>
            </a:p>
          </p:txBody>
        </p:sp>
        <p:grpSp>
          <p:nvGrpSpPr>
            <p:cNvPr id="34" name="Group 33">
              <a:extLst>
                <a:ext uri="{FF2B5EF4-FFF2-40B4-BE49-F238E27FC236}">
                  <a16:creationId xmlns:a16="http://schemas.microsoft.com/office/drawing/2014/main" id="{1CE91C48-1A5F-2C4D-9E51-BBEB6EFD7055}"/>
                </a:ext>
              </a:extLst>
            </p:cNvPr>
            <p:cNvGrpSpPr/>
            <p:nvPr/>
          </p:nvGrpSpPr>
          <p:grpSpPr>
            <a:xfrm>
              <a:off x="8528945" y="1577935"/>
              <a:ext cx="1274618" cy="983673"/>
              <a:chOff x="1026190" y="2965970"/>
              <a:chExt cx="1274618" cy="983673"/>
            </a:xfrm>
          </p:grpSpPr>
          <p:sp>
            <p:nvSpPr>
              <p:cNvPr id="35" name="Rectangle 34">
                <a:extLst>
                  <a:ext uri="{FF2B5EF4-FFF2-40B4-BE49-F238E27FC236}">
                    <a16:creationId xmlns:a16="http://schemas.microsoft.com/office/drawing/2014/main" id="{9C96FD69-444A-F448-9F31-B793A555CEB0}"/>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01FF784-96E8-6E4F-B626-B84CDD5F33A8}"/>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grpSp>
        <p:nvGrpSpPr>
          <p:cNvPr id="51" name="Group 50">
            <a:extLst>
              <a:ext uri="{FF2B5EF4-FFF2-40B4-BE49-F238E27FC236}">
                <a16:creationId xmlns:a16="http://schemas.microsoft.com/office/drawing/2014/main" id="{45074BFC-1AD0-1E4C-A1F5-AB955718E58D}"/>
              </a:ext>
            </a:extLst>
          </p:cNvPr>
          <p:cNvGrpSpPr/>
          <p:nvPr/>
        </p:nvGrpSpPr>
        <p:grpSpPr>
          <a:xfrm>
            <a:off x="4280555" y="2522966"/>
            <a:ext cx="3241871" cy="644182"/>
            <a:chOff x="4280555" y="2649966"/>
            <a:chExt cx="3241871" cy="644182"/>
          </a:xfrm>
        </p:grpSpPr>
        <p:sp>
          <p:nvSpPr>
            <p:cNvPr id="38" name="Right Brace 37">
              <a:extLst>
                <a:ext uri="{FF2B5EF4-FFF2-40B4-BE49-F238E27FC236}">
                  <a16:creationId xmlns:a16="http://schemas.microsoft.com/office/drawing/2014/main" id="{F1761B30-E7DB-0B4C-83D5-D38926A8986A}"/>
                </a:ext>
              </a:extLst>
            </p:cNvPr>
            <p:cNvSpPr/>
            <p:nvPr/>
          </p:nvSpPr>
          <p:spPr>
            <a:xfrm rot="5400000">
              <a:off x="5741327" y="1189194"/>
              <a:ext cx="320328" cy="3241871"/>
            </a:xfrm>
            <a:prstGeom prst="rightBrace">
              <a:avLst>
                <a:gd name="adj1" fmla="val 57854"/>
                <a:gd name="adj2" fmla="val 50000"/>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BE99D44-8BA6-0A48-BFFE-4B102F3A3EFF}"/>
                </a:ext>
              </a:extLst>
            </p:cNvPr>
            <p:cNvSpPr txBox="1"/>
            <p:nvPr/>
          </p:nvSpPr>
          <p:spPr>
            <a:xfrm>
              <a:off x="5137117" y="2924816"/>
              <a:ext cx="15440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SOA: various</a:t>
              </a:r>
            </a:p>
          </p:txBody>
        </p:sp>
      </p:grpSp>
      <p:sp>
        <p:nvSpPr>
          <p:cNvPr id="41" name="TextBox 40">
            <a:extLst>
              <a:ext uri="{FF2B5EF4-FFF2-40B4-BE49-F238E27FC236}">
                <a16:creationId xmlns:a16="http://schemas.microsoft.com/office/drawing/2014/main" id="{8A64723F-52D1-C140-8A4A-24E3235C42D6}"/>
              </a:ext>
            </a:extLst>
          </p:cNvPr>
          <p:cNvSpPr txBox="1"/>
          <p:nvPr/>
        </p:nvSpPr>
        <p:spPr>
          <a:xfrm>
            <a:off x="444500" y="391228"/>
            <a:ext cx="5354223"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TOJ, SJ, Ternary tasks</a:t>
            </a:r>
          </a:p>
        </p:txBody>
      </p:sp>
      <p:pic>
        <p:nvPicPr>
          <p:cNvPr id="45" name="Picture 44" descr="Chart, line chart&#10;&#10;Description automatically generated">
            <a:extLst>
              <a:ext uri="{FF2B5EF4-FFF2-40B4-BE49-F238E27FC236}">
                <a16:creationId xmlns:a16="http://schemas.microsoft.com/office/drawing/2014/main" id="{A6D39A31-17FF-C847-B0B6-D4A77CFCDB8A}"/>
              </a:ext>
            </a:extLst>
          </p:cNvPr>
          <p:cNvPicPr>
            <a:picLocks noChangeAspect="1"/>
          </p:cNvPicPr>
          <p:nvPr/>
        </p:nvPicPr>
        <p:blipFill rotWithShape="1">
          <a:blip r:embed="rId4"/>
          <a:srcRect l="9524" t="4311"/>
          <a:stretch/>
        </p:blipFill>
        <p:spPr>
          <a:xfrm>
            <a:off x="4419205" y="4220467"/>
            <a:ext cx="3378200" cy="2236057"/>
          </a:xfrm>
          <a:prstGeom prst="rect">
            <a:avLst/>
          </a:prstGeom>
        </p:spPr>
      </p:pic>
      <p:grpSp>
        <p:nvGrpSpPr>
          <p:cNvPr id="49" name="Group 48">
            <a:extLst>
              <a:ext uri="{FF2B5EF4-FFF2-40B4-BE49-F238E27FC236}">
                <a16:creationId xmlns:a16="http://schemas.microsoft.com/office/drawing/2014/main" id="{64E99582-2B35-2A4E-93B4-7AE99CDF68E6}"/>
              </a:ext>
            </a:extLst>
          </p:cNvPr>
          <p:cNvGrpSpPr/>
          <p:nvPr/>
        </p:nvGrpSpPr>
        <p:grpSpPr>
          <a:xfrm>
            <a:off x="469379" y="4047538"/>
            <a:ext cx="3753231" cy="2415240"/>
            <a:chOff x="171069" y="4174538"/>
            <a:chExt cx="3753231" cy="2415240"/>
          </a:xfrm>
        </p:grpSpPr>
        <p:pic>
          <p:nvPicPr>
            <p:cNvPr id="43" name="Picture 42" descr="Chart, line chart&#10;&#10;Description automatically generated">
              <a:extLst>
                <a:ext uri="{FF2B5EF4-FFF2-40B4-BE49-F238E27FC236}">
                  <a16:creationId xmlns:a16="http://schemas.microsoft.com/office/drawing/2014/main" id="{E3F0B3F9-C3D0-934B-A04D-CF47FF76DDD8}"/>
                </a:ext>
              </a:extLst>
            </p:cNvPr>
            <p:cNvPicPr>
              <a:picLocks noChangeAspect="1"/>
            </p:cNvPicPr>
            <p:nvPr/>
          </p:nvPicPr>
          <p:blipFill>
            <a:blip r:embed="rId5"/>
            <a:stretch>
              <a:fillRect/>
            </a:stretch>
          </p:blipFill>
          <p:spPr>
            <a:xfrm>
              <a:off x="444500" y="4174538"/>
              <a:ext cx="3479800" cy="2362200"/>
            </a:xfrm>
            <a:prstGeom prst="rect">
              <a:avLst/>
            </a:prstGeom>
          </p:spPr>
        </p:pic>
        <p:pic>
          <p:nvPicPr>
            <p:cNvPr id="48" name="Picture 47" descr="Chart, line chart&#10;&#10;Description automatically generated">
              <a:extLst>
                <a:ext uri="{FF2B5EF4-FFF2-40B4-BE49-F238E27FC236}">
                  <a16:creationId xmlns:a16="http://schemas.microsoft.com/office/drawing/2014/main" id="{BDF262A0-3E7B-0644-8298-A783D3279902}"/>
                </a:ext>
              </a:extLst>
            </p:cNvPr>
            <p:cNvPicPr>
              <a:picLocks noChangeAspect="1"/>
            </p:cNvPicPr>
            <p:nvPr/>
          </p:nvPicPr>
          <p:blipFill rotWithShape="1">
            <a:blip r:embed="rId4"/>
            <a:srcRect r="91395"/>
            <a:stretch/>
          </p:blipFill>
          <p:spPr>
            <a:xfrm>
              <a:off x="171069" y="4252978"/>
              <a:ext cx="321302" cy="2336800"/>
            </a:xfrm>
            <a:prstGeom prst="rect">
              <a:avLst/>
            </a:prstGeom>
          </p:spPr>
        </p:pic>
      </p:grpSp>
      <p:pic>
        <p:nvPicPr>
          <p:cNvPr id="40" name="Picture 39">
            <a:extLst>
              <a:ext uri="{FF2B5EF4-FFF2-40B4-BE49-F238E27FC236}">
                <a16:creationId xmlns:a16="http://schemas.microsoft.com/office/drawing/2014/main" id="{2C54877A-863D-C247-B824-7EEDFF301799}"/>
              </a:ext>
            </a:extLst>
          </p:cNvPr>
          <p:cNvPicPr>
            <a:picLocks noChangeAspect="1"/>
          </p:cNvPicPr>
          <p:nvPr/>
        </p:nvPicPr>
        <p:blipFill>
          <a:blip r:embed="rId6"/>
          <a:stretch>
            <a:fillRect/>
          </a:stretch>
        </p:blipFill>
        <p:spPr>
          <a:xfrm>
            <a:off x="1886969" y="6422438"/>
            <a:ext cx="1117600" cy="228600"/>
          </a:xfrm>
          <a:prstGeom prst="rect">
            <a:avLst/>
          </a:prstGeom>
        </p:spPr>
      </p:pic>
      <p:pic>
        <p:nvPicPr>
          <p:cNvPr id="42" name="Picture 41">
            <a:extLst>
              <a:ext uri="{FF2B5EF4-FFF2-40B4-BE49-F238E27FC236}">
                <a16:creationId xmlns:a16="http://schemas.microsoft.com/office/drawing/2014/main" id="{9AA4C518-F0FB-FE47-8E10-D14A384AF5CE}"/>
              </a:ext>
            </a:extLst>
          </p:cNvPr>
          <p:cNvPicPr>
            <a:picLocks noChangeAspect="1"/>
          </p:cNvPicPr>
          <p:nvPr/>
        </p:nvPicPr>
        <p:blipFill>
          <a:blip r:embed="rId7"/>
          <a:stretch>
            <a:fillRect/>
          </a:stretch>
        </p:blipFill>
        <p:spPr>
          <a:xfrm>
            <a:off x="5429250" y="6422438"/>
            <a:ext cx="1333500" cy="228600"/>
          </a:xfrm>
          <a:prstGeom prst="rect">
            <a:avLst/>
          </a:prstGeom>
        </p:spPr>
      </p:pic>
      <p:sp>
        <p:nvSpPr>
          <p:cNvPr id="6" name="Slide Number Placeholder 5">
            <a:extLst>
              <a:ext uri="{FF2B5EF4-FFF2-40B4-BE49-F238E27FC236}">
                <a16:creationId xmlns:a16="http://schemas.microsoft.com/office/drawing/2014/main" id="{3A7D5EFE-A192-244E-BDB4-FF1495DE67E0}"/>
              </a:ext>
            </a:extLst>
          </p:cNvPr>
          <p:cNvSpPr>
            <a:spLocks noGrp="1"/>
          </p:cNvSpPr>
          <p:nvPr>
            <p:ph type="sldNum" sz="quarter" idx="12"/>
          </p:nvPr>
        </p:nvSpPr>
        <p:spPr/>
        <p:txBody>
          <a:bodyPr/>
          <a:lstStyle/>
          <a:p>
            <a:fld id="{8D28A131-1D80-DF47-B0AB-1025244B7CF4}" type="slidenum">
              <a:rPr lang="en-US" smtClean="0"/>
              <a:t>3</a:t>
            </a:fld>
            <a:endParaRPr lang="en-US"/>
          </a:p>
        </p:txBody>
      </p:sp>
    </p:spTree>
    <p:extLst>
      <p:ext uri="{BB962C8B-B14F-4D97-AF65-F5344CB8AC3E}">
        <p14:creationId xmlns:p14="http://schemas.microsoft.com/office/powerpoint/2010/main" val="522998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4EEED-9166-0940-9F3F-ECD89B757FC5}"/>
              </a:ext>
            </a:extLst>
          </p:cNvPr>
          <p:cNvSpPr txBox="1"/>
          <p:nvPr/>
        </p:nvSpPr>
        <p:spPr>
          <a:xfrm>
            <a:off x="417053" y="3198265"/>
            <a:ext cx="3318281" cy="553998"/>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Temporal order judgment (TOJ)</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Which stimulus came first (V or A)?</a:t>
            </a:r>
          </a:p>
        </p:txBody>
      </p:sp>
      <p:sp>
        <p:nvSpPr>
          <p:cNvPr id="5" name="TextBox 4">
            <a:extLst>
              <a:ext uri="{FF2B5EF4-FFF2-40B4-BE49-F238E27FC236}">
                <a16:creationId xmlns:a16="http://schemas.microsoft.com/office/drawing/2014/main" id="{7702678D-3CC0-DC40-9608-B3C987972684}"/>
              </a:ext>
            </a:extLst>
          </p:cNvPr>
          <p:cNvSpPr txBox="1"/>
          <p:nvPr/>
        </p:nvSpPr>
        <p:spPr>
          <a:xfrm>
            <a:off x="4349179" y="3198265"/>
            <a:ext cx="3544486" cy="769441"/>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Synchrony judgment (SJ)</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Did the stimuli appear to be synchronous or asynchronous?</a:t>
            </a:r>
          </a:p>
        </p:txBody>
      </p:sp>
      <p:sp>
        <p:nvSpPr>
          <p:cNvPr id="6" name="TextBox 5">
            <a:extLst>
              <a:ext uri="{FF2B5EF4-FFF2-40B4-BE49-F238E27FC236}">
                <a16:creationId xmlns:a16="http://schemas.microsoft.com/office/drawing/2014/main" id="{1E191BD4-B2C8-A341-9731-F823C4D3B092}"/>
              </a:ext>
            </a:extLst>
          </p:cNvPr>
          <p:cNvSpPr txBox="1"/>
          <p:nvPr/>
        </p:nvSpPr>
        <p:spPr>
          <a:xfrm>
            <a:off x="8023596" y="3198265"/>
            <a:ext cx="3760631" cy="98488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Ternary task (SJ3)</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Whether the auditory stimulus was presented before, after or at the same time as the visual stimulus?</a:t>
            </a:r>
          </a:p>
        </p:txBody>
      </p:sp>
      <p:grpSp>
        <p:nvGrpSpPr>
          <p:cNvPr id="50" name="Group 49">
            <a:extLst>
              <a:ext uri="{FF2B5EF4-FFF2-40B4-BE49-F238E27FC236}">
                <a16:creationId xmlns:a16="http://schemas.microsoft.com/office/drawing/2014/main" id="{87377F74-7757-674C-B6BF-2B72675F3A43}"/>
              </a:ext>
            </a:extLst>
          </p:cNvPr>
          <p:cNvGrpSpPr/>
          <p:nvPr/>
        </p:nvGrpSpPr>
        <p:grpSpPr>
          <a:xfrm>
            <a:off x="2014682" y="1043592"/>
            <a:ext cx="7788881" cy="1391016"/>
            <a:chOff x="2014682" y="1170592"/>
            <a:chExt cx="7788881" cy="1391016"/>
          </a:xfrm>
        </p:grpSpPr>
        <p:grpSp>
          <p:nvGrpSpPr>
            <p:cNvPr id="25" name="Group 24">
              <a:extLst>
                <a:ext uri="{FF2B5EF4-FFF2-40B4-BE49-F238E27FC236}">
                  <a16:creationId xmlns:a16="http://schemas.microsoft.com/office/drawing/2014/main" id="{4A55010E-7A49-9A46-BDA7-68325BB13370}"/>
                </a:ext>
              </a:extLst>
            </p:cNvPr>
            <p:cNvGrpSpPr/>
            <p:nvPr/>
          </p:nvGrpSpPr>
          <p:grpSpPr>
            <a:xfrm>
              <a:off x="2014682" y="1577935"/>
              <a:ext cx="1274618" cy="983673"/>
              <a:chOff x="240095" y="1024931"/>
              <a:chExt cx="1274618" cy="983673"/>
            </a:xfrm>
          </p:grpSpPr>
          <p:sp>
            <p:nvSpPr>
              <p:cNvPr id="18" name="Rectangle 17">
                <a:extLst>
                  <a:ext uri="{FF2B5EF4-FFF2-40B4-BE49-F238E27FC236}">
                    <a16:creationId xmlns:a16="http://schemas.microsoft.com/office/drawing/2014/main" id="{09C8F43C-CA9B-9B4B-8F02-15C8B22D6A9F}"/>
                  </a:ext>
                </a:extLst>
              </p:cNvPr>
              <p:cNvSpPr/>
              <p:nvPr/>
            </p:nvSpPr>
            <p:spPr>
              <a:xfrm>
                <a:off x="240095" y="1024931"/>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D906D0-574F-E64F-BEB9-CEA49F2C229A}"/>
                  </a:ext>
                </a:extLst>
              </p:cNvPr>
              <p:cNvSpPr txBox="1"/>
              <p:nvPr/>
            </p:nvSpPr>
            <p:spPr>
              <a:xfrm>
                <a:off x="727363" y="1332101"/>
                <a:ext cx="300082" cy="369332"/>
              </a:xfrm>
              <a:prstGeom prst="rect">
                <a:avLst/>
              </a:prstGeom>
              <a:noFill/>
            </p:spPr>
            <p:txBody>
              <a:bodyPr wrap="none" rtlCol="0">
                <a:spAutoFit/>
              </a:bodyPr>
              <a:lstStyle/>
              <a:p>
                <a:r>
                  <a:rPr lang="en-US" dirty="0">
                    <a:solidFill>
                      <a:schemeClr val="bg1"/>
                    </a:solidFill>
                  </a:rPr>
                  <a:t>+</a:t>
                </a:r>
              </a:p>
            </p:txBody>
          </p:sp>
        </p:grpSp>
        <p:grpSp>
          <p:nvGrpSpPr>
            <p:cNvPr id="26" name="Group 25">
              <a:extLst>
                <a:ext uri="{FF2B5EF4-FFF2-40B4-BE49-F238E27FC236}">
                  <a16:creationId xmlns:a16="http://schemas.microsoft.com/office/drawing/2014/main" id="{844CBBA2-82C1-ED4D-8D92-5C9A9D162F6F}"/>
                </a:ext>
              </a:extLst>
            </p:cNvPr>
            <p:cNvGrpSpPr/>
            <p:nvPr/>
          </p:nvGrpSpPr>
          <p:grpSpPr>
            <a:xfrm>
              <a:off x="3643248" y="1577935"/>
              <a:ext cx="1274618" cy="983673"/>
              <a:chOff x="512618" y="2078182"/>
              <a:chExt cx="1274618" cy="983673"/>
            </a:xfrm>
          </p:grpSpPr>
          <p:sp>
            <p:nvSpPr>
              <p:cNvPr id="2" name="Rectangle 1">
                <a:extLst>
                  <a:ext uri="{FF2B5EF4-FFF2-40B4-BE49-F238E27FC236}">
                    <a16:creationId xmlns:a16="http://schemas.microsoft.com/office/drawing/2014/main" id="{821210A5-70F8-904C-918E-3FE90A159084}"/>
                  </a:ext>
                </a:extLst>
              </p:cNvPr>
              <p:cNvSpPr/>
              <p:nvPr/>
            </p:nvSpPr>
            <p:spPr>
              <a:xfrm>
                <a:off x="512618" y="2078182"/>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942FDE-9A0B-1444-8264-8E7F8BF25BDA}"/>
                  </a:ext>
                </a:extLst>
              </p:cNvPr>
              <p:cNvSpPr txBox="1"/>
              <p:nvPr/>
            </p:nvSpPr>
            <p:spPr>
              <a:xfrm>
                <a:off x="999886" y="2385352"/>
                <a:ext cx="300082" cy="369332"/>
              </a:xfrm>
              <a:prstGeom prst="rect">
                <a:avLst/>
              </a:prstGeom>
              <a:noFill/>
            </p:spPr>
            <p:txBody>
              <a:bodyPr wrap="none" rtlCol="0">
                <a:spAutoFit/>
              </a:bodyPr>
              <a:lstStyle/>
              <a:p>
                <a:r>
                  <a:rPr lang="en-US" dirty="0">
                    <a:solidFill>
                      <a:schemeClr val="bg1"/>
                    </a:solidFill>
                  </a:rPr>
                  <a:t>+</a:t>
                </a:r>
              </a:p>
            </p:txBody>
          </p:sp>
          <p:sp>
            <p:nvSpPr>
              <p:cNvPr id="17" name="Oval 16">
                <a:extLst>
                  <a:ext uri="{FF2B5EF4-FFF2-40B4-BE49-F238E27FC236}">
                    <a16:creationId xmlns:a16="http://schemas.microsoft.com/office/drawing/2014/main" id="{F907331F-5B52-CA49-9A08-AAF3FF60A95D}"/>
                  </a:ext>
                </a:extLst>
              </p:cNvPr>
              <p:cNvSpPr/>
              <p:nvPr/>
            </p:nvSpPr>
            <p:spPr>
              <a:xfrm>
                <a:off x="1058401" y="2725218"/>
                <a:ext cx="183051" cy="183051"/>
              </a:xfrm>
              <a:prstGeom prst="ellipse">
                <a:avLst/>
              </a:prstGeom>
              <a:gradFill flip="none" rotWithShape="1">
                <a:gsLst>
                  <a:gs pos="0">
                    <a:schemeClr val="bg1"/>
                  </a:gs>
                  <a:gs pos="47000">
                    <a:schemeClr val="accent3">
                      <a:lumMod val="95000"/>
                      <a:lumOff val="5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26E9941D-3C5E-9E40-96C0-F14DEAE199D0}"/>
                </a:ext>
              </a:extLst>
            </p:cNvPr>
            <p:cNvGrpSpPr/>
            <p:nvPr/>
          </p:nvGrpSpPr>
          <p:grpSpPr>
            <a:xfrm>
              <a:off x="5271814" y="1577935"/>
              <a:ext cx="1274618" cy="983673"/>
              <a:chOff x="1026190" y="2965970"/>
              <a:chExt cx="1274618" cy="983673"/>
            </a:xfrm>
          </p:grpSpPr>
          <p:sp>
            <p:nvSpPr>
              <p:cNvPr id="23" name="Rectangle 22">
                <a:extLst>
                  <a:ext uri="{FF2B5EF4-FFF2-40B4-BE49-F238E27FC236}">
                    <a16:creationId xmlns:a16="http://schemas.microsoft.com/office/drawing/2014/main" id="{BDEE06A3-3B85-FD47-A480-540ED67C0AEE}"/>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160B90E-CA7A-FF4A-9E1A-675A8F23B4BB}"/>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nvGrpSpPr>
            <p:cNvPr id="28" name="Group 27">
              <a:extLst>
                <a:ext uri="{FF2B5EF4-FFF2-40B4-BE49-F238E27FC236}">
                  <a16:creationId xmlns:a16="http://schemas.microsoft.com/office/drawing/2014/main" id="{C049E1D0-2ADB-784C-8F0B-D60EDB8AED4C}"/>
                </a:ext>
              </a:extLst>
            </p:cNvPr>
            <p:cNvGrpSpPr/>
            <p:nvPr/>
          </p:nvGrpSpPr>
          <p:grpSpPr>
            <a:xfrm>
              <a:off x="6900380" y="1577935"/>
              <a:ext cx="1274618" cy="983673"/>
              <a:chOff x="1149927" y="3396218"/>
              <a:chExt cx="1274618" cy="983673"/>
            </a:xfrm>
          </p:grpSpPr>
          <p:sp>
            <p:nvSpPr>
              <p:cNvPr id="11" name="Rectangle 10">
                <a:extLst>
                  <a:ext uri="{FF2B5EF4-FFF2-40B4-BE49-F238E27FC236}">
                    <a16:creationId xmlns:a16="http://schemas.microsoft.com/office/drawing/2014/main" id="{5FB056A3-8BAB-1A4E-A9FC-A562487BB3E7}"/>
                  </a:ext>
                </a:extLst>
              </p:cNvPr>
              <p:cNvSpPr/>
              <p:nvPr/>
            </p:nvSpPr>
            <p:spPr>
              <a:xfrm>
                <a:off x="1149927" y="3396218"/>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CBB212-49CB-C84A-82C5-213047EBD337}"/>
                  </a:ext>
                </a:extLst>
              </p:cNvPr>
              <p:cNvSpPr txBox="1"/>
              <p:nvPr/>
            </p:nvSpPr>
            <p:spPr>
              <a:xfrm>
                <a:off x="1637195" y="3703388"/>
                <a:ext cx="300082" cy="369332"/>
              </a:xfrm>
              <a:prstGeom prst="rect">
                <a:avLst/>
              </a:prstGeom>
              <a:noFill/>
            </p:spPr>
            <p:txBody>
              <a:bodyPr wrap="none" rtlCol="0">
                <a:spAutoFit/>
              </a:bodyPr>
              <a:lstStyle/>
              <a:p>
                <a:r>
                  <a:rPr lang="en-US" dirty="0">
                    <a:solidFill>
                      <a:schemeClr val="bg1"/>
                    </a:solidFill>
                  </a:rPr>
                  <a:t>+</a:t>
                </a:r>
              </a:p>
            </p:txBody>
          </p:sp>
          <p:pic>
            <p:nvPicPr>
              <p:cNvPr id="9" name="Picture 8" descr="Shape&#10;&#10;Description automatically generated with low confidence">
                <a:extLst>
                  <a:ext uri="{FF2B5EF4-FFF2-40B4-BE49-F238E27FC236}">
                    <a16:creationId xmlns:a16="http://schemas.microsoft.com/office/drawing/2014/main" id="{59AAAE11-CD35-1441-A14B-A1A1DF4090BC}"/>
                  </a:ext>
                </a:extLst>
              </p:cNvPr>
              <p:cNvPicPr>
                <a:picLocks noChangeAspect="1"/>
              </p:cNvPicPr>
              <p:nvPr/>
            </p:nvPicPr>
            <p:blipFill>
              <a:blip r:embed="rId3">
                <a:lum bright="70000" contrast="-70000"/>
              </a:blip>
              <a:stretch>
                <a:fillRect/>
              </a:stretch>
            </p:blipFill>
            <p:spPr>
              <a:xfrm>
                <a:off x="1637195" y="3920784"/>
                <a:ext cx="303872" cy="303872"/>
              </a:xfrm>
              <a:prstGeom prst="rect">
                <a:avLst/>
              </a:prstGeom>
            </p:spPr>
          </p:pic>
        </p:grpSp>
        <p:cxnSp>
          <p:nvCxnSpPr>
            <p:cNvPr id="30" name="Straight Arrow Connector 29">
              <a:extLst>
                <a:ext uri="{FF2B5EF4-FFF2-40B4-BE49-F238E27FC236}">
                  <a16:creationId xmlns:a16="http://schemas.microsoft.com/office/drawing/2014/main" id="{64C859B1-B56E-B448-8A88-E67D2C1204A4}"/>
                </a:ext>
              </a:extLst>
            </p:cNvPr>
            <p:cNvCxnSpPr>
              <a:cxnSpLocks/>
            </p:cNvCxnSpPr>
            <p:nvPr/>
          </p:nvCxnSpPr>
          <p:spPr>
            <a:xfrm>
              <a:off x="2322404" y="1386250"/>
              <a:ext cx="6532003"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311F09CA-C1D0-F344-A5E1-2772E3DB81EC}"/>
                </a:ext>
              </a:extLst>
            </p:cNvPr>
            <p:cNvSpPr txBox="1"/>
            <p:nvPr/>
          </p:nvSpPr>
          <p:spPr>
            <a:xfrm>
              <a:off x="8971777" y="1170592"/>
              <a:ext cx="68903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Time</a:t>
              </a:r>
            </a:p>
          </p:txBody>
        </p:sp>
        <p:grpSp>
          <p:nvGrpSpPr>
            <p:cNvPr id="34" name="Group 33">
              <a:extLst>
                <a:ext uri="{FF2B5EF4-FFF2-40B4-BE49-F238E27FC236}">
                  <a16:creationId xmlns:a16="http://schemas.microsoft.com/office/drawing/2014/main" id="{1CE91C48-1A5F-2C4D-9E51-BBEB6EFD7055}"/>
                </a:ext>
              </a:extLst>
            </p:cNvPr>
            <p:cNvGrpSpPr/>
            <p:nvPr/>
          </p:nvGrpSpPr>
          <p:grpSpPr>
            <a:xfrm>
              <a:off x="8528945" y="1577935"/>
              <a:ext cx="1274618" cy="983673"/>
              <a:chOff x="1026190" y="2965970"/>
              <a:chExt cx="1274618" cy="983673"/>
            </a:xfrm>
          </p:grpSpPr>
          <p:sp>
            <p:nvSpPr>
              <p:cNvPr id="35" name="Rectangle 34">
                <a:extLst>
                  <a:ext uri="{FF2B5EF4-FFF2-40B4-BE49-F238E27FC236}">
                    <a16:creationId xmlns:a16="http://schemas.microsoft.com/office/drawing/2014/main" id="{9C96FD69-444A-F448-9F31-B793A555CEB0}"/>
                  </a:ext>
                </a:extLst>
              </p:cNvPr>
              <p:cNvSpPr/>
              <p:nvPr/>
            </p:nvSpPr>
            <p:spPr>
              <a:xfrm>
                <a:off x="1026190" y="2965970"/>
                <a:ext cx="1274618" cy="983673"/>
              </a:xfrm>
              <a:prstGeom prst="rect">
                <a:avLst/>
              </a:prstGeom>
              <a:solidFill>
                <a:schemeClr val="tx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C01FF784-96E8-6E4F-B626-B84CDD5F33A8}"/>
                  </a:ext>
                </a:extLst>
              </p:cNvPr>
              <p:cNvSpPr txBox="1"/>
              <p:nvPr/>
            </p:nvSpPr>
            <p:spPr>
              <a:xfrm>
                <a:off x="1513458" y="3273140"/>
                <a:ext cx="300082" cy="369332"/>
              </a:xfrm>
              <a:prstGeom prst="rect">
                <a:avLst/>
              </a:prstGeom>
              <a:noFill/>
            </p:spPr>
            <p:txBody>
              <a:bodyPr wrap="none" rtlCol="0">
                <a:spAutoFit/>
              </a:bodyPr>
              <a:lstStyle/>
              <a:p>
                <a:r>
                  <a:rPr lang="en-US" dirty="0">
                    <a:solidFill>
                      <a:schemeClr val="bg1"/>
                    </a:solidFill>
                  </a:rPr>
                  <a:t>+</a:t>
                </a:r>
              </a:p>
            </p:txBody>
          </p:sp>
        </p:grpSp>
      </p:grpSp>
      <p:grpSp>
        <p:nvGrpSpPr>
          <p:cNvPr id="51" name="Group 50">
            <a:extLst>
              <a:ext uri="{FF2B5EF4-FFF2-40B4-BE49-F238E27FC236}">
                <a16:creationId xmlns:a16="http://schemas.microsoft.com/office/drawing/2014/main" id="{45074BFC-1AD0-1E4C-A1F5-AB955718E58D}"/>
              </a:ext>
            </a:extLst>
          </p:cNvPr>
          <p:cNvGrpSpPr/>
          <p:nvPr/>
        </p:nvGrpSpPr>
        <p:grpSpPr>
          <a:xfrm>
            <a:off x="4280555" y="2522966"/>
            <a:ext cx="3241871" cy="644182"/>
            <a:chOff x="4280555" y="2649966"/>
            <a:chExt cx="3241871" cy="644182"/>
          </a:xfrm>
        </p:grpSpPr>
        <p:sp>
          <p:nvSpPr>
            <p:cNvPr id="38" name="Right Brace 37">
              <a:extLst>
                <a:ext uri="{FF2B5EF4-FFF2-40B4-BE49-F238E27FC236}">
                  <a16:creationId xmlns:a16="http://schemas.microsoft.com/office/drawing/2014/main" id="{F1761B30-E7DB-0B4C-83D5-D38926A8986A}"/>
                </a:ext>
              </a:extLst>
            </p:cNvPr>
            <p:cNvSpPr/>
            <p:nvPr/>
          </p:nvSpPr>
          <p:spPr>
            <a:xfrm rot="5400000">
              <a:off x="5741327" y="1189194"/>
              <a:ext cx="320328" cy="3241871"/>
            </a:xfrm>
            <a:prstGeom prst="rightBrace">
              <a:avLst>
                <a:gd name="adj1" fmla="val 57854"/>
                <a:gd name="adj2" fmla="val 50000"/>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BBE99D44-8BA6-0A48-BFFE-4B102F3A3EFF}"/>
                </a:ext>
              </a:extLst>
            </p:cNvPr>
            <p:cNvSpPr txBox="1"/>
            <p:nvPr/>
          </p:nvSpPr>
          <p:spPr>
            <a:xfrm>
              <a:off x="5137117" y="2924816"/>
              <a:ext cx="15440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SOA: various</a:t>
              </a:r>
            </a:p>
          </p:txBody>
        </p:sp>
      </p:grpSp>
      <p:sp>
        <p:nvSpPr>
          <p:cNvPr id="41" name="TextBox 40">
            <a:extLst>
              <a:ext uri="{FF2B5EF4-FFF2-40B4-BE49-F238E27FC236}">
                <a16:creationId xmlns:a16="http://schemas.microsoft.com/office/drawing/2014/main" id="{8A64723F-52D1-C140-8A4A-24E3235C42D6}"/>
              </a:ext>
            </a:extLst>
          </p:cNvPr>
          <p:cNvSpPr txBox="1"/>
          <p:nvPr/>
        </p:nvSpPr>
        <p:spPr>
          <a:xfrm>
            <a:off x="444500" y="391228"/>
            <a:ext cx="5354223"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TOJ, SJ, Ternary tasks</a:t>
            </a:r>
          </a:p>
        </p:txBody>
      </p:sp>
      <p:pic>
        <p:nvPicPr>
          <p:cNvPr id="45" name="Picture 44" descr="Chart, line chart&#10;&#10;Description automatically generated">
            <a:extLst>
              <a:ext uri="{FF2B5EF4-FFF2-40B4-BE49-F238E27FC236}">
                <a16:creationId xmlns:a16="http://schemas.microsoft.com/office/drawing/2014/main" id="{A6D39A31-17FF-C847-B0B6-D4A77CFCDB8A}"/>
              </a:ext>
            </a:extLst>
          </p:cNvPr>
          <p:cNvPicPr>
            <a:picLocks noChangeAspect="1"/>
          </p:cNvPicPr>
          <p:nvPr/>
        </p:nvPicPr>
        <p:blipFill rotWithShape="1">
          <a:blip r:embed="rId4"/>
          <a:srcRect l="9524" t="4311"/>
          <a:stretch/>
        </p:blipFill>
        <p:spPr>
          <a:xfrm>
            <a:off x="4419205" y="4220467"/>
            <a:ext cx="3378200" cy="2236057"/>
          </a:xfrm>
          <a:prstGeom prst="rect">
            <a:avLst/>
          </a:prstGeom>
        </p:spPr>
      </p:pic>
      <p:pic>
        <p:nvPicPr>
          <p:cNvPr id="47" name="Picture 46" descr="Chart, line chart&#10;&#10;Description automatically generated">
            <a:extLst>
              <a:ext uri="{FF2B5EF4-FFF2-40B4-BE49-F238E27FC236}">
                <a16:creationId xmlns:a16="http://schemas.microsoft.com/office/drawing/2014/main" id="{26315700-B958-8545-BA28-35D252D5E7C2}"/>
              </a:ext>
            </a:extLst>
          </p:cNvPr>
          <p:cNvPicPr>
            <a:picLocks noChangeAspect="1"/>
          </p:cNvPicPr>
          <p:nvPr/>
        </p:nvPicPr>
        <p:blipFill rotWithShape="1">
          <a:blip r:embed="rId5"/>
          <a:srcRect l="3700" t="4405"/>
          <a:stretch/>
        </p:blipFill>
        <p:spPr>
          <a:xfrm>
            <a:off x="8277303" y="4275483"/>
            <a:ext cx="3253216" cy="2197426"/>
          </a:xfrm>
          <a:prstGeom prst="rect">
            <a:avLst/>
          </a:prstGeom>
        </p:spPr>
      </p:pic>
      <p:grpSp>
        <p:nvGrpSpPr>
          <p:cNvPr id="49" name="Group 48">
            <a:extLst>
              <a:ext uri="{FF2B5EF4-FFF2-40B4-BE49-F238E27FC236}">
                <a16:creationId xmlns:a16="http://schemas.microsoft.com/office/drawing/2014/main" id="{64E99582-2B35-2A4E-93B4-7AE99CDF68E6}"/>
              </a:ext>
            </a:extLst>
          </p:cNvPr>
          <p:cNvGrpSpPr/>
          <p:nvPr/>
        </p:nvGrpSpPr>
        <p:grpSpPr>
          <a:xfrm>
            <a:off x="469379" y="4047538"/>
            <a:ext cx="3753231" cy="2415240"/>
            <a:chOff x="171069" y="4174538"/>
            <a:chExt cx="3753231" cy="2415240"/>
          </a:xfrm>
        </p:grpSpPr>
        <p:pic>
          <p:nvPicPr>
            <p:cNvPr id="43" name="Picture 42" descr="Chart, line chart&#10;&#10;Description automatically generated">
              <a:extLst>
                <a:ext uri="{FF2B5EF4-FFF2-40B4-BE49-F238E27FC236}">
                  <a16:creationId xmlns:a16="http://schemas.microsoft.com/office/drawing/2014/main" id="{E3F0B3F9-C3D0-934B-A04D-CF47FF76DDD8}"/>
                </a:ext>
              </a:extLst>
            </p:cNvPr>
            <p:cNvPicPr>
              <a:picLocks noChangeAspect="1"/>
            </p:cNvPicPr>
            <p:nvPr/>
          </p:nvPicPr>
          <p:blipFill>
            <a:blip r:embed="rId6"/>
            <a:stretch>
              <a:fillRect/>
            </a:stretch>
          </p:blipFill>
          <p:spPr>
            <a:xfrm>
              <a:off x="444500" y="4174538"/>
              <a:ext cx="3479800" cy="2362200"/>
            </a:xfrm>
            <a:prstGeom prst="rect">
              <a:avLst/>
            </a:prstGeom>
          </p:spPr>
        </p:pic>
        <p:pic>
          <p:nvPicPr>
            <p:cNvPr id="48" name="Picture 47" descr="Chart, line chart&#10;&#10;Description automatically generated">
              <a:extLst>
                <a:ext uri="{FF2B5EF4-FFF2-40B4-BE49-F238E27FC236}">
                  <a16:creationId xmlns:a16="http://schemas.microsoft.com/office/drawing/2014/main" id="{BDF262A0-3E7B-0644-8298-A783D3279902}"/>
                </a:ext>
              </a:extLst>
            </p:cNvPr>
            <p:cNvPicPr>
              <a:picLocks noChangeAspect="1"/>
            </p:cNvPicPr>
            <p:nvPr/>
          </p:nvPicPr>
          <p:blipFill rotWithShape="1">
            <a:blip r:embed="rId4"/>
            <a:srcRect r="91395"/>
            <a:stretch/>
          </p:blipFill>
          <p:spPr>
            <a:xfrm>
              <a:off x="171069" y="4252978"/>
              <a:ext cx="321302" cy="2336800"/>
            </a:xfrm>
            <a:prstGeom prst="rect">
              <a:avLst/>
            </a:prstGeom>
          </p:spPr>
        </p:pic>
      </p:grpSp>
      <p:pic>
        <p:nvPicPr>
          <p:cNvPr id="53" name="Picture 52">
            <a:extLst>
              <a:ext uri="{FF2B5EF4-FFF2-40B4-BE49-F238E27FC236}">
                <a16:creationId xmlns:a16="http://schemas.microsoft.com/office/drawing/2014/main" id="{B4DD185A-253F-C54A-9883-37724E6C6ED4}"/>
              </a:ext>
            </a:extLst>
          </p:cNvPr>
          <p:cNvPicPr>
            <a:picLocks noChangeAspect="1"/>
          </p:cNvPicPr>
          <p:nvPr/>
        </p:nvPicPr>
        <p:blipFill>
          <a:blip r:embed="rId7"/>
          <a:stretch>
            <a:fillRect/>
          </a:stretch>
        </p:blipFill>
        <p:spPr>
          <a:xfrm>
            <a:off x="1886969" y="6422438"/>
            <a:ext cx="1117600" cy="228600"/>
          </a:xfrm>
          <a:prstGeom prst="rect">
            <a:avLst/>
          </a:prstGeom>
        </p:spPr>
      </p:pic>
      <p:pic>
        <p:nvPicPr>
          <p:cNvPr id="37" name="Picture 36">
            <a:extLst>
              <a:ext uri="{FF2B5EF4-FFF2-40B4-BE49-F238E27FC236}">
                <a16:creationId xmlns:a16="http://schemas.microsoft.com/office/drawing/2014/main" id="{9DA068D2-8774-DB47-9C05-4774C3CDFF86}"/>
              </a:ext>
            </a:extLst>
          </p:cNvPr>
          <p:cNvPicPr>
            <a:picLocks noChangeAspect="1"/>
          </p:cNvPicPr>
          <p:nvPr/>
        </p:nvPicPr>
        <p:blipFill>
          <a:blip r:embed="rId8"/>
          <a:stretch>
            <a:fillRect/>
          </a:stretch>
        </p:blipFill>
        <p:spPr>
          <a:xfrm>
            <a:off x="5429250" y="6422438"/>
            <a:ext cx="1333500" cy="228600"/>
          </a:xfrm>
          <a:prstGeom prst="rect">
            <a:avLst/>
          </a:prstGeom>
        </p:spPr>
      </p:pic>
      <p:pic>
        <p:nvPicPr>
          <p:cNvPr id="8" name="Picture 7">
            <a:extLst>
              <a:ext uri="{FF2B5EF4-FFF2-40B4-BE49-F238E27FC236}">
                <a16:creationId xmlns:a16="http://schemas.microsoft.com/office/drawing/2014/main" id="{3374C7D1-57EA-1743-BD09-185394658A35}"/>
              </a:ext>
            </a:extLst>
          </p:cNvPr>
          <p:cNvPicPr>
            <a:picLocks noChangeAspect="1"/>
          </p:cNvPicPr>
          <p:nvPr/>
        </p:nvPicPr>
        <p:blipFill>
          <a:blip r:embed="rId9"/>
          <a:stretch>
            <a:fillRect/>
          </a:stretch>
        </p:blipFill>
        <p:spPr>
          <a:xfrm>
            <a:off x="8502708" y="6409738"/>
            <a:ext cx="2870200" cy="241300"/>
          </a:xfrm>
          <a:prstGeom prst="rect">
            <a:avLst/>
          </a:prstGeom>
        </p:spPr>
      </p:pic>
      <p:sp>
        <p:nvSpPr>
          <p:cNvPr id="7" name="Slide Number Placeholder 6">
            <a:extLst>
              <a:ext uri="{FF2B5EF4-FFF2-40B4-BE49-F238E27FC236}">
                <a16:creationId xmlns:a16="http://schemas.microsoft.com/office/drawing/2014/main" id="{EF0BAD61-B0D1-7244-A42C-7E36D057B4C8}"/>
              </a:ext>
            </a:extLst>
          </p:cNvPr>
          <p:cNvSpPr>
            <a:spLocks noGrp="1"/>
          </p:cNvSpPr>
          <p:nvPr>
            <p:ph type="sldNum" sz="quarter" idx="12"/>
          </p:nvPr>
        </p:nvSpPr>
        <p:spPr/>
        <p:txBody>
          <a:bodyPr/>
          <a:lstStyle/>
          <a:p>
            <a:fld id="{8D28A131-1D80-DF47-B0AB-1025244B7CF4}" type="slidenum">
              <a:rPr lang="en-US" smtClean="0"/>
              <a:t>4</a:t>
            </a:fld>
            <a:endParaRPr lang="en-US"/>
          </a:p>
        </p:txBody>
      </p:sp>
    </p:spTree>
    <p:extLst>
      <p:ext uri="{BB962C8B-B14F-4D97-AF65-F5344CB8AC3E}">
        <p14:creationId xmlns:p14="http://schemas.microsoft.com/office/powerpoint/2010/main" val="192437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0D91C2-06E5-CB49-A8CF-BE28E57BBCE7}"/>
              </a:ext>
            </a:extLst>
          </p:cNvPr>
          <p:cNvSpPr txBox="1"/>
          <p:nvPr/>
        </p:nvSpPr>
        <p:spPr>
          <a:xfrm>
            <a:off x="444500" y="391228"/>
            <a:ext cx="705994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Independent-channels model</a:t>
            </a:r>
          </a:p>
        </p:txBody>
      </p:sp>
      <p:sp>
        <p:nvSpPr>
          <p:cNvPr id="5" name="TextBox 4">
            <a:extLst>
              <a:ext uri="{FF2B5EF4-FFF2-40B4-BE49-F238E27FC236}">
                <a16:creationId xmlns:a16="http://schemas.microsoft.com/office/drawing/2014/main" id="{DFAD0ADF-E898-B045-BB1E-77EEDD12EB1F}"/>
              </a:ext>
            </a:extLst>
          </p:cNvPr>
          <p:cNvSpPr txBox="1"/>
          <p:nvPr/>
        </p:nvSpPr>
        <p:spPr>
          <a:xfrm>
            <a:off x="9859310" y="6550223"/>
            <a:ext cx="233269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Sternberg and Knoll (1973)</a:t>
            </a:r>
          </a:p>
        </p:txBody>
      </p:sp>
      <p:pic>
        <p:nvPicPr>
          <p:cNvPr id="7" name="Picture 6" descr="Diagram, schematic&#10;&#10;Description automatically generated">
            <a:extLst>
              <a:ext uri="{FF2B5EF4-FFF2-40B4-BE49-F238E27FC236}">
                <a16:creationId xmlns:a16="http://schemas.microsoft.com/office/drawing/2014/main" id="{1419436D-D5F2-A441-AF9F-AA50E5144CA2}"/>
              </a:ext>
            </a:extLst>
          </p:cNvPr>
          <p:cNvPicPr>
            <a:picLocks noChangeAspect="1"/>
          </p:cNvPicPr>
          <p:nvPr/>
        </p:nvPicPr>
        <p:blipFill>
          <a:blip r:embed="rId3"/>
          <a:stretch>
            <a:fillRect/>
          </a:stretch>
        </p:blipFill>
        <p:spPr>
          <a:xfrm>
            <a:off x="735973" y="1676998"/>
            <a:ext cx="6477000" cy="36322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08B6634-60C0-904E-9EF0-9E25C9793506}"/>
                  </a:ext>
                </a:extLst>
              </p:cNvPr>
              <p:cNvSpPr txBox="1"/>
              <p:nvPr/>
            </p:nvSpPr>
            <p:spPr>
              <a:xfrm>
                <a:off x="7212973" y="1182936"/>
                <a:ext cx="4395370" cy="36933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m:t>
                        </m:r>
                      </m:sub>
                    </m:sSub>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𝑌</m:t>
                        </m:r>
                      </m:sub>
                    </m:sSub>
                  </m:oMath>
                </a14:m>
                <a:r>
                  <a:rPr lang="en-US" dirty="0">
                    <a:latin typeface="Arial" panose="020B0604020202020204" pitchFamily="34" charset="0"/>
                    <a:cs typeface="Arial" panose="020B0604020202020204" pitchFamily="34" charset="0"/>
                  </a:rPr>
                  <a:t>: Stimuli from different modalities</a:t>
                </a:r>
              </a:p>
            </p:txBody>
          </p:sp>
        </mc:Choice>
        <mc:Fallback xmlns="">
          <p:sp>
            <p:nvSpPr>
              <p:cNvPr id="8" name="TextBox 7">
                <a:extLst>
                  <a:ext uri="{FF2B5EF4-FFF2-40B4-BE49-F238E27FC236}">
                    <a16:creationId xmlns:a16="http://schemas.microsoft.com/office/drawing/2014/main" id="{708B6634-60C0-904E-9EF0-9E25C9793506}"/>
                  </a:ext>
                </a:extLst>
              </p:cNvPr>
              <p:cNvSpPr txBox="1">
                <a:spLocks noRot="1" noChangeAspect="1" noMove="1" noResize="1" noEditPoints="1" noAdjustHandles="1" noChangeArrowheads="1" noChangeShapeType="1" noTextEdit="1"/>
              </p:cNvSpPr>
              <p:nvPr/>
            </p:nvSpPr>
            <p:spPr>
              <a:xfrm>
                <a:off x="7212973" y="1182936"/>
                <a:ext cx="4395370" cy="369332"/>
              </a:xfrm>
              <a:prstGeom prst="rect">
                <a:avLst/>
              </a:prstGeom>
              <a:blipFill>
                <a:blip r:embed="rId4"/>
                <a:stretch>
                  <a:fillRect l="-865" t="-6667" r="-28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2540D7-4501-1549-8413-3242543BECE4}"/>
                  </a:ext>
                </a:extLst>
              </p:cNvPr>
              <p:cNvSpPr txBox="1"/>
              <p:nvPr/>
            </p:nvSpPr>
            <p:spPr>
              <a:xfrm>
                <a:off x="7196170" y="1665611"/>
                <a:ext cx="3941720" cy="36933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𝑋</m:t>
                        </m:r>
                      </m:sub>
                    </m:sSub>
                    <m:r>
                      <a:rPr lang="en-US" b="0" i="1" smtClean="0">
                        <a:latin typeface="Cambria Math" panose="02040503050406030204" pitchFamily="18" charset="0"/>
                      </a:rPr>
                      <m:t>,</m:t>
                    </m:r>
                  </m:oMath>
                </a14:m>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𝑌</m:t>
                        </m:r>
                      </m:sub>
                    </m:sSub>
                  </m:oMath>
                </a14:m>
                <a:r>
                  <a:rPr lang="en-US" dirty="0">
                    <a:latin typeface="Arial" panose="020B0604020202020204" pitchFamily="34" charset="0"/>
                    <a:cs typeface="Arial" panose="020B0604020202020204" pitchFamily="34" charset="0"/>
                  </a:rPr>
                  <a:t>: the presented physical time</a:t>
                </a:r>
              </a:p>
            </p:txBody>
          </p:sp>
        </mc:Choice>
        <mc:Fallback xmlns="">
          <p:sp>
            <p:nvSpPr>
              <p:cNvPr id="9" name="TextBox 8">
                <a:extLst>
                  <a:ext uri="{FF2B5EF4-FFF2-40B4-BE49-F238E27FC236}">
                    <a16:creationId xmlns:a16="http://schemas.microsoft.com/office/drawing/2014/main" id="{5D2540D7-4501-1549-8413-3242543BECE4}"/>
                  </a:ext>
                </a:extLst>
              </p:cNvPr>
              <p:cNvSpPr txBox="1">
                <a:spLocks noRot="1" noChangeAspect="1" noMove="1" noResize="1" noEditPoints="1" noAdjustHandles="1" noChangeArrowheads="1" noChangeShapeType="1" noTextEdit="1"/>
              </p:cNvSpPr>
              <p:nvPr/>
            </p:nvSpPr>
            <p:spPr>
              <a:xfrm>
                <a:off x="7196170" y="1665611"/>
                <a:ext cx="3941720" cy="369332"/>
              </a:xfrm>
              <a:prstGeom prst="rect">
                <a:avLst/>
              </a:prstGeom>
              <a:blipFill>
                <a:blip r:embed="rId5"/>
                <a:stretch>
                  <a:fillRect l="-965" t="-6667" r="-322"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2022F11-5986-194B-A0C6-B29D0601FDAD}"/>
                  </a:ext>
                </a:extLst>
              </p:cNvPr>
              <p:cNvSpPr txBox="1"/>
              <p:nvPr/>
            </p:nvSpPr>
            <p:spPr>
              <a:xfrm>
                <a:off x="7196170" y="2148286"/>
                <a:ext cx="4395370"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rPr>
                      <m:t>𝑑</m:t>
                    </m:r>
                  </m:oMath>
                </a14:m>
                <a:r>
                  <a:rPr lang="en-US" dirty="0">
                    <a:latin typeface="Arial" panose="020B0604020202020204" pitchFamily="34" charset="0"/>
                    <a:cs typeface="Arial" panose="020B0604020202020204" pitchFamily="34" charset="0"/>
                  </a:rPr>
                  <a:t>: the difference between the two presented times</a:t>
                </a:r>
              </a:p>
            </p:txBody>
          </p:sp>
        </mc:Choice>
        <mc:Fallback xmlns="">
          <p:sp>
            <p:nvSpPr>
              <p:cNvPr id="10" name="TextBox 9">
                <a:extLst>
                  <a:ext uri="{FF2B5EF4-FFF2-40B4-BE49-F238E27FC236}">
                    <a16:creationId xmlns:a16="http://schemas.microsoft.com/office/drawing/2014/main" id="{92022F11-5986-194B-A0C6-B29D0601FDAD}"/>
                  </a:ext>
                </a:extLst>
              </p:cNvPr>
              <p:cNvSpPr txBox="1">
                <a:spLocks noRot="1" noChangeAspect="1" noMove="1" noResize="1" noEditPoints="1" noAdjustHandles="1" noChangeArrowheads="1" noChangeShapeType="1" noTextEdit="1"/>
              </p:cNvSpPr>
              <p:nvPr/>
            </p:nvSpPr>
            <p:spPr>
              <a:xfrm>
                <a:off x="7196170" y="2148286"/>
                <a:ext cx="4395370" cy="646331"/>
              </a:xfrm>
              <a:prstGeom prst="rect">
                <a:avLst/>
              </a:prstGeom>
              <a:blipFill>
                <a:blip r:embed="rId6"/>
                <a:stretch>
                  <a:fillRect l="-865" t="-1923"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292EB5-079C-304E-9324-CA06F82173DB}"/>
                  </a:ext>
                </a:extLst>
              </p:cNvPr>
              <p:cNvSpPr txBox="1"/>
              <p:nvPr/>
            </p:nvSpPr>
            <p:spPr>
              <a:xfrm>
                <a:off x="7212973" y="2907960"/>
                <a:ext cx="4395370" cy="120032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𝑌</m:t>
                        </m:r>
                      </m:sub>
                    </m:sSub>
                  </m:oMath>
                </a14:m>
                <a:r>
                  <a:rPr lang="en-US" dirty="0">
                    <a:latin typeface="Arial" panose="020B0604020202020204" pitchFamily="34" charset="0"/>
                    <a:cs typeface="Arial" panose="020B0604020202020204" pitchFamily="34" charset="0"/>
                  </a:rPr>
                  <a:t>: random variables for arrival latency, defined as the duration of the sensory transmission and detection processes</a:t>
                </a:r>
              </a:p>
            </p:txBody>
          </p:sp>
        </mc:Choice>
        <mc:Fallback xmlns="">
          <p:sp>
            <p:nvSpPr>
              <p:cNvPr id="11" name="TextBox 10">
                <a:extLst>
                  <a:ext uri="{FF2B5EF4-FFF2-40B4-BE49-F238E27FC236}">
                    <a16:creationId xmlns:a16="http://schemas.microsoft.com/office/drawing/2014/main" id="{84292EB5-079C-304E-9324-CA06F82173DB}"/>
                  </a:ext>
                </a:extLst>
              </p:cNvPr>
              <p:cNvSpPr txBox="1">
                <a:spLocks noRot="1" noChangeAspect="1" noMove="1" noResize="1" noEditPoints="1" noAdjustHandles="1" noChangeArrowheads="1" noChangeShapeType="1" noTextEdit="1"/>
              </p:cNvSpPr>
              <p:nvPr/>
            </p:nvSpPr>
            <p:spPr>
              <a:xfrm>
                <a:off x="7212973" y="2907960"/>
                <a:ext cx="4395370" cy="1200329"/>
              </a:xfrm>
              <a:prstGeom prst="rect">
                <a:avLst/>
              </a:prstGeom>
              <a:blipFill>
                <a:blip r:embed="rId7"/>
                <a:stretch>
                  <a:fillRect l="-865" t="-1042"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F1C346D-14B6-1A4B-9E97-0CE4CA0D91F7}"/>
                  </a:ext>
                </a:extLst>
              </p:cNvPr>
              <p:cNvSpPr txBox="1"/>
              <p:nvPr/>
            </p:nvSpPr>
            <p:spPr>
              <a:xfrm>
                <a:off x="7212973" y="4221632"/>
                <a:ext cx="4395370"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𝑌</m:t>
                        </m:r>
                      </m:sub>
                    </m:sSub>
                  </m:oMath>
                </a14:m>
                <a:r>
                  <a:rPr lang="en-US" dirty="0">
                    <a:latin typeface="Arial" panose="020B0604020202020204" pitchFamily="34" charset="0"/>
                    <a:cs typeface="Arial" panose="020B0604020202020204" pitchFamily="34" charset="0"/>
                  </a:rPr>
                  <a:t>: random variables for arrival times</a:t>
                </a:r>
              </a:p>
            </p:txBody>
          </p:sp>
        </mc:Choice>
        <mc:Fallback xmlns="">
          <p:sp>
            <p:nvSpPr>
              <p:cNvPr id="12" name="TextBox 11">
                <a:extLst>
                  <a:ext uri="{FF2B5EF4-FFF2-40B4-BE49-F238E27FC236}">
                    <a16:creationId xmlns:a16="http://schemas.microsoft.com/office/drawing/2014/main" id="{4F1C346D-14B6-1A4B-9E97-0CE4CA0D91F7}"/>
                  </a:ext>
                </a:extLst>
              </p:cNvPr>
              <p:cNvSpPr txBox="1">
                <a:spLocks noRot="1" noChangeAspect="1" noMove="1" noResize="1" noEditPoints="1" noAdjustHandles="1" noChangeArrowheads="1" noChangeShapeType="1" noTextEdit="1"/>
              </p:cNvSpPr>
              <p:nvPr/>
            </p:nvSpPr>
            <p:spPr>
              <a:xfrm>
                <a:off x="7212973" y="4221632"/>
                <a:ext cx="4395370" cy="646331"/>
              </a:xfrm>
              <a:prstGeom prst="rect">
                <a:avLst/>
              </a:prstGeom>
              <a:blipFill>
                <a:blip r:embed="rId8"/>
                <a:stretch>
                  <a:fillRect l="-865" t="-3846" b="-134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4A6FDF1-8D62-3940-ADDA-F0C82004665A}"/>
                  </a:ext>
                </a:extLst>
              </p:cNvPr>
              <p:cNvSpPr txBox="1"/>
              <p:nvPr/>
            </p:nvSpPr>
            <p:spPr>
              <a:xfrm>
                <a:off x="7196170" y="4981306"/>
                <a:ext cx="4395370"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𝑌</m:t>
                        </m:r>
                      </m:sub>
                    </m:sSub>
                  </m:oMath>
                </a14:m>
                <a:r>
                  <a:rPr lang="en-US" dirty="0">
                    <a:latin typeface="Arial" panose="020B0604020202020204" pitchFamily="34" charset="0"/>
                    <a:cs typeface="Arial" panose="020B0604020202020204" pitchFamily="34" charset="0"/>
                  </a:rPr>
                  <a:t>: random variable for arrival-time difference</a:t>
                </a:r>
              </a:p>
            </p:txBody>
          </p:sp>
        </mc:Choice>
        <mc:Fallback>
          <p:sp>
            <p:nvSpPr>
              <p:cNvPr id="13" name="TextBox 12">
                <a:extLst>
                  <a:ext uri="{FF2B5EF4-FFF2-40B4-BE49-F238E27FC236}">
                    <a16:creationId xmlns:a16="http://schemas.microsoft.com/office/drawing/2014/main" id="{14A6FDF1-8D62-3940-ADDA-F0C82004665A}"/>
                  </a:ext>
                </a:extLst>
              </p:cNvPr>
              <p:cNvSpPr txBox="1">
                <a:spLocks noRot="1" noChangeAspect="1" noMove="1" noResize="1" noEditPoints="1" noAdjustHandles="1" noChangeArrowheads="1" noChangeShapeType="1" noTextEdit="1"/>
              </p:cNvSpPr>
              <p:nvPr/>
            </p:nvSpPr>
            <p:spPr>
              <a:xfrm>
                <a:off x="7196170" y="4981306"/>
                <a:ext cx="4395370" cy="646331"/>
              </a:xfrm>
              <a:prstGeom prst="rect">
                <a:avLst/>
              </a:prstGeom>
              <a:blipFill>
                <a:blip r:embed="rId9"/>
                <a:stretch>
                  <a:fillRect l="-865"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6870DE-2819-FF4C-8E8D-32E870EAF1EA}"/>
                  </a:ext>
                </a:extLst>
              </p:cNvPr>
              <p:cNvSpPr txBox="1"/>
              <p:nvPr/>
            </p:nvSpPr>
            <p:spPr>
              <a:xfrm>
                <a:off x="7196170" y="5740983"/>
                <a:ext cx="4395370"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𝐺</m:t>
                    </m:r>
                  </m:oMath>
                </a14:m>
                <a:r>
                  <a:rPr lang="en-US" dirty="0">
                    <a:latin typeface="Arial" panose="020B0604020202020204" pitchFamily="34" charset="0"/>
                    <a:cs typeface="Arial" panose="020B0604020202020204" pitchFamily="34" charset="0"/>
                  </a:rPr>
                  <a:t>: decision function</a:t>
                </a:r>
              </a:p>
            </p:txBody>
          </p:sp>
        </mc:Choice>
        <mc:Fallback xmlns="">
          <p:sp>
            <p:nvSpPr>
              <p:cNvPr id="14" name="TextBox 13">
                <a:extLst>
                  <a:ext uri="{FF2B5EF4-FFF2-40B4-BE49-F238E27FC236}">
                    <a16:creationId xmlns:a16="http://schemas.microsoft.com/office/drawing/2014/main" id="{686870DE-2819-FF4C-8E8D-32E870EAF1EA}"/>
                  </a:ext>
                </a:extLst>
              </p:cNvPr>
              <p:cNvSpPr txBox="1">
                <a:spLocks noRot="1" noChangeAspect="1" noMove="1" noResize="1" noEditPoints="1" noAdjustHandles="1" noChangeArrowheads="1" noChangeShapeType="1" noTextEdit="1"/>
              </p:cNvSpPr>
              <p:nvPr/>
            </p:nvSpPr>
            <p:spPr>
              <a:xfrm>
                <a:off x="7196170" y="5740983"/>
                <a:ext cx="4395370" cy="369332"/>
              </a:xfrm>
              <a:prstGeom prst="rect">
                <a:avLst/>
              </a:prstGeom>
              <a:blipFill>
                <a:blip r:embed="rId10"/>
                <a:stretch>
                  <a:fillRect l="-865" t="-10345" b="-31034"/>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254DA1B-E8CE-464C-A38D-179BD77D0063}"/>
              </a:ext>
            </a:extLst>
          </p:cNvPr>
          <p:cNvSpPr>
            <a:spLocks noGrp="1"/>
          </p:cNvSpPr>
          <p:nvPr>
            <p:ph type="sldNum" sz="quarter" idx="12"/>
          </p:nvPr>
        </p:nvSpPr>
        <p:spPr/>
        <p:txBody>
          <a:bodyPr/>
          <a:lstStyle/>
          <a:p>
            <a:fld id="{8D28A131-1D80-DF47-B0AB-1025244B7CF4}" type="slidenum">
              <a:rPr lang="en-US" smtClean="0"/>
              <a:t>5</a:t>
            </a:fld>
            <a:endParaRPr lang="en-US"/>
          </a:p>
        </p:txBody>
      </p:sp>
    </p:spTree>
    <p:extLst>
      <p:ext uri="{BB962C8B-B14F-4D97-AF65-F5344CB8AC3E}">
        <p14:creationId xmlns:p14="http://schemas.microsoft.com/office/powerpoint/2010/main" val="113808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0D91C2-06E5-CB49-A8CF-BE28E57BBCE7}"/>
              </a:ext>
            </a:extLst>
          </p:cNvPr>
          <p:cNvSpPr txBox="1"/>
          <p:nvPr/>
        </p:nvSpPr>
        <p:spPr>
          <a:xfrm>
            <a:off x="444500" y="391228"/>
            <a:ext cx="5928418"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Triggered-moment model</a:t>
            </a:r>
          </a:p>
        </p:txBody>
      </p:sp>
      <p:sp>
        <p:nvSpPr>
          <p:cNvPr id="5" name="TextBox 4">
            <a:extLst>
              <a:ext uri="{FF2B5EF4-FFF2-40B4-BE49-F238E27FC236}">
                <a16:creationId xmlns:a16="http://schemas.microsoft.com/office/drawing/2014/main" id="{DFAD0ADF-E898-B045-BB1E-77EEDD12EB1F}"/>
              </a:ext>
            </a:extLst>
          </p:cNvPr>
          <p:cNvSpPr txBox="1"/>
          <p:nvPr/>
        </p:nvSpPr>
        <p:spPr>
          <a:xfrm>
            <a:off x="9590006" y="6550223"/>
            <a:ext cx="260199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Schneider and Bavelier (2003)</a:t>
            </a:r>
          </a:p>
        </p:txBody>
      </p:sp>
      <p:pic>
        <p:nvPicPr>
          <p:cNvPr id="3" name="Picture 2" descr="Diagram&#10;&#10;Description automatically generated">
            <a:extLst>
              <a:ext uri="{FF2B5EF4-FFF2-40B4-BE49-F238E27FC236}">
                <a16:creationId xmlns:a16="http://schemas.microsoft.com/office/drawing/2014/main" id="{FBEBF19D-B5C2-B94D-8EDA-B1571FC1A98E}"/>
              </a:ext>
            </a:extLst>
          </p:cNvPr>
          <p:cNvPicPr>
            <a:picLocks noChangeAspect="1"/>
          </p:cNvPicPr>
          <p:nvPr/>
        </p:nvPicPr>
        <p:blipFill>
          <a:blip r:embed="rId3"/>
          <a:stretch>
            <a:fillRect/>
          </a:stretch>
        </p:blipFill>
        <p:spPr>
          <a:xfrm>
            <a:off x="444500" y="1099114"/>
            <a:ext cx="5652441" cy="4974148"/>
          </a:xfrm>
          <a:prstGeom prst="rect">
            <a:avLst/>
          </a:prstGeom>
        </p:spPr>
      </p:pic>
      <p:sp>
        <p:nvSpPr>
          <p:cNvPr id="8" name="Rectangle 7">
            <a:extLst>
              <a:ext uri="{FF2B5EF4-FFF2-40B4-BE49-F238E27FC236}">
                <a16:creationId xmlns:a16="http://schemas.microsoft.com/office/drawing/2014/main" id="{CD4BBE27-C2AB-024E-B977-696D731A8664}"/>
              </a:ext>
            </a:extLst>
          </p:cNvPr>
          <p:cNvSpPr/>
          <p:nvPr/>
        </p:nvSpPr>
        <p:spPr>
          <a:xfrm>
            <a:off x="5472953" y="1344706"/>
            <a:ext cx="416859" cy="56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1DE813B-3365-5246-8F63-0F7872A34D79}"/>
              </a:ext>
            </a:extLst>
          </p:cNvPr>
          <p:cNvSpPr/>
          <p:nvPr/>
        </p:nvSpPr>
        <p:spPr>
          <a:xfrm>
            <a:off x="5549129" y="4383743"/>
            <a:ext cx="416859" cy="5647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03DE993-FB5A-9D42-816E-C5877299C9CA}"/>
                  </a:ext>
                </a:extLst>
              </p:cNvPr>
              <p:cNvSpPr txBox="1"/>
              <p:nvPr/>
            </p:nvSpPr>
            <p:spPr>
              <a:xfrm>
                <a:off x="6372919" y="1182936"/>
                <a:ext cx="5030188" cy="120032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𝑌</m:t>
                        </m:r>
                      </m:sub>
                    </m:sSub>
                    <m:r>
                      <a:rPr lang="en-US" i="1">
                        <a:latin typeface="Cambria Math" panose="02040503050406030204" pitchFamily="18" charset="0"/>
                      </a:rPr>
                      <m:t> </m:t>
                    </m:r>
                  </m:oMath>
                </a14:m>
                <a:r>
                  <a:rPr lang="en-US" dirty="0">
                    <a:latin typeface="Arial" panose="020B0604020202020204" pitchFamily="34" charset="0"/>
                    <a:cs typeface="Arial" panose="020B0604020202020204" pitchFamily="34" charset="0"/>
                  </a:rPr>
                  <a:t>: random variables for arrival latency, defined as the duration of the sensory transmission and detection processes; </a:t>
                </a:r>
                <a:r>
                  <a:rPr lang="en-US" dirty="0">
                    <a:solidFill>
                      <a:schemeClr val="accent6">
                        <a:lumMod val="75000"/>
                      </a:schemeClr>
                    </a:solidFill>
                    <a:latin typeface="Arial" panose="020B0604020202020204" pitchFamily="34" charset="0"/>
                    <a:cs typeface="Arial" panose="020B0604020202020204" pitchFamily="34" charset="0"/>
                  </a:rPr>
                  <a:t>normally distributed</a:t>
                </a:r>
              </a:p>
            </p:txBody>
          </p:sp>
        </mc:Choice>
        <mc:Fallback xmlns="">
          <p:sp>
            <p:nvSpPr>
              <p:cNvPr id="10" name="TextBox 9">
                <a:extLst>
                  <a:ext uri="{FF2B5EF4-FFF2-40B4-BE49-F238E27FC236}">
                    <a16:creationId xmlns:a16="http://schemas.microsoft.com/office/drawing/2014/main" id="{003DE993-FB5A-9D42-816E-C5877299C9CA}"/>
                  </a:ext>
                </a:extLst>
              </p:cNvPr>
              <p:cNvSpPr txBox="1">
                <a:spLocks noRot="1" noChangeAspect="1" noMove="1" noResize="1" noEditPoints="1" noAdjustHandles="1" noChangeArrowheads="1" noChangeShapeType="1" noTextEdit="1"/>
              </p:cNvSpPr>
              <p:nvPr/>
            </p:nvSpPr>
            <p:spPr>
              <a:xfrm>
                <a:off x="6372919" y="1182936"/>
                <a:ext cx="5030188" cy="1200329"/>
              </a:xfrm>
              <a:prstGeom prst="rect">
                <a:avLst/>
              </a:prstGeom>
              <a:blipFill>
                <a:blip r:embed="rId4"/>
                <a:stretch>
                  <a:fillRect l="-754" t="-2105" b="-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38D6714-24AF-0A49-865D-CCD9A5360147}"/>
                  </a:ext>
                </a:extLst>
              </p:cNvPr>
              <p:cNvSpPr txBox="1"/>
              <p:nvPr/>
            </p:nvSpPr>
            <p:spPr>
              <a:xfrm>
                <a:off x="6372917" y="2467087"/>
                <a:ext cx="4868823"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𝑈</m:t>
                    </m:r>
                  </m:oMath>
                </a14:m>
                <a:r>
                  <a:rPr lang="en-US" dirty="0">
                    <a:latin typeface="Arial" panose="020B0604020202020204" pitchFamily="34" charset="0"/>
                    <a:cs typeface="Arial" panose="020B0604020202020204" pitchFamily="34" charset="0"/>
                  </a:rPr>
                  <a:t>: random variables for arrival-time difference; </a:t>
                </a:r>
                <a:r>
                  <a:rPr lang="en-US" dirty="0">
                    <a:solidFill>
                      <a:schemeClr val="accent6">
                        <a:lumMod val="75000"/>
                      </a:schemeClr>
                    </a:solidFill>
                    <a:latin typeface="Arial" panose="020B0604020202020204" pitchFamily="34" charset="0"/>
                    <a:cs typeface="Arial" panose="020B0604020202020204" pitchFamily="34" charset="0"/>
                  </a:rPr>
                  <a:t>also normally distributed</a:t>
                </a:r>
              </a:p>
            </p:txBody>
          </p:sp>
        </mc:Choice>
        <mc:Fallback xmlns="">
          <p:sp>
            <p:nvSpPr>
              <p:cNvPr id="21" name="TextBox 20">
                <a:extLst>
                  <a:ext uri="{FF2B5EF4-FFF2-40B4-BE49-F238E27FC236}">
                    <a16:creationId xmlns:a16="http://schemas.microsoft.com/office/drawing/2014/main" id="{338D6714-24AF-0A49-865D-CCD9A5360147}"/>
                  </a:ext>
                </a:extLst>
              </p:cNvPr>
              <p:cNvSpPr txBox="1">
                <a:spLocks noRot="1" noChangeAspect="1" noMove="1" noResize="1" noEditPoints="1" noAdjustHandles="1" noChangeArrowheads="1" noChangeShapeType="1" noTextEdit="1"/>
              </p:cNvSpPr>
              <p:nvPr/>
            </p:nvSpPr>
            <p:spPr>
              <a:xfrm>
                <a:off x="6372917" y="2467087"/>
                <a:ext cx="4868823" cy="646331"/>
              </a:xfrm>
              <a:prstGeom prst="rect">
                <a:avLst/>
              </a:prstGeom>
              <a:blipFill>
                <a:blip r:embed="rId5"/>
                <a:stretch>
                  <a:fillRect l="-779"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DA9AECE-251F-BF45-85DA-F0C52FEDE2D9}"/>
                  </a:ext>
                </a:extLst>
              </p:cNvPr>
              <p:cNvSpPr txBox="1"/>
              <p:nvPr/>
            </p:nvSpPr>
            <p:spPr>
              <a:xfrm>
                <a:off x="6372917" y="3865262"/>
                <a:ext cx="4868823"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cs typeface="Arial" panose="020B0604020202020204" pitchFamily="34" charset="0"/>
                      </a:rPr>
                      <m:t>𝛼</m:t>
                    </m:r>
                  </m:oMath>
                </a14:m>
                <a:r>
                  <a:rPr lang="en-US" dirty="0">
                    <a:latin typeface="Arial" panose="020B0604020202020204" pitchFamily="34" charset="0"/>
                    <a:cs typeface="Arial" panose="020B0604020202020204" pitchFamily="34" charset="0"/>
                  </a:rPr>
                  <a:t>: systematic transmission delay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1</m:t>
                        </m:r>
                      </m:sub>
                    </m:sSub>
                  </m:oMath>
                </a14:m>
                <a:r>
                  <a:rPr lang="en-US" dirty="0">
                    <a:latin typeface="Arial" panose="020B0604020202020204" pitchFamily="34" charset="0"/>
                    <a:cs typeface="Arial" panose="020B0604020202020204" pitchFamily="34" charset="0"/>
                  </a:rPr>
                  <a:t> relative to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oMath>
                </a14:m>
                <a:endParaRPr lang="en-US" dirty="0">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1DA9AECE-251F-BF45-85DA-F0C52FEDE2D9}"/>
                  </a:ext>
                </a:extLst>
              </p:cNvPr>
              <p:cNvSpPr txBox="1">
                <a:spLocks noRot="1" noChangeAspect="1" noMove="1" noResize="1" noEditPoints="1" noAdjustHandles="1" noChangeArrowheads="1" noChangeShapeType="1" noTextEdit="1"/>
              </p:cNvSpPr>
              <p:nvPr/>
            </p:nvSpPr>
            <p:spPr>
              <a:xfrm>
                <a:off x="6372917" y="3865262"/>
                <a:ext cx="4868823" cy="646331"/>
              </a:xfrm>
              <a:prstGeom prst="rect">
                <a:avLst/>
              </a:prstGeom>
              <a:blipFill>
                <a:blip r:embed="rId6"/>
                <a:stretch>
                  <a:fillRect l="-779" t="-3846" b="-13462"/>
                </a:stretch>
              </a:blipFill>
            </p:spPr>
            <p:txBody>
              <a:bodyPr/>
              <a:lstStyle/>
              <a:p>
                <a:r>
                  <a:rPr lang="en-US">
                    <a:noFill/>
                  </a:rPr>
                  <a:t> </a:t>
                </a:r>
              </a:p>
            </p:txBody>
          </p:sp>
        </mc:Fallback>
      </mc:AlternateContent>
      <p:pic>
        <p:nvPicPr>
          <p:cNvPr id="24" name="Picture 23" descr="Text&#10;&#10;Description automatically generated with medium confidence">
            <a:extLst>
              <a:ext uri="{FF2B5EF4-FFF2-40B4-BE49-F238E27FC236}">
                <a16:creationId xmlns:a16="http://schemas.microsoft.com/office/drawing/2014/main" id="{FFC486A1-5440-6643-9011-0AA27F6B2CEA}"/>
              </a:ext>
            </a:extLst>
          </p:cNvPr>
          <p:cNvPicPr>
            <a:picLocks noChangeAspect="1"/>
          </p:cNvPicPr>
          <p:nvPr/>
        </p:nvPicPr>
        <p:blipFill>
          <a:blip r:embed="rId7"/>
          <a:stretch>
            <a:fillRect/>
          </a:stretch>
        </p:blipFill>
        <p:spPr>
          <a:xfrm>
            <a:off x="6781053" y="3197240"/>
            <a:ext cx="3632200" cy="660400"/>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3FE2E5B-FD1A-9B4F-B952-A3371325730D}"/>
                  </a:ext>
                </a:extLst>
              </p:cNvPr>
              <p:cNvSpPr txBox="1"/>
              <p:nvPr/>
            </p:nvSpPr>
            <p:spPr>
              <a:xfrm>
                <a:off x="6372917" y="4664470"/>
                <a:ext cx="4868823"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𝛿</m:t>
                    </m:r>
                  </m:oMath>
                </a14:m>
                <a:r>
                  <a:rPr lang="en-US" dirty="0">
                    <a:latin typeface="Arial" panose="020B0604020202020204" pitchFamily="34" charset="0"/>
                    <a:cs typeface="Arial" panose="020B0604020202020204" pitchFamily="34" charset="0"/>
                  </a:rPr>
                  <a:t>: criterion</a:t>
                </a:r>
              </a:p>
            </p:txBody>
          </p:sp>
        </mc:Choice>
        <mc:Fallback xmlns="">
          <p:sp>
            <p:nvSpPr>
              <p:cNvPr id="36" name="TextBox 35">
                <a:extLst>
                  <a:ext uri="{FF2B5EF4-FFF2-40B4-BE49-F238E27FC236}">
                    <a16:creationId xmlns:a16="http://schemas.microsoft.com/office/drawing/2014/main" id="{D3FE2E5B-FD1A-9B4F-B952-A3371325730D}"/>
                  </a:ext>
                </a:extLst>
              </p:cNvPr>
              <p:cNvSpPr txBox="1">
                <a:spLocks noRot="1" noChangeAspect="1" noMove="1" noResize="1" noEditPoints="1" noAdjustHandles="1" noChangeArrowheads="1" noChangeShapeType="1" noTextEdit="1"/>
              </p:cNvSpPr>
              <p:nvPr/>
            </p:nvSpPr>
            <p:spPr>
              <a:xfrm>
                <a:off x="6372917" y="4664470"/>
                <a:ext cx="4868823" cy="369332"/>
              </a:xfrm>
              <a:prstGeom prst="rect">
                <a:avLst/>
              </a:prstGeom>
              <a:blipFill>
                <a:blip r:embed="rId8"/>
                <a:stretch>
                  <a:fillRect l="-779" t="-6667" b="-26667"/>
                </a:stretch>
              </a:blipFill>
            </p:spPr>
            <p:txBody>
              <a:bodyPr/>
              <a:lstStyle/>
              <a:p>
                <a:r>
                  <a:rPr lang="en-US">
                    <a:noFill/>
                  </a:rPr>
                  <a:t> </a:t>
                </a:r>
              </a:p>
            </p:txBody>
          </p:sp>
        </mc:Fallback>
      </mc:AlternateContent>
      <p:grpSp>
        <p:nvGrpSpPr>
          <p:cNvPr id="60" name="Group 59">
            <a:extLst>
              <a:ext uri="{FF2B5EF4-FFF2-40B4-BE49-F238E27FC236}">
                <a16:creationId xmlns:a16="http://schemas.microsoft.com/office/drawing/2014/main" id="{239C5B68-39C6-4742-B3DA-1C14676B657E}"/>
              </a:ext>
            </a:extLst>
          </p:cNvPr>
          <p:cNvGrpSpPr/>
          <p:nvPr/>
        </p:nvGrpSpPr>
        <p:grpSpPr>
          <a:xfrm>
            <a:off x="6816370" y="5021997"/>
            <a:ext cx="3105006" cy="914400"/>
            <a:chOff x="6816370" y="5021997"/>
            <a:chExt cx="3105006" cy="914400"/>
          </a:xfrm>
        </p:grpSpPr>
        <p:pic>
          <p:nvPicPr>
            <p:cNvPr id="56" name="Picture 55" descr="Diagram&#10;&#10;Description automatically generated">
              <a:extLst>
                <a:ext uri="{FF2B5EF4-FFF2-40B4-BE49-F238E27FC236}">
                  <a16:creationId xmlns:a16="http://schemas.microsoft.com/office/drawing/2014/main" id="{483049D1-75BD-B34B-B741-9C4B322A84BE}"/>
                </a:ext>
              </a:extLst>
            </p:cNvPr>
            <p:cNvPicPr>
              <a:picLocks noChangeAspect="1"/>
            </p:cNvPicPr>
            <p:nvPr/>
          </p:nvPicPr>
          <p:blipFill>
            <a:blip r:embed="rId9"/>
            <a:stretch>
              <a:fillRect/>
            </a:stretch>
          </p:blipFill>
          <p:spPr>
            <a:xfrm>
              <a:off x="6816370" y="5021997"/>
              <a:ext cx="2870200" cy="91440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B823A33-7113-174E-9245-0B7EE5C83C7E}"/>
                    </a:ext>
                  </a:extLst>
                </p:cNvPr>
                <p:cNvSpPr txBox="1"/>
                <p:nvPr/>
              </p:nvSpPr>
              <p:spPr>
                <a:xfrm>
                  <a:off x="9568363" y="5040331"/>
                  <a:ext cx="2293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oMath>
                    </m:oMathPara>
                  </a14:m>
                  <a:endParaRPr lang="en-US" dirty="0">
                    <a:solidFill>
                      <a:schemeClr val="tx1"/>
                    </a:solidFill>
                  </a:endParaRPr>
                </a:p>
              </p:txBody>
            </p:sp>
          </mc:Choice>
          <mc:Fallback xmlns="">
            <p:sp>
              <p:nvSpPr>
                <p:cNvPr id="57" name="TextBox 56">
                  <a:extLst>
                    <a:ext uri="{FF2B5EF4-FFF2-40B4-BE49-F238E27FC236}">
                      <a16:creationId xmlns:a16="http://schemas.microsoft.com/office/drawing/2014/main" id="{0B823A33-7113-174E-9245-0B7EE5C83C7E}"/>
                    </a:ext>
                  </a:extLst>
                </p:cNvPr>
                <p:cNvSpPr txBox="1">
                  <a:spLocks noRot="1" noChangeAspect="1" noMove="1" noResize="1" noEditPoints="1" noAdjustHandles="1" noChangeArrowheads="1" noChangeShapeType="1" noTextEdit="1"/>
                </p:cNvSpPr>
                <p:nvPr/>
              </p:nvSpPr>
              <p:spPr>
                <a:xfrm>
                  <a:off x="9568363" y="5040331"/>
                  <a:ext cx="229347" cy="369332"/>
                </a:xfrm>
                <a:prstGeom prst="rect">
                  <a:avLst/>
                </a:prstGeom>
                <a:blipFill>
                  <a:blip r:embed="rId10"/>
                  <a:stretch>
                    <a:fillRect r="-31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A42E71E-BFFA-074B-96D8-4E080867B97A}"/>
                    </a:ext>
                  </a:extLst>
                </p:cNvPr>
                <p:cNvSpPr txBox="1"/>
                <p:nvPr/>
              </p:nvSpPr>
              <p:spPr>
                <a:xfrm>
                  <a:off x="9692029" y="5311642"/>
                  <a:ext cx="2293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oMath>
                    </m:oMathPara>
                  </a14:m>
                  <a:endParaRPr lang="en-US" dirty="0">
                    <a:solidFill>
                      <a:schemeClr val="tx1"/>
                    </a:solidFill>
                  </a:endParaRPr>
                </a:p>
              </p:txBody>
            </p:sp>
          </mc:Choice>
          <mc:Fallback xmlns="">
            <p:sp>
              <p:nvSpPr>
                <p:cNvPr id="58" name="TextBox 57">
                  <a:extLst>
                    <a:ext uri="{FF2B5EF4-FFF2-40B4-BE49-F238E27FC236}">
                      <a16:creationId xmlns:a16="http://schemas.microsoft.com/office/drawing/2014/main" id="{0A42E71E-BFFA-074B-96D8-4E080867B97A}"/>
                    </a:ext>
                  </a:extLst>
                </p:cNvPr>
                <p:cNvSpPr txBox="1">
                  <a:spLocks noRot="1" noChangeAspect="1" noMove="1" noResize="1" noEditPoints="1" noAdjustHandles="1" noChangeArrowheads="1" noChangeShapeType="1" noTextEdit="1"/>
                </p:cNvSpPr>
                <p:nvPr/>
              </p:nvSpPr>
              <p:spPr>
                <a:xfrm>
                  <a:off x="9692029" y="5311642"/>
                  <a:ext cx="229347" cy="369332"/>
                </a:xfrm>
                <a:prstGeom prst="rect">
                  <a:avLst/>
                </a:prstGeom>
                <a:blipFill>
                  <a:blip r:embed="rId11"/>
                  <a:stretch>
                    <a:fillRect r="-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40C3CC7-75C7-D84E-B9B8-BE5852BE574D}"/>
                    </a:ext>
                  </a:extLst>
                </p:cNvPr>
                <p:cNvSpPr txBox="1"/>
                <p:nvPr/>
              </p:nvSpPr>
              <p:spPr>
                <a:xfrm>
                  <a:off x="9571895" y="5561600"/>
                  <a:ext cx="2293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𝛿</m:t>
                        </m:r>
                      </m:oMath>
                    </m:oMathPara>
                  </a14:m>
                  <a:endParaRPr lang="en-US" dirty="0">
                    <a:solidFill>
                      <a:schemeClr val="tx1"/>
                    </a:solidFill>
                  </a:endParaRPr>
                </a:p>
              </p:txBody>
            </p:sp>
          </mc:Choice>
          <mc:Fallback xmlns="">
            <p:sp>
              <p:nvSpPr>
                <p:cNvPr id="59" name="TextBox 58">
                  <a:extLst>
                    <a:ext uri="{FF2B5EF4-FFF2-40B4-BE49-F238E27FC236}">
                      <a16:creationId xmlns:a16="http://schemas.microsoft.com/office/drawing/2014/main" id="{740C3CC7-75C7-D84E-B9B8-BE5852BE574D}"/>
                    </a:ext>
                  </a:extLst>
                </p:cNvPr>
                <p:cNvSpPr txBox="1">
                  <a:spLocks noRot="1" noChangeAspect="1" noMove="1" noResize="1" noEditPoints="1" noAdjustHandles="1" noChangeArrowheads="1" noChangeShapeType="1" noTextEdit="1"/>
                </p:cNvSpPr>
                <p:nvPr/>
              </p:nvSpPr>
              <p:spPr>
                <a:xfrm>
                  <a:off x="9571895" y="5561600"/>
                  <a:ext cx="229347" cy="369332"/>
                </a:xfrm>
                <a:prstGeom prst="rect">
                  <a:avLst/>
                </a:prstGeom>
                <a:blipFill>
                  <a:blip r:embed="rId12"/>
                  <a:stretch>
                    <a:fillRect r="-31579"/>
                  </a:stretch>
                </a:blipFill>
              </p:spPr>
              <p:txBody>
                <a:bodyPr/>
                <a:lstStyle/>
                <a:p>
                  <a:r>
                    <a:rPr lang="en-US">
                      <a:noFill/>
                    </a:rPr>
                    <a:t> </a:t>
                  </a:r>
                </a:p>
              </p:txBody>
            </p:sp>
          </mc:Fallback>
        </mc:AlternateContent>
      </p:grpSp>
      <p:grpSp>
        <p:nvGrpSpPr>
          <p:cNvPr id="62" name="Group 61">
            <a:extLst>
              <a:ext uri="{FF2B5EF4-FFF2-40B4-BE49-F238E27FC236}">
                <a16:creationId xmlns:a16="http://schemas.microsoft.com/office/drawing/2014/main" id="{8AE52509-64F0-BD4D-8AD6-1813A2D38441}"/>
              </a:ext>
            </a:extLst>
          </p:cNvPr>
          <p:cNvGrpSpPr/>
          <p:nvPr/>
        </p:nvGrpSpPr>
        <p:grpSpPr>
          <a:xfrm>
            <a:off x="2780276" y="4067410"/>
            <a:ext cx="1079065" cy="1655619"/>
            <a:chOff x="2780276" y="4067410"/>
            <a:chExt cx="1079065" cy="1655619"/>
          </a:xfrm>
        </p:grpSpPr>
        <p:grpSp>
          <p:nvGrpSpPr>
            <p:cNvPr id="54" name="Group 53">
              <a:extLst>
                <a:ext uri="{FF2B5EF4-FFF2-40B4-BE49-F238E27FC236}">
                  <a16:creationId xmlns:a16="http://schemas.microsoft.com/office/drawing/2014/main" id="{821CD4E2-A315-3644-A474-3756AB6C83F6}"/>
                </a:ext>
              </a:extLst>
            </p:cNvPr>
            <p:cNvGrpSpPr/>
            <p:nvPr/>
          </p:nvGrpSpPr>
          <p:grpSpPr>
            <a:xfrm>
              <a:off x="2780276" y="4067410"/>
              <a:ext cx="1079065" cy="1655619"/>
              <a:chOff x="3940510" y="4038600"/>
              <a:chExt cx="1079065" cy="1655619"/>
            </a:xfrm>
          </p:grpSpPr>
          <p:cxnSp>
            <p:nvCxnSpPr>
              <p:cNvPr id="34" name="Straight Connector 33">
                <a:extLst>
                  <a:ext uri="{FF2B5EF4-FFF2-40B4-BE49-F238E27FC236}">
                    <a16:creationId xmlns:a16="http://schemas.microsoft.com/office/drawing/2014/main" id="{5C190B64-98B0-224C-B80D-CA590952DBAE}"/>
                  </a:ext>
                </a:extLst>
              </p:cNvPr>
              <p:cNvCxnSpPr>
                <a:cxnSpLocks/>
              </p:cNvCxnSpPr>
              <p:nvPr/>
            </p:nvCxnSpPr>
            <p:spPr>
              <a:xfrm flipV="1">
                <a:off x="3962400" y="4038600"/>
                <a:ext cx="0" cy="16556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B6865FE-F6F4-0C4B-94DA-D2D978B690AD}"/>
                  </a:ext>
                </a:extLst>
              </p:cNvPr>
              <p:cNvCxnSpPr>
                <a:cxnSpLocks/>
              </p:cNvCxnSpPr>
              <p:nvPr/>
            </p:nvCxnSpPr>
            <p:spPr>
              <a:xfrm flipV="1">
                <a:off x="5019575" y="4038600"/>
                <a:ext cx="0" cy="16556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D57B3BF-FFE8-6B49-A423-EECC17729760}"/>
                      </a:ext>
                    </a:extLst>
                  </p:cNvPr>
                  <p:cNvSpPr txBox="1"/>
                  <p:nvPr/>
                </p:nvSpPr>
                <p:spPr>
                  <a:xfrm>
                    <a:off x="4616223" y="4038600"/>
                    <a:ext cx="2293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𝛿</m:t>
                          </m:r>
                        </m:oMath>
                      </m:oMathPara>
                    </a14:m>
                    <a:endParaRPr lang="en-US" dirty="0"/>
                  </a:p>
                </p:txBody>
              </p:sp>
            </mc:Choice>
            <mc:Fallback xmlns="">
              <p:sp>
                <p:nvSpPr>
                  <p:cNvPr id="38" name="TextBox 37">
                    <a:extLst>
                      <a:ext uri="{FF2B5EF4-FFF2-40B4-BE49-F238E27FC236}">
                        <a16:creationId xmlns:a16="http://schemas.microsoft.com/office/drawing/2014/main" id="{3D57B3BF-FFE8-6B49-A423-EECC17729760}"/>
                      </a:ext>
                    </a:extLst>
                  </p:cNvPr>
                  <p:cNvSpPr txBox="1">
                    <a:spLocks noRot="1" noChangeAspect="1" noMove="1" noResize="1" noEditPoints="1" noAdjustHandles="1" noChangeArrowheads="1" noChangeShapeType="1" noTextEdit="1"/>
                  </p:cNvSpPr>
                  <p:nvPr/>
                </p:nvSpPr>
                <p:spPr>
                  <a:xfrm>
                    <a:off x="4616223" y="4038600"/>
                    <a:ext cx="229347" cy="369332"/>
                  </a:xfrm>
                  <a:prstGeom prst="rect">
                    <a:avLst/>
                  </a:prstGeom>
                  <a:blipFill>
                    <a:blip r:embed="rId13"/>
                    <a:stretch>
                      <a:fillRect r="-26316"/>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541E46B2-1A48-A342-89BD-EC8E1B1D32E0}"/>
                  </a:ext>
                </a:extLst>
              </p:cNvPr>
              <p:cNvCxnSpPr>
                <a:cxnSpLocks/>
              </p:cNvCxnSpPr>
              <p:nvPr/>
            </p:nvCxnSpPr>
            <p:spPr>
              <a:xfrm>
                <a:off x="4832870" y="4225575"/>
                <a:ext cx="1846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B5602-2366-374C-B93D-5B98F00A2C69}"/>
                  </a:ext>
                </a:extLst>
              </p:cNvPr>
              <p:cNvCxnSpPr>
                <a:cxnSpLocks/>
              </p:cNvCxnSpPr>
              <p:nvPr/>
            </p:nvCxnSpPr>
            <p:spPr>
              <a:xfrm flipH="1">
                <a:off x="4485934" y="4225575"/>
                <a:ext cx="20977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693F0B0-219B-A241-8A97-60751D68C0B0}"/>
                      </a:ext>
                    </a:extLst>
                  </p:cNvPr>
                  <p:cNvSpPr txBox="1"/>
                  <p:nvPr/>
                </p:nvSpPr>
                <p:spPr>
                  <a:xfrm>
                    <a:off x="4070799" y="4040909"/>
                    <a:ext cx="2293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ea typeface="Cambria Math" panose="02040503050406030204" pitchFamily="18" charset="0"/>
                              <a:cs typeface="Arial" panose="020B0604020202020204" pitchFamily="34" charset="0"/>
                            </a:rPr>
                            <m:t>𝛿</m:t>
                          </m:r>
                        </m:oMath>
                      </m:oMathPara>
                    </a14:m>
                    <a:endParaRPr lang="en-US" dirty="0"/>
                  </a:p>
                </p:txBody>
              </p:sp>
            </mc:Choice>
            <mc:Fallback xmlns="">
              <p:sp>
                <p:nvSpPr>
                  <p:cNvPr id="51" name="TextBox 50">
                    <a:extLst>
                      <a:ext uri="{FF2B5EF4-FFF2-40B4-BE49-F238E27FC236}">
                        <a16:creationId xmlns:a16="http://schemas.microsoft.com/office/drawing/2014/main" id="{F693F0B0-219B-A241-8A97-60751D68C0B0}"/>
                      </a:ext>
                    </a:extLst>
                  </p:cNvPr>
                  <p:cNvSpPr txBox="1">
                    <a:spLocks noRot="1" noChangeAspect="1" noMove="1" noResize="1" noEditPoints="1" noAdjustHandles="1" noChangeArrowheads="1" noChangeShapeType="1" noTextEdit="1"/>
                  </p:cNvSpPr>
                  <p:nvPr/>
                </p:nvSpPr>
                <p:spPr>
                  <a:xfrm>
                    <a:off x="4070799" y="4040909"/>
                    <a:ext cx="229347" cy="369332"/>
                  </a:xfrm>
                  <a:prstGeom prst="rect">
                    <a:avLst/>
                  </a:prstGeom>
                  <a:blipFill>
                    <a:blip r:embed="rId14"/>
                    <a:stretch>
                      <a:fillRect r="-25000"/>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3BCA4427-9E79-9B4C-B418-271B9290AC34}"/>
                  </a:ext>
                </a:extLst>
              </p:cNvPr>
              <p:cNvCxnSpPr>
                <a:cxnSpLocks/>
              </p:cNvCxnSpPr>
              <p:nvPr/>
            </p:nvCxnSpPr>
            <p:spPr>
              <a:xfrm>
                <a:off x="4287446" y="4227884"/>
                <a:ext cx="18465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3C7CA51-D658-9D4D-A61C-9D7B0C91AE36}"/>
                  </a:ext>
                </a:extLst>
              </p:cNvPr>
              <p:cNvCxnSpPr>
                <a:cxnSpLocks/>
              </p:cNvCxnSpPr>
              <p:nvPr/>
            </p:nvCxnSpPr>
            <p:spPr>
              <a:xfrm flipH="1">
                <a:off x="3940510" y="4227884"/>
                <a:ext cx="20977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1" name="Straight Connector 60">
              <a:extLst>
                <a:ext uri="{FF2B5EF4-FFF2-40B4-BE49-F238E27FC236}">
                  <a16:creationId xmlns:a16="http://schemas.microsoft.com/office/drawing/2014/main" id="{DD914EF4-D6A9-094A-8179-B193D085990B}"/>
                </a:ext>
              </a:extLst>
            </p:cNvPr>
            <p:cNvCxnSpPr>
              <a:cxnSpLocks/>
            </p:cNvCxnSpPr>
            <p:nvPr/>
          </p:nvCxnSpPr>
          <p:spPr>
            <a:xfrm flipV="1">
              <a:off x="3325700" y="4067410"/>
              <a:ext cx="0" cy="165561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A429964D-AA1F-0944-8ED3-7E70FB939071}"/>
              </a:ext>
            </a:extLst>
          </p:cNvPr>
          <p:cNvSpPr>
            <a:spLocks noGrp="1"/>
          </p:cNvSpPr>
          <p:nvPr>
            <p:ph type="sldNum" sz="quarter" idx="12"/>
          </p:nvPr>
        </p:nvSpPr>
        <p:spPr/>
        <p:txBody>
          <a:bodyPr/>
          <a:lstStyle/>
          <a:p>
            <a:fld id="{8D28A131-1D80-DF47-B0AB-1025244B7CF4}" type="slidenum">
              <a:rPr lang="en-US" smtClean="0"/>
              <a:t>6</a:t>
            </a:fld>
            <a:endParaRPr lang="en-US"/>
          </a:p>
        </p:txBody>
      </p:sp>
    </p:spTree>
    <p:extLst>
      <p:ext uri="{BB962C8B-B14F-4D97-AF65-F5344CB8AC3E}">
        <p14:creationId xmlns:p14="http://schemas.microsoft.com/office/powerpoint/2010/main" val="352486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p:bldP spid="21" grpId="0"/>
      <p:bldP spid="22"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BA7BAC-AF30-A541-9D26-0CAB5BB45F16}"/>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Ternary tasks</a:t>
            </a:r>
          </a:p>
        </p:txBody>
      </p:sp>
      <p:pic>
        <p:nvPicPr>
          <p:cNvPr id="6" name="Picture 5" descr="Diagram&#10;&#10;Description automatically generated">
            <a:extLst>
              <a:ext uri="{FF2B5EF4-FFF2-40B4-BE49-F238E27FC236}">
                <a16:creationId xmlns:a16="http://schemas.microsoft.com/office/drawing/2014/main" id="{D64B974F-EE6D-A749-8477-CD911D9D1A23}"/>
              </a:ext>
            </a:extLst>
          </p:cNvPr>
          <p:cNvPicPr>
            <a:picLocks noChangeAspect="1"/>
          </p:cNvPicPr>
          <p:nvPr/>
        </p:nvPicPr>
        <p:blipFill rotWithShape="1">
          <a:blip r:embed="rId3"/>
          <a:srcRect b="48138"/>
          <a:stretch/>
        </p:blipFill>
        <p:spPr>
          <a:xfrm>
            <a:off x="444500" y="1243097"/>
            <a:ext cx="4381500" cy="2579604"/>
          </a:xfrm>
          <a:prstGeom prst="rect">
            <a:avLst/>
          </a:prstGeom>
        </p:spPr>
      </p:pic>
      <p:pic>
        <p:nvPicPr>
          <p:cNvPr id="8" name="Picture 7">
            <a:extLst>
              <a:ext uri="{FF2B5EF4-FFF2-40B4-BE49-F238E27FC236}">
                <a16:creationId xmlns:a16="http://schemas.microsoft.com/office/drawing/2014/main" id="{BA3EEB3D-101A-5B4A-AFEC-08360DFDE0A4}"/>
              </a:ext>
            </a:extLst>
          </p:cNvPr>
          <p:cNvPicPr>
            <a:picLocks noChangeAspect="1"/>
          </p:cNvPicPr>
          <p:nvPr/>
        </p:nvPicPr>
        <p:blipFill>
          <a:blip r:embed="rId4"/>
          <a:stretch>
            <a:fillRect/>
          </a:stretch>
        </p:blipFill>
        <p:spPr>
          <a:xfrm>
            <a:off x="5429297" y="1889427"/>
            <a:ext cx="5836826" cy="49643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CA777D1-D121-1D4F-BFFE-AA84E3BBCD24}"/>
                  </a:ext>
                </a:extLst>
              </p:cNvPr>
              <p:cNvSpPr txBox="1"/>
              <p:nvPr/>
            </p:nvSpPr>
            <p:spPr>
              <a:xfrm>
                <a:off x="5257800" y="1243096"/>
                <a:ext cx="617982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Arrival latencies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𝑉</m:t>
                        </m:r>
                      </m:sub>
                    </m:sSub>
                  </m:oMath>
                </a14:m>
                <a:r>
                  <a:rPr lang="en-US" dirty="0">
                    <a:latin typeface="Arial" panose="020B0604020202020204" pitchFamily="34" charset="0"/>
                    <a:cs typeface="Arial" panose="020B0604020202020204" pitchFamily="34"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𝐴</m:t>
                        </m:r>
                      </m:sub>
                    </m:sSub>
                  </m:oMath>
                </a14:m>
                <a:r>
                  <a:rPr lang="en-US" dirty="0">
                    <a:latin typeface="Arial" panose="020B0604020202020204" pitchFamily="34" charset="0"/>
                    <a:cs typeface="Arial" panose="020B0604020202020204" pitchFamily="34" charset="0"/>
                  </a:rPr>
                  <a:t> are defined as the shifted exponential distributions:</a:t>
                </a:r>
              </a:p>
            </p:txBody>
          </p:sp>
        </mc:Choice>
        <mc:Fallback xmlns="">
          <p:sp>
            <p:nvSpPr>
              <p:cNvPr id="9" name="TextBox 8">
                <a:extLst>
                  <a:ext uri="{FF2B5EF4-FFF2-40B4-BE49-F238E27FC236}">
                    <a16:creationId xmlns:a16="http://schemas.microsoft.com/office/drawing/2014/main" id="{BCA777D1-D121-1D4F-BFFE-AA84E3BBCD24}"/>
                  </a:ext>
                </a:extLst>
              </p:cNvPr>
              <p:cNvSpPr txBox="1">
                <a:spLocks noRot="1" noChangeAspect="1" noMove="1" noResize="1" noEditPoints="1" noAdjustHandles="1" noChangeArrowheads="1" noChangeShapeType="1" noTextEdit="1"/>
              </p:cNvSpPr>
              <p:nvPr/>
            </p:nvSpPr>
            <p:spPr>
              <a:xfrm>
                <a:off x="5257800" y="1243096"/>
                <a:ext cx="6179820" cy="646331"/>
              </a:xfrm>
              <a:prstGeom prst="rect">
                <a:avLst/>
              </a:prstGeom>
              <a:blipFill>
                <a:blip r:embed="rId5"/>
                <a:stretch>
                  <a:fillRect l="-1027"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E3E9C1-B1BE-6B40-9578-0DCAA9C06391}"/>
                  </a:ext>
                </a:extLst>
              </p:cNvPr>
              <p:cNvSpPr txBox="1"/>
              <p:nvPr/>
            </p:nvSpPr>
            <p:spPr>
              <a:xfrm>
                <a:off x="5257800" y="2535758"/>
                <a:ext cx="5836826"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𝜏</m:t>
                        </m:r>
                      </m:e>
                      <m:sub>
                        <m:r>
                          <a:rPr lang="en-US" b="0" i="1" smtClean="0">
                            <a:latin typeface="Cambria Math" panose="02040503050406030204" pitchFamily="18" charset="0"/>
                            <a:ea typeface="Cambria Math" panose="02040503050406030204" pitchFamily="18" charset="0"/>
                            <a:cs typeface="Arial" panose="020B0604020202020204" pitchFamily="34" charset="0"/>
                          </a:rPr>
                          <m:t>𝐴</m:t>
                        </m:r>
                      </m:sub>
                    </m:sSub>
                  </m:oMath>
                </a14:m>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𝜏</m:t>
                        </m:r>
                      </m:e>
                      <m:sub>
                        <m:r>
                          <a:rPr lang="en-US" b="0" i="1" smtClean="0">
                            <a:latin typeface="Cambria Math" panose="02040503050406030204" pitchFamily="18" charset="0"/>
                            <a:ea typeface="Cambria Math" panose="02040503050406030204" pitchFamily="18" charset="0"/>
                            <a:cs typeface="Arial" panose="020B0604020202020204" pitchFamily="34" charset="0"/>
                          </a:rPr>
                          <m:t>𝑉</m:t>
                        </m:r>
                      </m:sub>
                    </m:sSub>
                  </m:oMath>
                </a14:m>
                <a:r>
                  <a:rPr lang="en-US" dirty="0">
                    <a:latin typeface="Arial" panose="020B0604020202020204" pitchFamily="34" charset="0"/>
                    <a:cs typeface="Arial" panose="020B0604020202020204" pitchFamily="34" charset="0"/>
                  </a:rPr>
                  <a:t>: systematic transmission delay</a:t>
                </a:r>
              </a:p>
            </p:txBody>
          </p:sp>
        </mc:Choice>
        <mc:Fallback xmlns="">
          <p:sp>
            <p:nvSpPr>
              <p:cNvPr id="10" name="TextBox 9">
                <a:extLst>
                  <a:ext uri="{FF2B5EF4-FFF2-40B4-BE49-F238E27FC236}">
                    <a16:creationId xmlns:a16="http://schemas.microsoft.com/office/drawing/2014/main" id="{46E3E9C1-B1BE-6B40-9578-0DCAA9C06391}"/>
                  </a:ext>
                </a:extLst>
              </p:cNvPr>
              <p:cNvSpPr txBox="1">
                <a:spLocks noRot="1" noChangeAspect="1" noMove="1" noResize="1" noEditPoints="1" noAdjustHandles="1" noChangeArrowheads="1" noChangeShapeType="1" noTextEdit="1"/>
              </p:cNvSpPr>
              <p:nvPr/>
            </p:nvSpPr>
            <p:spPr>
              <a:xfrm>
                <a:off x="5257800" y="2535758"/>
                <a:ext cx="5836826" cy="369332"/>
              </a:xfrm>
              <a:prstGeom prst="rect">
                <a:avLst/>
              </a:prstGeom>
              <a:blipFill>
                <a:blip r:embed="rId6"/>
                <a:stretch>
                  <a:fillRect l="-87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E28D20-6E85-0741-A807-FABC1840B6F8}"/>
                  </a:ext>
                </a:extLst>
              </p:cNvPr>
              <p:cNvSpPr txBox="1"/>
              <p:nvPr/>
            </p:nvSpPr>
            <p:spPr>
              <a:xfrm>
                <a:off x="5257800" y="3054990"/>
                <a:ext cx="5836826" cy="646331"/>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𝑡</m:t>
                    </m:r>
                  </m:oMath>
                </a14:m>
                <a:r>
                  <a:rPr lang="en-US" dirty="0">
                    <a:latin typeface="Arial" panose="020B0604020202020204" pitchFamily="34" charset="0"/>
                    <a:cs typeface="Arial" panose="020B0604020202020204" pitchFamily="34" charset="0"/>
                  </a:rPr>
                  <a:t>: actual onset of the auditory stimulus relative to the visual, </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𝐴</m:t>
                        </m:r>
                      </m:sub>
                    </m:sSub>
                    <m:r>
                      <a:rPr lang="en-US" b="0" i="1" smtClean="0">
                        <a:latin typeface="Cambria Math" panose="02040503050406030204" pitchFamily="18" charset="0"/>
                        <a:cs typeface="Arial" panose="020B0604020202020204" pitchFamily="34" charset="0"/>
                      </a:rPr>
                      <m:t>−</m:t>
                    </m:r>
                  </m:oMath>
                </a14:m>
                <a:r>
                  <a:rPr lang="en-US" dirty="0">
                    <a:cs typeface="Arial" panose="020B0604020202020204" pitchFamily="34" charset="0"/>
                  </a:rPr>
                  <a:t>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𝑡</m:t>
                        </m:r>
                      </m:e>
                      <m:sub>
                        <m:r>
                          <a:rPr lang="en-US" b="0" i="1" smtClean="0">
                            <a:latin typeface="Cambria Math" panose="02040503050406030204" pitchFamily="18" charset="0"/>
                            <a:cs typeface="Arial" panose="020B0604020202020204" pitchFamily="34" charset="0"/>
                          </a:rPr>
                          <m:t>𝑉</m:t>
                        </m:r>
                      </m:sub>
                    </m:sSub>
                  </m:oMath>
                </a14:m>
                <a:endParaRPr lang="en-US"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B3E28D20-6E85-0741-A807-FABC1840B6F8}"/>
                  </a:ext>
                </a:extLst>
              </p:cNvPr>
              <p:cNvSpPr txBox="1">
                <a:spLocks noRot="1" noChangeAspect="1" noMove="1" noResize="1" noEditPoints="1" noAdjustHandles="1" noChangeArrowheads="1" noChangeShapeType="1" noTextEdit="1"/>
              </p:cNvSpPr>
              <p:nvPr/>
            </p:nvSpPr>
            <p:spPr>
              <a:xfrm>
                <a:off x="5257800" y="3054990"/>
                <a:ext cx="5836826" cy="646331"/>
              </a:xfrm>
              <a:prstGeom prst="rect">
                <a:avLst/>
              </a:prstGeom>
              <a:blipFill>
                <a:blip r:embed="rId7"/>
                <a:stretch>
                  <a:fillRect l="-870" t="-3846"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809632-4918-7646-ACBE-E6FBC3A0686F}"/>
                  </a:ext>
                </a:extLst>
              </p:cNvPr>
              <p:cNvSpPr txBox="1"/>
              <p:nvPr/>
            </p:nvSpPr>
            <p:spPr>
              <a:xfrm>
                <a:off x="5257800" y="3723257"/>
                <a:ext cx="5836826"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cs typeface="Arial" panose="020B0604020202020204" pitchFamily="34" charset="0"/>
                      </a:rPr>
                      <m:t>𝜆</m:t>
                    </m:r>
                  </m:oMath>
                </a14:m>
                <a:r>
                  <a:rPr lang="en-US" dirty="0">
                    <a:latin typeface="Arial" panose="020B0604020202020204" pitchFamily="34" charset="0"/>
                    <a:cs typeface="Arial" panose="020B0604020202020204" pitchFamily="34" charset="0"/>
                  </a:rPr>
                  <a:t>: rate parameter</a:t>
                </a:r>
              </a:p>
            </p:txBody>
          </p:sp>
        </mc:Choice>
        <mc:Fallback xmlns="">
          <p:sp>
            <p:nvSpPr>
              <p:cNvPr id="12" name="TextBox 11">
                <a:extLst>
                  <a:ext uri="{FF2B5EF4-FFF2-40B4-BE49-F238E27FC236}">
                    <a16:creationId xmlns:a16="http://schemas.microsoft.com/office/drawing/2014/main" id="{34809632-4918-7646-ACBE-E6FBC3A0686F}"/>
                  </a:ext>
                </a:extLst>
              </p:cNvPr>
              <p:cNvSpPr txBox="1">
                <a:spLocks noRot="1" noChangeAspect="1" noMove="1" noResize="1" noEditPoints="1" noAdjustHandles="1" noChangeArrowheads="1" noChangeShapeType="1" noTextEdit="1"/>
              </p:cNvSpPr>
              <p:nvPr/>
            </p:nvSpPr>
            <p:spPr>
              <a:xfrm>
                <a:off x="5257800" y="3723257"/>
                <a:ext cx="5836826" cy="369332"/>
              </a:xfrm>
              <a:prstGeom prst="rect">
                <a:avLst/>
              </a:prstGeom>
              <a:blipFill>
                <a:blip r:embed="rId8"/>
                <a:stretch>
                  <a:fillRect l="-870" t="-10000" b="-26667"/>
                </a:stretch>
              </a:blipFill>
            </p:spPr>
            <p:txBody>
              <a:bodyPr/>
              <a:lstStyle/>
              <a:p>
                <a:r>
                  <a:rPr lang="en-US">
                    <a:noFill/>
                  </a:rPr>
                  <a:t> </a:t>
                </a:r>
              </a:p>
            </p:txBody>
          </p:sp>
        </mc:Fallback>
      </mc:AlternateContent>
      <p:pic>
        <p:nvPicPr>
          <p:cNvPr id="16" name="Picture 15" descr="Diagram&#10;&#10;Description automatically generated">
            <a:extLst>
              <a:ext uri="{FF2B5EF4-FFF2-40B4-BE49-F238E27FC236}">
                <a16:creationId xmlns:a16="http://schemas.microsoft.com/office/drawing/2014/main" id="{14EE420E-B8EB-B744-B33A-E3C87515AAFB}"/>
              </a:ext>
            </a:extLst>
          </p:cNvPr>
          <p:cNvPicPr>
            <a:picLocks noChangeAspect="1"/>
          </p:cNvPicPr>
          <p:nvPr/>
        </p:nvPicPr>
        <p:blipFill rotWithShape="1">
          <a:blip r:embed="rId3"/>
          <a:srcRect t="54224"/>
          <a:stretch/>
        </p:blipFill>
        <p:spPr>
          <a:xfrm>
            <a:off x="444500" y="3822701"/>
            <a:ext cx="4381500" cy="2276874"/>
          </a:xfrm>
          <a:prstGeom prst="rect">
            <a:avLst/>
          </a:prstGeom>
        </p:spPr>
      </p:pic>
      <p:grpSp>
        <p:nvGrpSpPr>
          <p:cNvPr id="19" name="Group 18">
            <a:extLst>
              <a:ext uri="{FF2B5EF4-FFF2-40B4-BE49-F238E27FC236}">
                <a16:creationId xmlns:a16="http://schemas.microsoft.com/office/drawing/2014/main" id="{33D69524-9E99-1346-9BF9-7B08EBD46836}"/>
              </a:ext>
            </a:extLst>
          </p:cNvPr>
          <p:cNvGrpSpPr/>
          <p:nvPr/>
        </p:nvGrpSpPr>
        <p:grpSpPr>
          <a:xfrm>
            <a:off x="5257800" y="4242614"/>
            <a:ext cx="6335682" cy="1983855"/>
            <a:chOff x="5257800" y="4242614"/>
            <a:chExt cx="6335682" cy="1983855"/>
          </a:xfrm>
        </p:grpSpPr>
        <p:pic>
          <p:nvPicPr>
            <p:cNvPr id="14" name="Picture 13" descr="Text, letter&#10;&#10;Description automatically generated">
              <a:extLst>
                <a:ext uri="{FF2B5EF4-FFF2-40B4-BE49-F238E27FC236}">
                  <a16:creationId xmlns:a16="http://schemas.microsoft.com/office/drawing/2014/main" id="{72E86212-C9B6-2A43-9C21-5E817EFCC00D}"/>
                </a:ext>
              </a:extLst>
            </p:cNvPr>
            <p:cNvPicPr>
              <a:picLocks noChangeAspect="1"/>
            </p:cNvPicPr>
            <p:nvPr/>
          </p:nvPicPr>
          <p:blipFill>
            <a:blip r:embed="rId9"/>
            <a:stretch>
              <a:fillRect/>
            </a:stretch>
          </p:blipFill>
          <p:spPr>
            <a:xfrm>
              <a:off x="5413662" y="4917836"/>
              <a:ext cx="5525101" cy="899435"/>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9A0F608-3754-5A41-9480-8D973C260EA7}"/>
                    </a:ext>
                  </a:extLst>
                </p:cNvPr>
                <p:cNvSpPr txBox="1"/>
                <p:nvPr/>
              </p:nvSpPr>
              <p:spPr>
                <a:xfrm>
                  <a:off x="5257800" y="5857137"/>
                  <a:ext cx="5836826" cy="36933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b="0" i="1" smtClean="0">
                          <a:latin typeface="Cambria Math" panose="02040503050406030204" pitchFamily="18" charset="0"/>
                          <a:ea typeface="Cambria Math" panose="02040503050406030204" pitchFamily="18" charset="0"/>
                          <a:cs typeface="Arial" panose="020B0604020202020204" pitchFamily="34" charset="0"/>
                        </a:rPr>
                        <m:t>τ</m:t>
                      </m:r>
                    </m:oMath>
                  </a14:m>
                  <a:r>
                    <a:rPr lang="en-US" dirty="0">
                      <a:latin typeface="Arial" panose="020B0604020202020204" pitchFamily="34" charset="0"/>
                      <a:cs typeface="Arial" panose="020B0604020202020204" pitchFamily="34" charset="0"/>
                    </a:rPr>
                    <a:t>: relative systematic transmission delay,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𝜏</m:t>
                          </m:r>
                        </m:e>
                        <m:sub>
                          <m:r>
                            <a:rPr lang="en-US" i="1">
                              <a:latin typeface="Cambria Math" panose="02040503050406030204" pitchFamily="18" charset="0"/>
                              <a:ea typeface="Cambria Math" panose="02040503050406030204" pitchFamily="18" charset="0"/>
                              <a:cs typeface="Arial" panose="020B0604020202020204" pitchFamily="34" charset="0"/>
                            </a:rPr>
                            <m:t>𝐴</m:t>
                          </m:r>
                        </m:sub>
                      </m:sSub>
                      <m:r>
                        <a:rPr lang="en-US" b="0" i="0"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panose="02040503050406030204" pitchFamily="18" charset="0"/>
                              <a:ea typeface="Cambria Math" panose="02040503050406030204" pitchFamily="18" charset="0"/>
                              <a:cs typeface="Arial" panose="020B0604020202020204" pitchFamily="34" charset="0"/>
                            </a:rPr>
                          </m:ctrlPr>
                        </m:sSubPr>
                        <m:e>
                          <m:r>
                            <a:rPr lang="en-US" i="1">
                              <a:latin typeface="Cambria Math" panose="02040503050406030204" pitchFamily="18" charset="0"/>
                              <a:ea typeface="Cambria Math" panose="02040503050406030204" pitchFamily="18" charset="0"/>
                              <a:cs typeface="Arial" panose="020B0604020202020204" pitchFamily="34" charset="0"/>
                            </a:rPr>
                            <m:t>𝜏</m:t>
                          </m:r>
                        </m:e>
                        <m:sub>
                          <m:r>
                            <a:rPr lang="en-US" i="1">
                              <a:latin typeface="Cambria Math" panose="02040503050406030204" pitchFamily="18" charset="0"/>
                              <a:ea typeface="Cambria Math" panose="02040503050406030204" pitchFamily="18" charset="0"/>
                              <a:cs typeface="Arial" panose="020B0604020202020204" pitchFamily="34" charset="0"/>
                            </a:rPr>
                            <m:t>𝑉</m:t>
                          </m:r>
                        </m:sub>
                      </m:sSub>
                    </m:oMath>
                  </a14:m>
                  <a:endParaRPr lang="en-US" dirty="0">
                    <a:latin typeface="Arial" panose="020B0604020202020204" pitchFamily="34"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A9A0F608-3754-5A41-9480-8D973C260EA7}"/>
                    </a:ext>
                  </a:extLst>
                </p:cNvPr>
                <p:cNvSpPr txBox="1">
                  <a:spLocks noRot="1" noChangeAspect="1" noMove="1" noResize="1" noEditPoints="1" noAdjustHandles="1" noChangeArrowheads="1" noChangeShapeType="1" noTextEdit="1"/>
                </p:cNvSpPr>
                <p:nvPr/>
              </p:nvSpPr>
              <p:spPr>
                <a:xfrm>
                  <a:off x="5257800" y="5857137"/>
                  <a:ext cx="5836826" cy="369332"/>
                </a:xfrm>
                <a:prstGeom prst="rect">
                  <a:avLst/>
                </a:prstGeom>
                <a:blipFill>
                  <a:blip r:embed="rId10"/>
                  <a:stretch>
                    <a:fillRect l="-87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16832D-7B49-8740-B68E-F4EA19275685}"/>
                    </a:ext>
                  </a:extLst>
                </p:cNvPr>
                <p:cNvSpPr txBox="1"/>
                <p:nvPr/>
              </p:nvSpPr>
              <p:spPr>
                <a:xfrm>
                  <a:off x="5413662" y="4242614"/>
                  <a:ext cx="617982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Arrival-time difference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𝑇</m:t>
                          </m:r>
                        </m:e>
                        <m:sub>
                          <m:r>
                            <a:rPr lang="en-US" b="0" i="1" smtClean="0">
                              <a:latin typeface="Cambria Math" panose="02040503050406030204" pitchFamily="18" charset="0"/>
                            </a:rPr>
                            <m:t>𝑉</m:t>
                          </m:r>
                        </m:sub>
                      </m:sSub>
                    </m:oMath>
                  </a14:m>
                  <a:r>
                    <a:rPr lang="en-US" dirty="0">
                      <a:latin typeface="Arial" panose="020B0604020202020204" pitchFamily="34" charset="0"/>
                      <a:cs typeface="Arial" panose="020B0604020202020204" pitchFamily="34" charset="0"/>
                    </a:rPr>
                    <a:t> is defined as the bilateral exponential distribution:</a:t>
                  </a:r>
                </a:p>
              </p:txBody>
            </p:sp>
          </mc:Choice>
          <mc:Fallback xmlns="">
            <p:sp>
              <p:nvSpPr>
                <p:cNvPr id="18" name="TextBox 17">
                  <a:extLst>
                    <a:ext uri="{FF2B5EF4-FFF2-40B4-BE49-F238E27FC236}">
                      <a16:creationId xmlns:a16="http://schemas.microsoft.com/office/drawing/2014/main" id="{2C16832D-7B49-8740-B68E-F4EA19275685}"/>
                    </a:ext>
                  </a:extLst>
                </p:cNvPr>
                <p:cNvSpPr txBox="1">
                  <a:spLocks noRot="1" noChangeAspect="1" noMove="1" noResize="1" noEditPoints="1" noAdjustHandles="1" noChangeArrowheads="1" noChangeShapeType="1" noTextEdit="1"/>
                </p:cNvSpPr>
                <p:nvPr/>
              </p:nvSpPr>
              <p:spPr>
                <a:xfrm>
                  <a:off x="5413662" y="4242614"/>
                  <a:ext cx="6179820" cy="646331"/>
                </a:xfrm>
                <a:prstGeom prst="rect">
                  <a:avLst/>
                </a:prstGeom>
                <a:blipFill>
                  <a:blip r:embed="rId11"/>
                  <a:stretch>
                    <a:fillRect l="-821" t="-3922" b="-13725"/>
                  </a:stretch>
                </a:blipFill>
              </p:spPr>
              <p:txBody>
                <a:bodyPr/>
                <a:lstStyle/>
                <a:p>
                  <a:r>
                    <a:rPr lang="en-US">
                      <a:noFill/>
                    </a:rPr>
                    <a:t> </a:t>
                  </a:r>
                </a:p>
              </p:txBody>
            </p:sp>
          </mc:Fallback>
        </mc:AlternateContent>
      </p:grpSp>
      <p:sp>
        <p:nvSpPr>
          <p:cNvPr id="2" name="Slide Number Placeholder 1">
            <a:extLst>
              <a:ext uri="{FF2B5EF4-FFF2-40B4-BE49-F238E27FC236}">
                <a16:creationId xmlns:a16="http://schemas.microsoft.com/office/drawing/2014/main" id="{9C6D0465-BF11-7840-965A-020593C650FA}"/>
              </a:ext>
            </a:extLst>
          </p:cNvPr>
          <p:cNvSpPr>
            <a:spLocks noGrp="1"/>
          </p:cNvSpPr>
          <p:nvPr>
            <p:ph type="sldNum" sz="quarter" idx="12"/>
          </p:nvPr>
        </p:nvSpPr>
        <p:spPr/>
        <p:txBody>
          <a:bodyPr/>
          <a:lstStyle/>
          <a:p>
            <a:fld id="{8D28A131-1D80-DF47-B0AB-1025244B7CF4}" type="slidenum">
              <a:rPr lang="en-US" smtClean="0"/>
              <a:t>7</a:t>
            </a:fld>
            <a:endParaRPr lang="en-US"/>
          </a:p>
        </p:txBody>
      </p:sp>
    </p:spTree>
    <p:extLst>
      <p:ext uri="{BB962C8B-B14F-4D97-AF65-F5344CB8AC3E}">
        <p14:creationId xmlns:p14="http://schemas.microsoft.com/office/powerpoint/2010/main" val="31523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0CEE4D-DD71-014A-98C5-B5A63C28810B}"/>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a:t>
            </a:r>
            <a:r>
              <a:rPr lang="en-US" sz="4000" dirty="0">
                <a:highlight>
                  <a:srgbClr val="C0C0C0"/>
                </a:highlight>
                <a:latin typeface="Arial" panose="020B0604020202020204" pitchFamily="34" charset="0"/>
                <a:cs typeface="Arial" panose="020B0604020202020204" pitchFamily="34" charset="0"/>
              </a:rPr>
              <a:t>Ternary tasks</a:t>
            </a:r>
          </a:p>
        </p:txBody>
      </p:sp>
      <p:pic>
        <p:nvPicPr>
          <p:cNvPr id="5" name="Picture 4" descr="Diagram&#10;&#10;Description automatically generated">
            <a:extLst>
              <a:ext uri="{FF2B5EF4-FFF2-40B4-BE49-F238E27FC236}">
                <a16:creationId xmlns:a16="http://schemas.microsoft.com/office/drawing/2014/main" id="{2C6172D1-BA91-244C-A91E-F308DA509EE7}"/>
              </a:ext>
            </a:extLst>
          </p:cNvPr>
          <p:cNvPicPr>
            <a:picLocks noChangeAspect="1"/>
          </p:cNvPicPr>
          <p:nvPr/>
        </p:nvPicPr>
        <p:blipFill>
          <a:blip r:embed="rId3"/>
          <a:stretch>
            <a:fillRect/>
          </a:stretch>
        </p:blipFill>
        <p:spPr>
          <a:xfrm>
            <a:off x="444500" y="1243096"/>
            <a:ext cx="4381500" cy="497396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FF25FC-5FE0-034E-A7EA-F328DC831F91}"/>
                  </a:ext>
                </a:extLst>
              </p:cNvPr>
              <p:cNvSpPr txBox="1"/>
              <p:nvPr/>
            </p:nvSpPr>
            <p:spPr>
              <a:xfrm>
                <a:off x="5140036" y="1343891"/>
                <a:ext cx="3925242" cy="3416320"/>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don’t lapse: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𝛿</m:t>
                    </m:r>
                    <m:r>
                      <a:rPr lang="en-US" b="0" i="0" smtClean="0">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 report ‘A-first’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𝐷</m:t>
                    </m:r>
                    <m:r>
                      <a:rPr lang="en-US" b="0" i="1" smtClean="0">
                        <a:latin typeface="Cambria Math" panose="02040503050406030204" pitchFamily="18" charset="0"/>
                      </a:rPr>
                      <m:t>&gt;</m:t>
                    </m:r>
                    <m:r>
                      <a:rPr lang="en-US" i="1">
                        <a:latin typeface="Cambria Math" panose="02040503050406030204" pitchFamily="18" charset="0"/>
                        <a:ea typeface="Cambria Math" panose="02040503050406030204" pitchFamily="18" charset="0"/>
                      </a:rPr>
                      <m:t>𝛿</m:t>
                    </m:r>
                    <m:r>
                      <a:rPr lang="en-US">
                        <a:latin typeface="Cambria Math" panose="02040503050406030204" pitchFamily="18" charset="0"/>
                        <a:ea typeface="Cambria Math" panose="02040503050406030204" pitchFamily="18" charset="0"/>
                      </a:rPr>
                      <m:t>:</m:t>
                    </m:r>
                  </m:oMath>
                </a14:m>
                <a:r>
                  <a:rPr lang="en-US" dirty="0">
                    <a:latin typeface="Arial" panose="020B0604020202020204" pitchFamily="34" charset="0"/>
                    <a:cs typeface="Arial" panose="020B0604020202020204" pitchFamily="34" charset="0"/>
                  </a:rPr>
                  <a:t> report ‘V-first’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𝐷</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𝛿</m:t>
                    </m:r>
                  </m:oMath>
                </a14:m>
                <a:r>
                  <a:rPr lang="en-US" dirty="0">
                    <a:latin typeface="Arial" panose="020B0604020202020204" pitchFamily="34" charset="0"/>
                    <a:cs typeface="Arial" panose="020B0604020202020204" pitchFamily="34" charset="0"/>
                  </a:rPr>
                  <a:t>: report ‘Synchronous’</a:t>
                </a:r>
              </a:p>
              <a:p>
                <a:endParaRPr lang="en-US" dirty="0"/>
              </a:p>
            </p:txBody>
          </p:sp>
        </mc:Choice>
        <mc:Fallback xmlns="">
          <p:sp>
            <p:nvSpPr>
              <p:cNvPr id="6" name="TextBox 5">
                <a:extLst>
                  <a:ext uri="{FF2B5EF4-FFF2-40B4-BE49-F238E27FC236}">
                    <a16:creationId xmlns:a16="http://schemas.microsoft.com/office/drawing/2014/main" id="{2CFF25FC-5FE0-034E-A7EA-F328DC831F91}"/>
                  </a:ext>
                </a:extLst>
              </p:cNvPr>
              <p:cNvSpPr txBox="1">
                <a:spLocks noRot="1" noChangeAspect="1" noMove="1" noResize="1" noEditPoints="1" noAdjustHandles="1" noChangeArrowheads="1" noChangeShapeType="1" noTextEdit="1"/>
              </p:cNvSpPr>
              <p:nvPr/>
            </p:nvSpPr>
            <p:spPr>
              <a:xfrm>
                <a:off x="5140036" y="1343891"/>
                <a:ext cx="3925242" cy="3416320"/>
              </a:xfrm>
              <a:prstGeom prst="rect">
                <a:avLst/>
              </a:prstGeom>
              <a:blipFill>
                <a:blip r:embed="rId4"/>
                <a:stretch>
                  <a:fillRect l="-1290" t="-741" r="-323"/>
                </a:stretch>
              </a:blipFill>
            </p:spPr>
            <p:txBody>
              <a:bodyPr/>
              <a:lstStyle/>
              <a:p>
                <a:r>
                  <a:rPr lang="en-US">
                    <a:noFill/>
                  </a:rPr>
                  <a:t> </a:t>
                </a:r>
              </a:p>
            </p:txBody>
          </p:sp>
        </mc:Fallback>
      </mc:AlternateContent>
      <p:pic>
        <p:nvPicPr>
          <p:cNvPr id="8" name="Picture 7" descr="Text&#10;&#10;Description automatically generated">
            <a:extLst>
              <a:ext uri="{FF2B5EF4-FFF2-40B4-BE49-F238E27FC236}">
                <a16:creationId xmlns:a16="http://schemas.microsoft.com/office/drawing/2014/main" id="{273B999E-6675-EB45-9A46-F73E051644D8}"/>
              </a:ext>
            </a:extLst>
          </p:cNvPr>
          <p:cNvPicPr>
            <a:picLocks noChangeAspect="1"/>
          </p:cNvPicPr>
          <p:nvPr/>
        </p:nvPicPr>
        <p:blipFill>
          <a:blip r:embed="rId5"/>
          <a:stretch>
            <a:fillRect/>
          </a:stretch>
        </p:blipFill>
        <p:spPr>
          <a:xfrm>
            <a:off x="5855693" y="2266376"/>
            <a:ext cx="3848100" cy="635000"/>
          </a:xfrm>
          <a:prstGeom prst="rect">
            <a:avLst/>
          </a:prstGeom>
        </p:spPr>
      </p:pic>
      <p:pic>
        <p:nvPicPr>
          <p:cNvPr id="10" name="Picture 9">
            <a:extLst>
              <a:ext uri="{FF2B5EF4-FFF2-40B4-BE49-F238E27FC236}">
                <a16:creationId xmlns:a16="http://schemas.microsoft.com/office/drawing/2014/main" id="{58162996-F41A-584F-9BE5-14303DD3E178}"/>
              </a:ext>
            </a:extLst>
          </p:cNvPr>
          <p:cNvPicPr>
            <a:picLocks noChangeAspect="1"/>
          </p:cNvPicPr>
          <p:nvPr/>
        </p:nvPicPr>
        <p:blipFill>
          <a:blip r:embed="rId6"/>
          <a:stretch>
            <a:fillRect/>
          </a:stretch>
        </p:blipFill>
        <p:spPr>
          <a:xfrm>
            <a:off x="5855693" y="3390646"/>
            <a:ext cx="3848100" cy="609600"/>
          </a:xfrm>
          <a:prstGeom prst="rect">
            <a:avLst/>
          </a:prstGeom>
        </p:spPr>
      </p:pic>
      <p:pic>
        <p:nvPicPr>
          <p:cNvPr id="14" name="Picture 13" descr="A picture containing text&#10;&#10;Description automatically generated">
            <a:extLst>
              <a:ext uri="{FF2B5EF4-FFF2-40B4-BE49-F238E27FC236}">
                <a16:creationId xmlns:a16="http://schemas.microsoft.com/office/drawing/2014/main" id="{EBBE7F19-E458-0446-A247-0507ADDCEA25}"/>
              </a:ext>
            </a:extLst>
          </p:cNvPr>
          <p:cNvPicPr>
            <a:picLocks noChangeAspect="1"/>
          </p:cNvPicPr>
          <p:nvPr/>
        </p:nvPicPr>
        <p:blipFill>
          <a:blip r:embed="rId7"/>
          <a:stretch>
            <a:fillRect/>
          </a:stretch>
        </p:blipFill>
        <p:spPr>
          <a:xfrm>
            <a:off x="5855693" y="4597258"/>
            <a:ext cx="4419600" cy="673100"/>
          </a:xfrm>
          <a:prstGeom prst="rect">
            <a:avLst/>
          </a:prstGeom>
        </p:spPr>
      </p:pic>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124D459-B69D-7049-B4F0-5CDBD27867B6}"/>
                  </a:ext>
                </a:extLst>
              </p14:cNvPr>
              <p14:cNvContentPartPr/>
              <p14:nvPr/>
            </p14:nvContentPartPr>
            <p14:xfrm>
              <a:off x="1215316" y="5498684"/>
              <a:ext cx="899640" cy="88920"/>
            </p14:xfrm>
          </p:contentPart>
        </mc:Choice>
        <mc:Fallback xmlns="">
          <p:pic>
            <p:nvPicPr>
              <p:cNvPr id="7" name="Ink 6">
                <a:extLst>
                  <a:ext uri="{FF2B5EF4-FFF2-40B4-BE49-F238E27FC236}">
                    <a16:creationId xmlns:a16="http://schemas.microsoft.com/office/drawing/2014/main" id="{B124D459-B69D-7049-B4F0-5CDBD27867B6}"/>
                  </a:ext>
                </a:extLst>
              </p:cNvPr>
              <p:cNvPicPr/>
              <p:nvPr/>
            </p:nvPicPr>
            <p:blipFill>
              <a:blip r:embed="rId9"/>
              <a:stretch>
                <a:fillRect/>
              </a:stretch>
            </p:blipFill>
            <p:spPr>
              <a:xfrm>
                <a:off x="1197676" y="5462684"/>
                <a:ext cx="93528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F480503-CBB4-AF49-A3BD-5185A3F91349}"/>
                  </a:ext>
                </a:extLst>
              </p14:cNvPr>
              <p14:cNvContentPartPr/>
              <p14:nvPr/>
            </p14:nvContentPartPr>
            <p14:xfrm>
              <a:off x="5516236" y="2270564"/>
              <a:ext cx="2417760" cy="3240"/>
            </p14:xfrm>
          </p:contentPart>
        </mc:Choice>
        <mc:Fallback xmlns="">
          <p:pic>
            <p:nvPicPr>
              <p:cNvPr id="9" name="Ink 8">
                <a:extLst>
                  <a:ext uri="{FF2B5EF4-FFF2-40B4-BE49-F238E27FC236}">
                    <a16:creationId xmlns:a16="http://schemas.microsoft.com/office/drawing/2014/main" id="{CF480503-CBB4-AF49-A3BD-5185A3F91349}"/>
                  </a:ext>
                </a:extLst>
              </p:cNvPr>
              <p:cNvPicPr/>
              <p:nvPr/>
            </p:nvPicPr>
            <p:blipFill>
              <a:blip r:embed="rId11"/>
              <a:stretch>
                <a:fillRect/>
              </a:stretch>
            </p:blipFill>
            <p:spPr>
              <a:xfrm>
                <a:off x="5498596" y="2234924"/>
                <a:ext cx="24534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C748EA7-2FCC-564B-880C-CB3D6CFAC890}"/>
                  </a:ext>
                </a:extLst>
              </p14:cNvPr>
              <p14:cNvContentPartPr/>
              <p14:nvPr/>
            </p14:nvContentPartPr>
            <p14:xfrm>
              <a:off x="3263356" y="5397884"/>
              <a:ext cx="401040" cy="163440"/>
            </p14:xfrm>
          </p:contentPart>
        </mc:Choice>
        <mc:Fallback xmlns="">
          <p:pic>
            <p:nvPicPr>
              <p:cNvPr id="11" name="Ink 10">
                <a:extLst>
                  <a:ext uri="{FF2B5EF4-FFF2-40B4-BE49-F238E27FC236}">
                    <a16:creationId xmlns:a16="http://schemas.microsoft.com/office/drawing/2014/main" id="{FC748EA7-2FCC-564B-880C-CB3D6CFAC890}"/>
                  </a:ext>
                </a:extLst>
              </p:cNvPr>
              <p:cNvPicPr/>
              <p:nvPr/>
            </p:nvPicPr>
            <p:blipFill>
              <a:blip r:embed="rId13"/>
              <a:stretch>
                <a:fillRect/>
              </a:stretch>
            </p:blipFill>
            <p:spPr>
              <a:xfrm>
                <a:off x="3245356" y="5361884"/>
                <a:ext cx="4366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9FA07D93-95B6-8146-BEE8-146AAD6CACEF}"/>
                  </a:ext>
                </a:extLst>
              </p14:cNvPr>
              <p14:cNvContentPartPr/>
              <p14:nvPr/>
            </p14:nvContentPartPr>
            <p14:xfrm>
              <a:off x="5482756" y="3370724"/>
              <a:ext cx="2299320" cy="68040"/>
            </p14:xfrm>
          </p:contentPart>
        </mc:Choice>
        <mc:Fallback xmlns="">
          <p:pic>
            <p:nvPicPr>
              <p:cNvPr id="12" name="Ink 11">
                <a:extLst>
                  <a:ext uri="{FF2B5EF4-FFF2-40B4-BE49-F238E27FC236}">
                    <a16:creationId xmlns:a16="http://schemas.microsoft.com/office/drawing/2014/main" id="{9FA07D93-95B6-8146-BEE8-146AAD6CACEF}"/>
                  </a:ext>
                </a:extLst>
              </p:cNvPr>
              <p:cNvPicPr/>
              <p:nvPr/>
            </p:nvPicPr>
            <p:blipFill>
              <a:blip r:embed="rId15"/>
              <a:stretch>
                <a:fillRect/>
              </a:stretch>
            </p:blipFill>
            <p:spPr>
              <a:xfrm>
                <a:off x="5465116" y="3335084"/>
                <a:ext cx="2334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E1BAA64E-4331-9043-B891-4E40C9D17F14}"/>
                  </a:ext>
                </a:extLst>
              </p14:cNvPr>
              <p14:cNvContentPartPr/>
              <p14:nvPr/>
            </p14:nvContentPartPr>
            <p14:xfrm>
              <a:off x="2166436" y="5010884"/>
              <a:ext cx="1089000" cy="543240"/>
            </p14:xfrm>
          </p:contentPart>
        </mc:Choice>
        <mc:Fallback xmlns="">
          <p:pic>
            <p:nvPicPr>
              <p:cNvPr id="15" name="Ink 14">
                <a:extLst>
                  <a:ext uri="{FF2B5EF4-FFF2-40B4-BE49-F238E27FC236}">
                    <a16:creationId xmlns:a16="http://schemas.microsoft.com/office/drawing/2014/main" id="{E1BAA64E-4331-9043-B891-4E40C9D17F14}"/>
                  </a:ext>
                </a:extLst>
              </p:cNvPr>
              <p:cNvPicPr/>
              <p:nvPr/>
            </p:nvPicPr>
            <p:blipFill>
              <a:blip r:embed="rId17"/>
              <a:stretch>
                <a:fillRect/>
              </a:stretch>
            </p:blipFill>
            <p:spPr>
              <a:xfrm>
                <a:off x="2148796" y="4974884"/>
                <a:ext cx="112464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231A7EBD-7C9F-4341-9527-F8B1AAB0F479}"/>
                  </a:ext>
                </a:extLst>
              </p14:cNvPr>
              <p14:cNvContentPartPr/>
              <p14:nvPr/>
            </p14:nvContentPartPr>
            <p14:xfrm>
              <a:off x="5497876" y="4495364"/>
              <a:ext cx="3766680" cy="21600"/>
            </p14:xfrm>
          </p:contentPart>
        </mc:Choice>
        <mc:Fallback xmlns="">
          <p:pic>
            <p:nvPicPr>
              <p:cNvPr id="16" name="Ink 15">
                <a:extLst>
                  <a:ext uri="{FF2B5EF4-FFF2-40B4-BE49-F238E27FC236}">
                    <a16:creationId xmlns:a16="http://schemas.microsoft.com/office/drawing/2014/main" id="{231A7EBD-7C9F-4341-9527-F8B1AAB0F479}"/>
                  </a:ext>
                </a:extLst>
              </p:cNvPr>
              <p:cNvPicPr/>
              <p:nvPr/>
            </p:nvPicPr>
            <p:blipFill>
              <a:blip r:embed="rId19"/>
              <a:stretch>
                <a:fillRect/>
              </a:stretch>
            </p:blipFill>
            <p:spPr>
              <a:xfrm>
                <a:off x="5480236" y="4459724"/>
                <a:ext cx="380232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F72B612-8741-E84A-88B8-28D3093EC201}"/>
                  </a:ext>
                </a:extLst>
              </p14:cNvPr>
              <p14:cNvContentPartPr/>
              <p14:nvPr/>
            </p14:nvContentPartPr>
            <p14:xfrm>
              <a:off x="-1008044" y="148004"/>
              <a:ext cx="360" cy="360"/>
            </p14:xfrm>
          </p:contentPart>
        </mc:Choice>
        <mc:Fallback xmlns="">
          <p:pic>
            <p:nvPicPr>
              <p:cNvPr id="17" name="Ink 16">
                <a:extLst>
                  <a:ext uri="{FF2B5EF4-FFF2-40B4-BE49-F238E27FC236}">
                    <a16:creationId xmlns:a16="http://schemas.microsoft.com/office/drawing/2014/main" id="{BF72B612-8741-E84A-88B8-28D3093EC201}"/>
                  </a:ext>
                </a:extLst>
              </p:cNvPr>
              <p:cNvPicPr/>
              <p:nvPr/>
            </p:nvPicPr>
            <p:blipFill>
              <a:blip r:embed="rId21"/>
              <a:stretch>
                <a:fillRect/>
              </a:stretch>
            </p:blipFill>
            <p:spPr>
              <a:xfrm>
                <a:off x="-1026044" y="112004"/>
                <a:ext cx="36000" cy="72000"/>
              </a:xfrm>
              <a:prstGeom prst="rect">
                <a:avLst/>
              </a:prstGeom>
            </p:spPr>
          </p:pic>
        </mc:Fallback>
      </mc:AlternateContent>
      <p:sp>
        <p:nvSpPr>
          <p:cNvPr id="2" name="Slide Number Placeholder 1">
            <a:extLst>
              <a:ext uri="{FF2B5EF4-FFF2-40B4-BE49-F238E27FC236}">
                <a16:creationId xmlns:a16="http://schemas.microsoft.com/office/drawing/2014/main" id="{BA71D1B3-BDB1-274E-A659-804EEC245F80}"/>
              </a:ext>
            </a:extLst>
          </p:cNvPr>
          <p:cNvSpPr>
            <a:spLocks noGrp="1"/>
          </p:cNvSpPr>
          <p:nvPr>
            <p:ph type="sldNum" sz="quarter" idx="12"/>
          </p:nvPr>
        </p:nvSpPr>
        <p:spPr/>
        <p:txBody>
          <a:bodyPr/>
          <a:lstStyle/>
          <a:p>
            <a:fld id="{8D28A131-1D80-DF47-B0AB-1025244B7CF4}" type="slidenum">
              <a:rPr lang="en-US" smtClean="0"/>
              <a:t>8</a:t>
            </a:fld>
            <a:endParaRPr lang="en-US"/>
          </a:p>
        </p:txBody>
      </p:sp>
    </p:spTree>
    <p:extLst>
      <p:ext uri="{BB962C8B-B14F-4D97-AF65-F5344CB8AC3E}">
        <p14:creationId xmlns:p14="http://schemas.microsoft.com/office/powerpoint/2010/main" val="416873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AA01B0-4D2C-254F-A164-AB8BB9166EDF}"/>
              </a:ext>
            </a:extLst>
          </p:cNvPr>
          <p:cNvSpPr txBox="1"/>
          <p:nvPr/>
        </p:nvSpPr>
        <p:spPr>
          <a:xfrm>
            <a:off x="444500" y="391228"/>
            <a:ext cx="10822386" cy="707886"/>
          </a:xfrm>
          <a:prstGeom prst="rect">
            <a:avLst/>
          </a:prstGeom>
          <a:noFill/>
        </p:spPr>
        <p:txBody>
          <a:bodyPr wrap="none" rtlCol="0">
            <a:spAutoFit/>
          </a:bodyPr>
          <a:lstStyle/>
          <a:p>
            <a:r>
              <a:rPr lang="en-US" sz="4000" dirty="0">
                <a:latin typeface="Arial" panose="020B0604020202020204" pitchFamily="34" charset="0"/>
                <a:cs typeface="Arial" panose="020B0604020202020204" pitchFamily="34" charset="0"/>
              </a:rPr>
              <a:t>An integrated model for TOJ, SJ, </a:t>
            </a:r>
            <a:r>
              <a:rPr lang="en-US" sz="4000" dirty="0">
                <a:highlight>
                  <a:srgbClr val="C0C0C0"/>
                </a:highlight>
                <a:latin typeface="Arial" panose="020B0604020202020204" pitchFamily="34" charset="0"/>
                <a:cs typeface="Arial" panose="020B0604020202020204" pitchFamily="34" charset="0"/>
              </a:rPr>
              <a:t>Ternary tasks</a:t>
            </a:r>
          </a:p>
        </p:txBody>
      </p:sp>
      <p:pic>
        <p:nvPicPr>
          <p:cNvPr id="5" name="Picture 4" descr="Diagram&#10;&#10;Description automatically generated">
            <a:extLst>
              <a:ext uri="{FF2B5EF4-FFF2-40B4-BE49-F238E27FC236}">
                <a16:creationId xmlns:a16="http://schemas.microsoft.com/office/drawing/2014/main" id="{016D5A6A-3A97-EC44-92F8-89F09CBAD305}"/>
              </a:ext>
            </a:extLst>
          </p:cNvPr>
          <p:cNvPicPr>
            <a:picLocks noChangeAspect="1"/>
          </p:cNvPicPr>
          <p:nvPr/>
        </p:nvPicPr>
        <p:blipFill>
          <a:blip r:embed="rId3"/>
          <a:stretch>
            <a:fillRect/>
          </a:stretch>
        </p:blipFill>
        <p:spPr>
          <a:xfrm>
            <a:off x="444500" y="1243096"/>
            <a:ext cx="4381500" cy="4973967"/>
          </a:xfrm>
          <a:prstGeom prst="rect">
            <a:avLst/>
          </a:prstGeom>
        </p:spPr>
      </p:pic>
      <p:sp>
        <p:nvSpPr>
          <p:cNvPr id="9" name="TextBox 8">
            <a:extLst>
              <a:ext uri="{FF2B5EF4-FFF2-40B4-BE49-F238E27FC236}">
                <a16:creationId xmlns:a16="http://schemas.microsoft.com/office/drawing/2014/main" id="{6BE904C5-2FFD-614C-986C-F175138DF483}"/>
              </a:ext>
            </a:extLst>
          </p:cNvPr>
          <p:cNvSpPr txBox="1"/>
          <p:nvPr/>
        </p:nvSpPr>
        <p:spPr>
          <a:xfrm>
            <a:off x="5140036" y="1343891"/>
            <a:ext cx="239039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Participants do lapse:</a:t>
            </a:r>
          </a:p>
          <a:p>
            <a:endParaRPr lang="en-US" dirty="0">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3E130889-17D2-C849-A407-F633378FF3C5}"/>
              </a:ext>
            </a:extLst>
          </p:cNvPr>
          <p:cNvGrpSpPr/>
          <p:nvPr/>
        </p:nvGrpSpPr>
        <p:grpSpPr>
          <a:xfrm>
            <a:off x="4826000" y="1819456"/>
            <a:ext cx="2981036" cy="3523887"/>
            <a:chOff x="5029200" y="1990221"/>
            <a:chExt cx="2981036" cy="3523887"/>
          </a:xfrm>
        </p:grpSpPr>
        <p:pic>
          <p:nvPicPr>
            <p:cNvPr id="14" name="Picture 13" descr="Diagram&#10;&#10;Description automatically generated">
              <a:extLst>
                <a:ext uri="{FF2B5EF4-FFF2-40B4-BE49-F238E27FC236}">
                  <a16:creationId xmlns:a16="http://schemas.microsoft.com/office/drawing/2014/main" id="{5BC5CFB0-96E9-A74C-80BF-10D41FABEFFC}"/>
                </a:ext>
              </a:extLst>
            </p:cNvPr>
            <p:cNvPicPr>
              <a:picLocks noChangeAspect="1"/>
            </p:cNvPicPr>
            <p:nvPr/>
          </p:nvPicPr>
          <p:blipFill rotWithShape="1">
            <a:blip r:embed="rId4"/>
            <a:srcRect t="6575"/>
            <a:stretch/>
          </p:blipFill>
          <p:spPr>
            <a:xfrm>
              <a:off x="5140036" y="1990221"/>
              <a:ext cx="2870200" cy="3523887"/>
            </a:xfrm>
            <a:prstGeom prst="rect">
              <a:avLst/>
            </a:prstGeom>
          </p:spPr>
        </p:pic>
        <p:sp>
          <p:nvSpPr>
            <p:cNvPr id="15" name="Rectangle 14">
              <a:extLst>
                <a:ext uri="{FF2B5EF4-FFF2-40B4-BE49-F238E27FC236}">
                  <a16:creationId xmlns:a16="http://schemas.microsoft.com/office/drawing/2014/main" id="{F1CA6AC5-EC7C-1742-9594-937988FBA073}"/>
                </a:ext>
              </a:extLst>
            </p:cNvPr>
            <p:cNvSpPr/>
            <p:nvPr/>
          </p:nvSpPr>
          <p:spPr>
            <a:xfrm>
              <a:off x="5029200" y="1990222"/>
              <a:ext cx="858982" cy="351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E73BDE81-1BD5-E84E-AD3F-1BD5044AE84A}"/>
              </a:ext>
            </a:extLst>
          </p:cNvPr>
          <p:cNvSpPr txBox="1"/>
          <p:nvPr/>
        </p:nvSpPr>
        <p:spPr>
          <a:xfrm>
            <a:off x="7974446" y="1524221"/>
            <a:ext cx="209203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report ‘A-first’</a:t>
            </a:r>
          </a:p>
        </p:txBody>
      </p:sp>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16C054D6-F9F0-0E45-B010-1D5CA6AC6B83}"/>
                  </a:ext>
                </a:extLst>
              </p14:cNvPr>
              <p14:cNvContentPartPr/>
              <p14:nvPr/>
            </p14:nvContentPartPr>
            <p14:xfrm>
              <a:off x="5300956" y="2047724"/>
              <a:ext cx="2368440" cy="1414800"/>
            </p14:xfrm>
          </p:contentPart>
        </mc:Choice>
        <mc:Fallback xmlns="">
          <p:pic>
            <p:nvPicPr>
              <p:cNvPr id="19" name="Ink 18">
                <a:extLst>
                  <a:ext uri="{FF2B5EF4-FFF2-40B4-BE49-F238E27FC236}">
                    <a16:creationId xmlns:a16="http://schemas.microsoft.com/office/drawing/2014/main" id="{16C054D6-F9F0-0E45-B010-1D5CA6AC6B83}"/>
                  </a:ext>
                </a:extLst>
              </p:cNvPr>
              <p:cNvPicPr/>
              <p:nvPr/>
            </p:nvPicPr>
            <p:blipFill>
              <a:blip r:embed="rId6"/>
              <a:stretch>
                <a:fillRect/>
              </a:stretch>
            </p:blipFill>
            <p:spPr>
              <a:xfrm>
                <a:off x="5246956" y="1940084"/>
                <a:ext cx="2476080" cy="163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A0C1A19C-5FE3-FE49-8E78-D629CF9884ED}"/>
                  </a:ext>
                </a:extLst>
              </p14:cNvPr>
              <p14:cNvContentPartPr/>
              <p14:nvPr/>
            </p14:nvContentPartPr>
            <p14:xfrm>
              <a:off x="5228956" y="3513644"/>
              <a:ext cx="2333880" cy="301680"/>
            </p14:xfrm>
          </p:contentPart>
        </mc:Choice>
        <mc:Fallback xmlns="">
          <p:pic>
            <p:nvPicPr>
              <p:cNvPr id="20" name="Ink 19">
                <a:extLst>
                  <a:ext uri="{FF2B5EF4-FFF2-40B4-BE49-F238E27FC236}">
                    <a16:creationId xmlns:a16="http://schemas.microsoft.com/office/drawing/2014/main" id="{A0C1A19C-5FE3-FE49-8E78-D629CF9884ED}"/>
                  </a:ext>
                </a:extLst>
              </p:cNvPr>
              <p:cNvPicPr/>
              <p:nvPr/>
            </p:nvPicPr>
            <p:blipFill>
              <a:blip r:embed="rId8"/>
              <a:stretch>
                <a:fillRect/>
              </a:stretch>
            </p:blipFill>
            <p:spPr>
              <a:xfrm>
                <a:off x="5174956" y="3405644"/>
                <a:ext cx="244152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CF0A2564-5ED0-4943-8A22-84AF0399CA83}"/>
                  </a:ext>
                </a:extLst>
              </p14:cNvPr>
              <p14:cNvContentPartPr/>
              <p14:nvPr/>
            </p14:nvContentPartPr>
            <p14:xfrm>
              <a:off x="5252356" y="3561164"/>
              <a:ext cx="2468520" cy="1476720"/>
            </p14:xfrm>
          </p:contentPart>
        </mc:Choice>
        <mc:Fallback xmlns="">
          <p:pic>
            <p:nvPicPr>
              <p:cNvPr id="21" name="Ink 20">
                <a:extLst>
                  <a:ext uri="{FF2B5EF4-FFF2-40B4-BE49-F238E27FC236}">
                    <a16:creationId xmlns:a16="http://schemas.microsoft.com/office/drawing/2014/main" id="{CF0A2564-5ED0-4943-8A22-84AF0399CA83}"/>
                  </a:ext>
                </a:extLst>
              </p:cNvPr>
              <p:cNvPicPr/>
              <p:nvPr/>
            </p:nvPicPr>
            <p:blipFill>
              <a:blip r:embed="rId10"/>
              <a:stretch>
                <a:fillRect/>
              </a:stretch>
            </p:blipFill>
            <p:spPr>
              <a:xfrm>
                <a:off x="5198356" y="3453524"/>
                <a:ext cx="2576160" cy="1692360"/>
              </a:xfrm>
              <a:prstGeom prst="rect">
                <a:avLst/>
              </a:prstGeom>
            </p:spPr>
          </p:pic>
        </mc:Fallback>
      </mc:AlternateContent>
      <p:pic>
        <p:nvPicPr>
          <p:cNvPr id="23" name="Picture 22" descr="Diagram&#10;&#10;Description automatically generated with medium confidence">
            <a:extLst>
              <a:ext uri="{FF2B5EF4-FFF2-40B4-BE49-F238E27FC236}">
                <a16:creationId xmlns:a16="http://schemas.microsoft.com/office/drawing/2014/main" id="{A0CD175A-701B-744F-9063-58D4430F6296}"/>
              </a:ext>
            </a:extLst>
          </p:cNvPr>
          <p:cNvPicPr>
            <a:picLocks noChangeAspect="1"/>
          </p:cNvPicPr>
          <p:nvPr/>
        </p:nvPicPr>
        <p:blipFill>
          <a:blip r:embed="rId11"/>
          <a:stretch>
            <a:fillRect/>
          </a:stretch>
        </p:blipFill>
        <p:spPr>
          <a:xfrm>
            <a:off x="8171156" y="1868424"/>
            <a:ext cx="3644900" cy="1219200"/>
          </a:xfrm>
          <a:prstGeom prst="rect">
            <a:avLst/>
          </a:prstGeom>
        </p:spPr>
      </p:pic>
      <p:sp>
        <p:nvSpPr>
          <p:cNvPr id="2" name="Slide Number Placeholder 1">
            <a:extLst>
              <a:ext uri="{FF2B5EF4-FFF2-40B4-BE49-F238E27FC236}">
                <a16:creationId xmlns:a16="http://schemas.microsoft.com/office/drawing/2014/main" id="{674B27F1-8001-7542-A7AA-E847DD911C0D}"/>
              </a:ext>
            </a:extLst>
          </p:cNvPr>
          <p:cNvSpPr>
            <a:spLocks noGrp="1"/>
          </p:cNvSpPr>
          <p:nvPr>
            <p:ph type="sldNum" sz="quarter" idx="12"/>
          </p:nvPr>
        </p:nvSpPr>
        <p:spPr/>
        <p:txBody>
          <a:bodyPr/>
          <a:lstStyle/>
          <a:p>
            <a:fld id="{8D28A131-1D80-DF47-B0AB-1025244B7CF4}" type="slidenum">
              <a:rPr lang="en-US" smtClean="0"/>
              <a:t>9</a:t>
            </a:fld>
            <a:endParaRPr lang="en-US"/>
          </a:p>
        </p:txBody>
      </p:sp>
    </p:spTree>
    <p:extLst>
      <p:ext uri="{BB962C8B-B14F-4D97-AF65-F5344CB8AC3E}">
        <p14:creationId xmlns:p14="http://schemas.microsoft.com/office/powerpoint/2010/main" val="401414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3815</TotalTime>
  <Words>3733</Words>
  <Application>Microsoft Macintosh PowerPoint</Application>
  <PresentationFormat>Widescreen</PresentationFormat>
  <Paragraphs>298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fangfang hong</dc:creator>
  <cp:lastModifiedBy>fangfang hong</cp:lastModifiedBy>
  <cp:revision>124</cp:revision>
  <dcterms:created xsi:type="dcterms:W3CDTF">2021-09-27T17:04:41Z</dcterms:created>
  <dcterms:modified xsi:type="dcterms:W3CDTF">2021-10-01T16:50:37Z</dcterms:modified>
</cp:coreProperties>
</file>